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8" r:id="rId5"/>
    <p:sldId id="259" r:id="rId6"/>
    <p:sldId id="260" r:id="rId7"/>
    <p:sldId id="262" r:id="rId8"/>
    <p:sldId id="261" r:id="rId9"/>
    <p:sldId id="263" r:id="rId10"/>
    <p:sldId id="264" r:id="rId11"/>
    <p:sldId id="268" r:id="rId12"/>
    <p:sldId id="266" r:id="rId13"/>
    <p:sldId id="267" r:id="rId14"/>
    <p:sldId id="265" r:id="rId15"/>
    <p:sldId id="269" r:id="rId16"/>
    <p:sldId id="270" r:id="rId17"/>
    <p:sldId id="271" r:id="rId18"/>
    <p:sldId id="272" r:id="rId19"/>
    <p:sldId id="273" r:id="rId20"/>
    <p:sldId id="276" r:id="rId21"/>
    <p:sldId id="274" r:id="rId22"/>
    <p:sldId id="275" r:id="rId23"/>
    <p:sldId id="277" r:id="rId24"/>
    <p:sldId id="278" r:id="rId25"/>
    <p:sldId id="279" r:id="rId26"/>
    <p:sldId id="280" r:id="rId27"/>
    <p:sldId id="281" r:id="rId28"/>
    <p:sldId id="282" r:id="rId29"/>
    <p:sldId id="283" r:id="rId30"/>
    <p:sldId id="284" r:id="rId31"/>
    <p:sldId id="285" r:id="rId32"/>
    <p:sldId id="286" r:id="rId33"/>
  </p:sldIdLst>
  <p:sldSz cx="12192000" cy="6858000"/>
  <p:notesSz cx="6858000" cy="9144000"/>
  <p:defaultTextStyle>
    <a:defPPr>
      <a:defRPr lang="en-B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5FFBA5-FE82-451E-A96E-AADA34F40831}" v="108" dt="2023-10-03T19:49:23.1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327"/>
  </p:normalViewPr>
  <p:slideViewPr>
    <p:cSldViewPr snapToGrid="0">
      <p:cViewPr varScale="1">
        <p:scale>
          <a:sx n="98" d="100"/>
          <a:sy n="98" d="100"/>
        </p:scale>
        <p:origin x="82" y="21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kuzangwe, Sefora" userId="93b46b7b-be5c-4513-a711-7b51a9e9af32" providerId="ADAL" clId="{D85FFBA5-FE82-451E-A96E-AADA34F40831}"/>
    <pc:docChg chg="undo custSel addSld modSld">
      <pc:chgData name="Mkuzangwe, Sefora" userId="93b46b7b-be5c-4513-a711-7b51a9e9af32" providerId="ADAL" clId="{D85FFBA5-FE82-451E-A96E-AADA34F40831}" dt="2023-10-03T19:49:40.773" v="1324" actId="26606"/>
      <pc:docMkLst>
        <pc:docMk/>
      </pc:docMkLst>
      <pc:sldChg chg="modSp mod">
        <pc:chgData name="Mkuzangwe, Sefora" userId="93b46b7b-be5c-4513-a711-7b51a9e9af32" providerId="ADAL" clId="{D85FFBA5-FE82-451E-A96E-AADA34F40831}" dt="2023-10-03T19:28:18.167" v="1144" actId="20577"/>
        <pc:sldMkLst>
          <pc:docMk/>
          <pc:sldMk cId="4082526254" sldId="258"/>
        </pc:sldMkLst>
        <pc:spChg chg="mod">
          <ac:chgData name="Mkuzangwe, Sefora" userId="93b46b7b-be5c-4513-a711-7b51a9e9af32" providerId="ADAL" clId="{D85FFBA5-FE82-451E-A96E-AADA34F40831}" dt="2023-10-03T19:28:18.167" v="1144" actId="20577"/>
          <ac:spMkLst>
            <pc:docMk/>
            <pc:sldMk cId="4082526254" sldId="258"/>
            <ac:spMk id="6" creationId="{B4A5FA44-E2D5-6740-A12B-47BC5DA9FF0C}"/>
          </ac:spMkLst>
        </pc:spChg>
      </pc:sldChg>
      <pc:sldChg chg="addSp delSp modSp mod">
        <pc:chgData name="Mkuzangwe, Sefora" userId="93b46b7b-be5c-4513-a711-7b51a9e9af32" providerId="ADAL" clId="{D85FFBA5-FE82-451E-A96E-AADA34F40831}" dt="2023-10-03T17:51:30.680" v="649" actId="255"/>
        <pc:sldMkLst>
          <pc:docMk/>
          <pc:sldMk cId="1202029033" sldId="259"/>
        </pc:sldMkLst>
        <pc:spChg chg="mod">
          <ac:chgData name="Mkuzangwe, Sefora" userId="93b46b7b-be5c-4513-a711-7b51a9e9af32" providerId="ADAL" clId="{D85FFBA5-FE82-451E-A96E-AADA34F40831}" dt="2023-10-03T16:44:20.200" v="8" actId="14100"/>
          <ac:spMkLst>
            <pc:docMk/>
            <pc:sldMk cId="1202029033" sldId="259"/>
            <ac:spMk id="2" creationId="{5BB5FD14-5A1D-4FB9-AE2D-361BD9598C88}"/>
          </ac:spMkLst>
        </pc:spChg>
        <pc:spChg chg="mod">
          <ac:chgData name="Mkuzangwe, Sefora" userId="93b46b7b-be5c-4513-a711-7b51a9e9af32" providerId="ADAL" clId="{D85FFBA5-FE82-451E-A96E-AADA34F40831}" dt="2023-10-03T17:49:54.694" v="629" actId="20577"/>
          <ac:spMkLst>
            <pc:docMk/>
            <pc:sldMk cId="1202029033" sldId="259"/>
            <ac:spMk id="17" creationId="{8CB47C28-0E58-A21F-DC3C-CDFF41AC3D67}"/>
          </ac:spMkLst>
        </pc:spChg>
        <pc:spChg chg="mod">
          <ac:chgData name="Mkuzangwe, Sefora" userId="93b46b7b-be5c-4513-a711-7b51a9e9af32" providerId="ADAL" clId="{D85FFBA5-FE82-451E-A96E-AADA34F40831}" dt="2023-10-03T17:50:08.260" v="641" actId="20577"/>
          <ac:spMkLst>
            <pc:docMk/>
            <pc:sldMk cId="1202029033" sldId="259"/>
            <ac:spMk id="20" creationId="{24D6A5D8-7006-0C41-6B46-4C175D2A19E7}"/>
          </ac:spMkLst>
        </pc:spChg>
        <pc:spChg chg="mod">
          <ac:chgData name="Mkuzangwe, Sefora" userId="93b46b7b-be5c-4513-a711-7b51a9e9af32" providerId="ADAL" clId="{D85FFBA5-FE82-451E-A96E-AADA34F40831}" dt="2023-10-03T17:51:06.396" v="646" actId="1076"/>
          <ac:spMkLst>
            <pc:docMk/>
            <pc:sldMk cId="1202029033" sldId="259"/>
            <ac:spMk id="23" creationId="{1E56D4CA-7384-49EE-22DB-8B999BA4D8A1}"/>
          </ac:spMkLst>
        </pc:spChg>
        <pc:spChg chg="add del mod">
          <ac:chgData name="Mkuzangwe, Sefora" userId="93b46b7b-be5c-4513-a711-7b51a9e9af32" providerId="ADAL" clId="{D85FFBA5-FE82-451E-A96E-AADA34F40831}" dt="2023-10-03T17:49:27.070" v="575" actId="478"/>
          <ac:spMkLst>
            <pc:docMk/>
            <pc:sldMk cId="1202029033" sldId="259"/>
            <ac:spMk id="24" creationId="{1C26FDBB-E045-845D-3A71-1529AC457A11}"/>
          </ac:spMkLst>
        </pc:spChg>
        <pc:spChg chg="add mod">
          <ac:chgData name="Mkuzangwe, Sefora" userId="93b46b7b-be5c-4513-a711-7b51a9e9af32" providerId="ADAL" clId="{D85FFBA5-FE82-451E-A96E-AADA34F40831}" dt="2023-10-03T17:50:30.864" v="643"/>
          <ac:spMkLst>
            <pc:docMk/>
            <pc:sldMk cId="1202029033" sldId="259"/>
            <ac:spMk id="27" creationId="{879ACEA4-B63F-CA81-6792-D07346219D8A}"/>
          </ac:spMkLst>
        </pc:spChg>
        <pc:spChg chg="add mod">
          <ac:chgData name="Mkuzangwe, Sefora" userId="93b46b7b-be5c-4513-a711-7b51a9e9af32" providerId="ADAL" clId="{D85FFBA5-FE82-451E-A96E-AADA34F40831}" dt="2023-10-03T17:51:30.680" v="649" actId="255"/>
          <ac:spMkLst>
            <pc:docMk/>
            <pc:sldMk cId="1202029033" sldId="259"/>
            <ac:spMk id="28" creationId="{1D55D82B-BE57-267E-C33A-A58CAA3BD633}"/>
          </ac:spMkLst>
        </pc:spChg>
        <pc:grpChg chg="mod">
          <ac:chgData name="Mkuzangwe, Sefora" userId="93b46b7b-be5c-4513-a711-7b51a9e9af32" providerId="ADAL" clId="{D85FFBA5-FE82-451E-A96E-AADA34F40831}" dt="2023-10-03T17:49:00.803" v="572" actId="1076"/>
          <ac:grpSpMkLst>
            <pc:docMk/>
            <pc:sldMk cId="1202029033" sldId="259"/>
            <ac:grpSpMk id="18" creationId="{4F8165D2-C37B-EE21-5F31-DC4EC5F62AD4}"/>
          </ac:grpSpMkLst>
        </pc:grpChg>
        <pc:grpChg chg="add mod">
          <ac:chgData name="Mkuzangwe, Sefora" userId="93b46b7b-be5c-4513-a711-7b51a9e9af32" providerId="ADAL" clId="{D85FFBA5-FE82-451E-A96E-AADA34F40831}" dt="2023-10-03T17:50:50.145" v="645" actId="1076"/>
          <ac:grpSpMkLst>
            <pc:docMk/>
            <pc:sldMk cId="1202029033" sldId="259"/>
            <ac:grpSpMk id="26" creationId="{F1D664CD-E25D-2985-5367-BA95B9743B8A}"/>
          </ac:grpSpMkLst>
        </pc:grpChg>
        <pc:picChg chg="add del mod">
          <ac:chgData name="Mkuzangwe, Sefora" userId="93b46b7b-be5c-4513-a711-7b51a9e9af32" providerId="ADAL" clId="{D85FFBA5-FE82-451E-A96E-AADA34F40831}" dt="2023-10-03T17:50:17.316" v="642" actId="21"/>
          <ac:picMkLst>
            <pc:docMk/>
            <pc:sldMk cId="1202029033" sldId="259"/>
            <ac:picMk id="25" creationId="{AA5E9BB2-F2F9-37F4-37BF-D69F4F91DF63}"/>
          </ac:picMkLst>
        </pc:picChg>
      </pc:sldChg>
      <pc:sldChg chg="addSp modSp mod">
        <pc:chgData name="Mkuzangwe, Sefora" userId="93b46b7b-be5c-4513-a711-7b51a9e9af32" providerId="ADAL" clId="{D85FFBA5-FE82-451E-A96E-AADA34F40831}" dt="2023-10-03T16:56:53.680" v="233" actId="20577"/>
        <pc:sldMkLst>
          <pc:docMk/>
          <pc:sldMk cId="2161457340" sldId="260"/>
        </pc:sldMkLst>
        <pc:spChg chg="add mod">
          <ac:chgData name="Mkuzangwe, Sefora" userId="93b46b7b-be5c-4513-a711-7b51a9e9af32" providerId="ADAL" clId="{D85FFBA5-FE82-451E-A96E-AADA34F40831}" dt="2023-10-03T16:44:41.191" v="22" actId="20577"/>
          <ac:spMkLst>
            <pc:docMk/>
            <pc:sldMk cId="2161457340" sldId="260"/>
            <ac:spMk id="2" creationId="{66C569F7-0F2C-629D-A8E5-66E9300A8982}"/>
          </ac:spMkLst>
        </pc:spChg>
        <pc:spChg chg="add mod">
          <ac:chgData name="Mkuzangwe, Sefora" userId="93b46b7b-be5c-4513-a711-7b51a9e9af32" providerId="ADAL" clId="{D85FFBA5-FE82-451E-A96E-AADA34F40831}" dt="2023-10-03T16:56:53.680" v="233" actId="20577"/>
          <ac:spMkLst>
            <pc:docMk/>
            <pc:sldMk cId="2161457340" sldId="260"/>
            <ac:spMk id="4" creationId="{4E0F565B-EA0D-5602-34FA-BCBCD94155A8}"/>
          </ac:spMkLst>
        </pc:spChg>
      </pc:sldChg>
      <pc:sldChg chg="addSp modSp new mod">
        <pc:chgData name="Mkuzangwe, Sefora" userId="93b46b7b-be5c-4513-a711-7b51a9e9af32" providerId="ADAL" clId="{D85FFBA5-FE82-451E-A96E-AADA34F40831}" dt="2023-10-03T17:29:57.512" v="326" actId="20577"/>
        <pc:sldMkLst>
          <pc:docMk/>
          <pc:sldMk cId="3294878401" sldId="261"/>
        </pc:sldMkLst>
        <pc:spChg chg="add mod">
          <ac:chgData name="Mkuzangwe, Sefora" userId="93b46b7b-be5c-4513-a711-7b51a9e9af32" providerId="ADAL" clId="{D85FFBA5-FE82-451E-A96E-AADA34F40831}" dt="2023-10-03T16:57:44.847" v="257" actId="20577"/>
          <ac:spMkLst>
            <pc:docMk/>
            <pc:sldMk cId="3294878401" sldId="261"/>
            <ac:spMk id="2" creationId="{6D87EDAF-CD0E-E9A6-4EB2-D73C810A41AB}"/>
          </ac:spMkLst>
        </pc:spChg>
        <pc:spChg chg="add mod">
          <ac:chgData name="Mkuzangwe, Sefora" userId="93b46b7b-be5c-4513-a711-7b51a9e9af32" providerId="ADAL" clId="{D85FFBA5-FE82-451E-A96E-AADA34F40831}" dt="2023-10-03T17:29:57.512" v="326" actId="20577"/>
          <ac:spMkLst>
            <pc:docMk/>
            <pc:sldMk cId="3294878401" sldId="261"/>
            <ac:spMk id="4" creationId="{4EEAA6C2-3D15-6C72-0E9D-9FCA7F81EE3B}"/>
          </ac:spMkLst>
        </pc:spChg>
      </pc:sldChg>
      <pc:sldChg chg="modSp add mod">
        <pc:chgData name="Mkuzangwe, Sefora" userId="93b46b7b-be5c-4513-a711-7b51a9e9af32" providerId="ADAL" clId="{D85FFBA5-FE82-451E-A96E-AADA34F40831}" dt="2023-10-03T17:27:07.886" v="290" actId="20577"/>
        <pc:sldMkLst>
          <pc:docMk/>
          <pc:sldMk cId="4114709722" sldId="262"/>
        </pc:sldMkLst>
        <pc:spChg chg="mod">
          <ac:chgData name="Mkuzangwe, Sefora" userId="93b46b7b-be5c-4513-a711-7b51a9e9af32" providerId="ADAL" clId="{D85FFBA5-FE82-451E-A96E-AADA34F40831}" dt="2023-10-03T17:27:07.886" v="290" actId="20577"/>
          <ac:spMkLst>
            <pc:docMk/>
            <pc:sldMk cId="4114709722" sldId="262"/>
            <ac:spMk id="4" creationId="{4E0F565B-EA0D-5602-34FA-BCBCD94155A8}"/>
          </ac:spMkLst>
        </pc:spChg>
      </pc:sldChg>
      <pc:sldChg chg="modSp add mod">
        <pc:chgData name="Mkuzangwe, Sefora" userId="93b46b7b-be5c-4513-a711-7b51a9e9af32" providerId="ADAL" clId="{D85FFBA5-FE82-451E-A96E-AADA34F40831}" dt="2023-10-03T17:39:02.367" v="512" actId="5793"/>
        <pc:sldMkLst>
          <pc:docMk/>
          <pc:sldMk cId="2046884026" sldId="263"/>
        </pc:sldMkLst>
        <pc:spChg chg="mod">
          <ac:chgData name="Mkuzangwe, Sefora" userId="93b46b7b-be5c-4513-a711-7b51a9e9af32" providerId="ADAL" clId="{D85FFBA5-FE82-451E-A96E-AADA34F40831}" dt="2023-10-03T17:31:51.737" v="337" actId="20577"/>
          <ac:spMkLst>
            <pc:docMk/>
            <pc:sldMk cId="2046884026" sldId="263"/>
            <ac:spMk id="2" creationId="{6D87EDAF-CD0E-E9A6-4EB2-D73C810A41AB}"/>
          </ac:spMkLst>
        </pc:spChg>
        <pc:spChg chg="mod">
          <ac:chgData name="Mkuzangwe, Sefora" userId="93b46b7b-be5c-4513-a711-7b51a9e9af32" providerId="ADAL" clId="{D85FFBA5-FE82-451E-A96E-AADA34F40831}" dt="2023-10-03T17:39:02.367" v="512" actId="5793"/>
          <ac:spMkLst>
            <pc:docMk/>
            <pc:sldMk cId="2046884026" sldId="263"/>
            <ac:spMk id="4" creationId="{4EEAA6C2-3D15-6C72-0E9D-9FCA7F81EE3B}"/>
          </ac:spMkLst>
        </pc:spChg>
      </pc:sldChg>
      <pc:sldChg chg="modSp add mod">
        <pc:chgData name="Mkuzangwe, Sefora" userId="93b46b7b-be5c-4513-a711-7b51a9e9af32" providerId="ADAL" clId="{D85FFBA5-FE82-451E-A96E-AADA34F40831}" dt="2023-10-03T17:52:30.779" v="653" actId="20577"/>
        <pc:sldMkLst>
          <pc:docMk/>
          <pc:sldMk cId="2725534755" sldId="264"/>
        </pc:sldMkLst>
        <pc:spChg chg="mod">
          <ac:chgData name="Mkuzangwe, Sefora" userId="93b46b7b-be5c-4513-a711-7b51a9e9af32" providerId="ADAL" clId="{D85FFBA5-FE82-451E-A96E-AADA34F40831}" dt="2023-10-03T17:52:30.779" v="653" actId="20577"/>
          <ac:spMkLst>
            <pc:docMk/>
            <pc:sldMk cId="2725534755" sldId="264"/>
            <ac:spMk id="4" creationId="{4EEAA6C2-3D15-6C72-0E9D-9FCA7F81EE3B}"/>
          </ac:spMkLst>
        </pc:spChg>
      </pc:sldChg>
      <pc:sldChg chg="addSp modSp new mod">
        <pc:chgData name="Mkuzangwe, Sefora" userId="93b46b7b-be5c-4513-a711-7b51a9e9af32" providerId="ADAL" clId="{D85FFBA5-FE82-451E-A96E-AADA34F40831}" dt="2023-10-03T18:03:58.167" v="682" actId="113"/>
        <pc:sldMkLst>
          <pc:docMk/>
          <pc:sldMk cId="2291767051" sldId="265"/>
        </pc:sldMkLst>
        <pc:spChg chg="add mod">
          <ac:chgData name="Mkuzangwe, Sefora" userId="93b46b7b-be5c-4513-a711-7b51a9e9af32" providerId="ADAL" clId="{D85FFBA5-FE82-451E-A96E-AADA34F40831}" dt="2023-10-03T17:58:50.667" v="669"/>
          <ac:spMkLst>
            <pc:docMk/>
            <pc:sldMk cId="2291767051" sldId="265"/>
            <ac:spMk id="2" creationId="{86916238-D344-2BC2-7342-FC9222C86EDE}"/>
          </ac:spMkLst>
        </pc:spChg>
        <pc:spChg chg="add mod">
          <ac:chgData name="Mkuzangwe, Sefora" userId="93b46b7b-be5c-4513-a711-7b51a9e9af32" providerId="ADAL" clId="{D85FFBA5-FE82-451E-A96E-AADA34F40831}" dt="2023-10-03T18:03:58.167" v="682" actId="113"/>
          <ac:spMkLst>
            <pc:docMk/>
            <pc:sldMk cId="2291767051" sldId="265"/>
            <ac:spMk id="3" creationId="{F33AFD42-B49B-43E3-80D2-4AFDD987ABA4}"/>
          </ac:spMkLst>
        </pc:spChg>
      </pc:sldChg>
      <pc:sldChg chg="modSp add mod">
        <pc:chgData name="Mkuzangwe, Sefora" userId="93b46b7b-be5c-4513-a711-7b51a9e9af32" providerId="ADAL" clId="{D85FFBA5-FE82-451E-A96E-AADA34F40831}" dt="2023-10-03T17:54:04.450" v="657" actId="5793"/>
        <pc:sldMkLst>
          <pc:docMk/>
          <pc:sldMk cId="2962168592" sldId="266"/>
        </pc:sldMkLst>
        <pc:spChg chg="mod">
          <ac:chgData name="Mkuzangwe, Sefora" userId="93b46b7b-be5c-4513-a711-7b51a9e9af32" providerId="ADAL" clId="{D85FFBA5-FE82-451E-A96E-AADA34F40831}" dt="2023-10-03T17:53:29.609" v="654"/>
          <ac:spMkLst>
            <pc:docMk/>
            <pc:sldMk cId="2962168592" sldId="266"/>
            <ac:spMk id="2" creationId="{6D87EDAF-CD0E-E9A6-4EB2-D73C810A41AB}"/>
          </ac:spMkLst>
        </pc:spChg>
        <pc:spChg chg="mod">
          <ac:chgData name="Mkuzangwe, Sefora" userId="93b46b7b-be5c-4513-a711-7b51a9e9af32" providerId="ADAL" clId="{D85FFBA5-FE82-451E-A96E-AADA34F40831}" dt="2023-10-03T17:54:04.450" v="657" actId="5793"/>
          <ac:spMkLst>
            <pc:docMk/>
            <pc:sldMk cId="2962168592" sldId="266"/>
            <ac:spMk id="4" creationId="{4EEAA6C2-3D15-6C72-0E9D-9FCA7F81EE3B}"/>
          </ac:spMkLst>
        </pc:spChg>
      </pc:sldChg>
      <pc:sldChg chg="addSp delSp modSp add mod">
        <pc:chgData name="Mkuzangwe, Sefora" userId="93b46b7b-be5c-4513-a711-7b51a9e9af32" providerId="ADAL" clId="{D85FFBA5-FE82-451E-A96E-AADA34F40831}" dt="2023-10-03T17:57:18.760" v="668"/>
        <pc:sldMkLst>
          <pc:docMk/>
          <pc:sldMk cId="2390461919" sldId="267"/>
        </pc:sldMkLst>
        <pc:spChg chg="mod">
          <ac:chgData name="Mkuzangwe, Sefora" userId="93b46b7b-be5c-4513-a711-7b51a9e9af32" providerId="ADAL" clId="{D85FFBA5-FE82-451E-A96E-AADA34F40831}" dt="2023-10-03T17:56:14.150" v="665"/>
          <ac:spMkLst>
            <pc:docMk/>
            <pc:sldMk cId="2390461919" sldId="267"/>
            <ac:spMk id="2" creationId="{6D87EDAF-CD0E-E9A6-4EB2-D73C810A41AB}"/>
          </ac:spMkLst>
        </pc:spChg>
        <pc:spChg chg="add mod">
          <ac:chgData name="Mkuzangwe, Sefora" userId="93b46b7b-be5c-4513-a711-7b51a9e9af32" providerId="ADAL" clId="{D85FFBA5-FE82-451E-A96E-AADA34F40831}" dt="2023-10-03T17:56:29.722" v="666"/>
          <ac:spMkLst>
            <pc:docMk/>
            <pc:sldMk cId="2390461919" sldId="267"/>
            <ac:spMk id="3" creationId="{B3B66CF1-819D-DBD1-C4F4-77D33C41ED01}"/>
          </ac:spMkLst>
        </pc:spChg>
        <pc:spChg chg="del mod">
          <ac:chgData name="Mkuzangwe, Sefora" userId="93b46b7b-be5c-4513-a711-7b51a9e9af32" providerId="ADAL" clId="{D85FFBA5-FE82-451E-A96E-AADA34F40831}" dt="2023-10-03T17:54:48.808" v="661"/>
          <ac:spMkLst>
            <pc:docMk/>
            <pc:sldMk cId="2390461919" sldId="267"/>
            <ac:spMk id="4" creationId="{4EEAA6C2-3D15-6C72-0E9D-9FCA7F81EE3B}"/>
          </ac:spMkLst>
        </pc:spChg>
        <pc:spChg chg="mod">
          <ac:chgData name="Mkuzangwe, Sefora" userId="93b46b7b-be5c-4513-a711-7b51a9e9af32" providerId="ADAL" clId="{D85FFBA5-FE82-451E-A96E-AADA34F40831}" dt="2023-10-03T17:57:02.504" v="667"/>
          <ac:spMkLst>
            <pc:docMk/>
            <pc:sldMk cId="2390461919" sldId="267"/>
            <ac:spMk id="6" creationId="{21EE4C8D-8249-0B47-8138-82A89BF0EA93}"/>
          </ac:spMkLst>
        </pc:spChg>
        <pc:spChg chg="mod">
          <ac:chgData name="Mkuzangwe, Sefora" userId="93b46b7b-be5c-4513-a711-7b51a9e9af32" providerId="ADAL" clId="{D85FFBA5-FE82-451E-A96E-AADA34F40831}" dt="2023-10-03T17:57:02.504" v="667"/>
          <ac:spMkLst>
            <pc:docMk/>
            <pc:sldMk cId="2390461919" sldId="267"/>
            <ac:spMk id="7" creationId="{B1F75692-4809-E186-076C-BC3B5392B02A}"/>
          </ac:spMkLst>
        </pc:spChg>
        <pc:spChg chg="mod">
          <ac:chgData name="Mkuzangwe, Sefora" userId="93b46b7b-be5c-4513-a711-7b51a9e9af32" providerId="ADAL" clId="{D85FFBA5-FE82-451E-A96E-AADA34F40831}" dt="2023-10-03T17:57:02.504" v="667"/>
          <ac:spMkLst>
            <pc:docMk/>
            <pc:sldMk cId="2390461919" sldId="267"/>
            <ac:spMk id="8" creationId="{CB0A8498-FA96-3ABB-F708-55E85F719FCE}"/>
          </ac:spMkLst>
        </pc:spChg>
        <pc:spChg chg="mod">
          <ac:chgData name="Mkuzangwe, Sefora" userId="93b46b7b-be5c-4513-a711-7b51a9e9af32" providerId="ADAL" clId="{D85FFBA5-FE82-451E-A96E-AADA34F40831}" dt="2023-10-03T17:57:02.504" v="667"/>
          <ac:spMkLst>
            <pc:docMk/>
            <pc:sldMk cId="2390461919" sldId="267"/>
            <ac:spMk id="9" creationId="{71643D77-7287-A660-54C4-C16D41070608}"/>
          </ac:spMkLst>
        </pc:spChg>
        <pc:grpChg chg="add mod">
          <ac:chgData name="Mkuzangwe, Sefora" userId="93b46b7b-be5c-4513-a711-7b51a9e9af32" providerId="ADAL" clId="{D85FFBA5-FE82-451E-A96E-AADA34F40831}" dt="2023-10-03T17:57:02.504" v="667"/>
          <ac:grpSpMkLst>
            <pc:docMk/>
            <pc:sldMk cId="2390461919" sldId="267"/>
            <ac:grpSpMk id="5" creationId="{73B65F08-8C7E-9791-F631-D5EDE374BFDA}"/>
          </ac:grpSpMkLst>
        </pc:grpChg>
        <pc:graphicFrameChg chg="add mod">
          <ac:chgData name="Mkuzangwe, Sefora" userId="93b46b7b-be5c-4513-a711-7b51a9e9af32" providerId="ADAL" clId="{D85FFBA5-FE82-451E-A96E-AADA34F40831}" dt="2023-10-03T17:57:18.760" v="668"/>
          <ac:graphicFrameMkLst>
            <pc:docMk/>
            <pc:sldMk cId="2390461919" sldId="267"/>
            <ac:graphicFrameMk id="10" creationId="{590D7475-A87F-EE32-82D1-74CDD631A31A}"/>
          </ac:graphicFrameMkLst>
        </pc:graphicFrameChg>
      </pc:sldChg>
      <pc:sldChg chg="modSp add mod">
        <pc:chgData name="Mkuzangwe, Sefora" userId="93b46b7b-be5c-4513-a711-7b51a9e9af32" providerId="ADAL" clId="{D85FFBA5-FE82-451E-A96E-AADA34F40831}" dt="2023-10-03T17:55:02.065" v="664" actId="5793"/>
        <pc:sldMkLst>
          <pc:docMk/>
          <pc:sldMk cId="1589745553" sldId="268"/>
        </pc:sldMkLst>
        <pc:spChg chg="mod">
          <ac:chgData name="Mkuzangwe, Sefora" userId="93b46b7b-be5c-4513-a711-7b51a9e9af32" providerId="ADAL" clId="{D85FFBA5-FE82-451E-A96E-AADA34F40831}" dt="2023-10-03T17:55:02.065" v="664" actId="5793"/>
          <ac:spMkLst>
            <pc:docMk/>
            <pc:sldMk cId="1589745553" sldId="268"/>
            <ac:spMk id="4" creationId="{4EEAA6C2-3D15-6C72-0E9D-9FCA7F81EE3B}"/>
          </ac:spMkLst>
        </pc:spChg>
      </pc:sldChg>
      <pc:sldChg chg="addSp delSp modSp add mod setBg">
        <pc:chgData name="Mkuzangwe, Sefora" userId="93b46b7b-be5c-4513-a711-7b51a9e9af32" providerId="ADAL" clId="{D85FFBA5-FE82-451E-A96E-AADA34F40831}" dt="2023-10-03T18:16:31.692" v="752"/>
        <pc:sldMkLst>
          <pc:docMk/>
          <pc:sldMk cId="1843725015" sldId="269"/>
        </pc:sldMkLst>
        <pc:spChg chg="mod">
          <ac:chgData name="Mkuzangwe, Sefora" userId="93b46b7b-be5c-4513-a711-7b51a9e9af32" providerId="ADAL" clId="{D85FFBA5-FE82-451E-A96E-AADA34F40831}" dt="2023-10-03T18:15:34.427" v="748" actId="26606"/>
          <ac:spMkLst>
            <pc:docMk/>
            <pc:sldMk cId="1843725015" sldId="269"/>
            <ac:spMk id="2" creationId="{86916238-D344-2BC2-7342-FC9222C86EDE}"/>
          </ac:spMkLst>
        </pc:spChg>
        <pc:spChg chg="add del mod">
          <ac:chgData name="Mkuzangwe, Sefora" userId="93b46b7b-be5c-4513-a711-7b51a9e9af32" providerId="ADAL" clId="{D85FFBA5-FE82-451E-A96E-AADA34F40831}" dt="2023-10-03T18:15:34.427" v="748" actId="26606"/>
          <ac:spMkLst>
            <pc:docMk/>
            <pc:sldMk cId="1843725015" sldId="269"/>
            <ac:spMk id="3" creationId="{F33AFD42-B49B-43E3-80D2-4AFDD987ABA4}"/>
          </ac:spMkLst>
        </pc:spChg>
        <pc:spChg chg="add mod">
          <ac:chgData name="Mkuzangwe, Sefora" userId="93b46b7b-be5c-4513-a711-7b51a9e9af32" providerId="ADAL" clId="{D85FFBA5-FE82-451E-A96E-AADA34F40831}" dt="2023-10-03T18:16:31.692" v="752"/>
          <ac:spMkLst>
            <pc:docMk/>
            <pc:sldMk cId="1843725015" sldId="269"/>
            <ac:spMk id="4" creationId="{BC387FEA-1511-54DF-7A4A-1246C2704C48}"/>
          </ac:spMkLst>
        </pc:spChg>
        <pc:spChg chg="add del">
          <ac:chgData name="Mkuzangwe, Sefora" userId="93b46b7b-be5c-4513-a711-7b51a9e9af32" providerId="ADAL" clId="{D85FFBA5-FE82-451E-A96E-AADA34F40831}" dt="2023-10-03T18:15:28.153" v="746" actId="26606"/>
          <ac:spMkLst>
            <pc:docMk/>
            <pc:sldMk cId="1843725015" sldId="269"/>
            <ac:spMk id="9" creationId="{AE2B703B-46F9-481A-A605-82E2A828C4FA}"/>
          </ac:spMkLst>
        </pc:spChg>
        <pc:spChg chg="add del">
          <ac:chgData name="Mkuzangwe, Sefora" userId="93b46b7b-be5c-4513-a711-7b51a9e9af32" providerId="ADAL" clId="{D85FFBA5-FE82-451E-A96E-AADA34F40831}" dt="2023-10-03T18:15:28.153" v="746" actId="26606"/>
          <ac:spMkLst>
            <pc:docMk/>
            <pc:sldMk cId="1843725015" sldId="269"/>
            <ac:spMk id="11" creationId="{F13BE4D7-0C3D-4906-B230-A1C5B4665CCF}"/>
          </ac:spMkLst>
        </pc:spChg>
        <pc:graphicFrameChg chg="add del">
          <ac:chgData name="Mkuzangwe, Sefora" userId="93b46b7b-be5c-4513-a711-7b51a9e9af32" providerId="ADAL" clId="{D85FFBA5-FE82-451E-A96E-AADA34F40831}" dt="2023-10-03T18:15:28.153" v="746" actId="26606"/>
          <ac:graphicFrameMkLst>
            <pc:docMk/>
            <pc:sldMk cId="1843725015" sldId="269"/>
            <ac:graphicFrameMk id="5" creationId="{5B44D03D-F2B8-F854-D458-9C1AB9FD8921}"/>
          </ac:graphicFrameMkLst>
        </pc:graphicFrameChg>
        <pc:graphicFrameChg chg="add del">
          <ac:chgData name="Mkuzangwe, Sefora" userId="93b46b7b-be5c-4513-a711-7b51a9e9af32" providerId="ADAL" clId="{D85FFBA5-FE82-451E-A96E-AADA34F40831}" dt="2023-10-03T18:15:34.427" v="748" actId="26606"/>
          <ac:graphicFrameMkLst>
            <pc:docMk/>
            <pc:sldMk cId="1843725015" sldId="269"/>
            <ac:graphicFrameMk id="13" creationId="{C8548BD5-2DB9-AD88-FAF9-EAA9814424C7}"/>
          </ac:graphicFrameMkLst>
        </pc:graphicFrameChg>
      </pc:sldChg>
      <pc:sldChg chg="addSp delSp modSp add mod setBg">
        <pc:chgData name="Mkuzangwe, Sefora" userId="93b46b7b-be5c-4513-a711-7b51a9e9af32" providerId="ADAL" clId="{D85FFBA5-FE82-451E-A96E-AADA34F40831}" dt="2023-10-03T18:21:44.799" v="819" actId="2711"/>
        <pc:sldMkLst>
          <pc:docMk/>
          <pc:sldMk cId="3721903266" sldId="270"/>
        </pc:sldMkLst>
        <pc:spChg chg="mod">
          <ac:chgData name="Mkuzangwe, Sefora" userId="93b46b7b-be5c-4513-a711-7b51a9e9af32" providerId="ADAL" clId="{D85FFBA5-FE82-451E-A96E-AADA34F40831}" dt="2023-10-03T18:16:32.504" v="753" actId="26606"/>
          <ac:spMkLst>
            <pc:docMk/>
            <pc:sldMk cId="3721903266" sldId="270"/>
            <ac:spMk id="2" creationId="{86916238-D344-2BC2-7342-FC9222C86EDE}"/>
          </ac:spMkLst>
        </pc:spChg>
        <pc:spChg chg="add del mod">
          <ac:chgData name="Mkuzangwe, Sefora" userId="93b46b7b-be5c-4513-a711-7b51a9e9af32" providerId="ADAL" clId="{D85FFBA5-FE82-451E-A96E-AADA34F40831}" dt="2023-10-03T18:17:02.353" v="757" actId="5793"/>
          <ac:spMkLst>
            <pc:docMk/>
            <pc:sldMk cId="3721903266" sldId="270"/>
            <ac:spMk id="3" creationId="{F33AFD42-B49B-43E3-80D2-4AFDD987ABA4}"/>
          </ac:spMkLst>
        </pc:spChg>
        <pc:spChg chg="add del">
          <ac:chgData name="Mkuzangwe, Sefora" userId="93b46b7b-be5c-4513-a711-7b51a9e9af32" providerId="ADAL" clId="{D85FFBA5-FE82-451E-A96E-AADA34F40831}" dt="2023-10-03T18:16:32.504" v="753" actId="26606"/>
          <ac:spMkLst>
            <pc:docMk/>
            <pc:sldMk cId="3721903266" sldId="270"/>
            <ac:spMk id="9" creationId="{AE2B703B-46F9-481A-A605-82E2A828C4FA}"/>
          </ac:spMkLst>
        </pc:spChg>
        <pc:spChg chg="add del">
          <ac:chgData name="Mkuzangwe, Sefora" userId="93b46b7b-be5c-4513-a711-7b51a9e9af32" providerId="ADAL" clId="{D85FFBA5-FE82-451E-A96E-AADA34F40831}" dt="2023-10-03T18:16:32.504" v="753" actId="26606"/>
          <ac:spMkLst>
            <pc:docMk/>
            <pc:sldMk cId="3721903266" sldId="270"/>
            <ac:spMk id="11" creationId="{F13BE4D7-0C3D-4906-B230-A1C5B4665CCF}"/>
          </ac:spMkLst>
        </pc:spChg>
        <pc:graphicFrameChg chg="add mod modGraphic">
          <ac:chgData name="Mkuzangwe, Sefora" userId="93b46b7b-be5c-4513-a711-7b51a9e9af32" providerId="ADAL" clId="{D85FFBA5-FE82-451E-A96E-AADA34F40831}" dt="2023-10-03T18:21:44.799" v="819" actId="2711"/>
          <ac:graphicFrameMkLst>
            <pc:docMk/>
            <pc:sldMk cId="3721903266" sldId="270"/>
            <ac:graphicFrameMk id="4" creationId="{F7FA518D-DC18-CE3F-CFB9-1956F5F17CEB}"/>
          </ac:graphicFrameMkLst>
        </pc:graphicFrameChg>
        <pc:graphicFrameChg chg="add del">
          <ac:chgData name="Mkuzangwe, Sefora" userId="93b46b7b-be5c-4513-a711-7b51a9e9af32" providerId="ADAL" clId="{D85FFBA5-FE82-451E-A96E-AADA34F40831}" dt="2023-10-03T18:16:32.504" v="753" actId="26606"/>
          <ac:graphicFrameMkLst>
            <pc:docMk/>
            <pc:sldMk cId="3721903266" sldId="270"/>
            <ac:graphicFrameMk id="5" creationId="{92529FD5-7510-DDD3-F911-0101CA66E84D}"/>
          </ac:graphicFrameMkLst>
        </pc:graphicFrameChg>
        <pc:picChg chg="add del mod">
          <ac:chgData name="Mkuzangwe, Sefora" userId="93b46b7b-be5c-4513-a711-7b51a9e9af32" providerId="ADAL" clId="{D85FFBA5-FE82-451E-A96E-AADA34F40831}" dt="2023-10-03T18:14:45.434" v="741"/>
          <ac:picMkLst>
            <pc:docMk/>
            <pc:sldMk cId="3721903266" sldId="270"/>
            <ac:picMk id="1026" creationId="{BA739527-8F1F-D574-954B-1CF2B1D7EE94}"/>
          </ac:picMkLst>
        </pc:picChg>
      </pc:sldChg>
      <pc:sldChg chg="addSp delSp modSp add mod">
        <pc:chgData name="Mkuzangwe, Sefora" userId="93b46b7b-be5c-4513-a711-7b51a9e9af32" providerId="ADAL" clId="{D85FFBA5-FE82-451E-A96E-AADA34F40831}" dt="2023-10-03T18:26:30.377" v="857"/>
        <pc:sldMkLst>
          <pc:docMk/>
          <pc:sldMk cId="537579178" sldId="271"/>
        </pc:sldMkLst>
        <pc:spChg chg="mod">
          <ac:chgData name="Mkuzangwe, Sefora" userId="93b46b7b-be5c-4513-a711-7b51a9e9af32" providerId="ADAL" clId="{D85FFBA5-FE82-451E-A96E-AADA34F40831}" dt="2023-10-03T18:24:47.072" v="842" actId="20577"/>
          <ac:spMkLst>
            <pc:docMk/>
            <pc:sldMk cId="537579178" sldId="271"/>
            <ac:spMk id="2" creationId="{86916238-D344-2BC2-7342-FC9222C86EDE}"/>
          </ac:spMkLst>
        </pc:spChg>
        <pc:spChg chg="del mod">
          <ac:chgData name="Mkuzangwe, Sefora" userId="93b46b7b-be5c-4513-a711-7b51a9e9af32" providerId="ADAL" clId="{D85FFBA5-FE82-451E-A96E-AADA34F40831}" dt="2023-10-03T18:26:30.377" v="857"/>
          <ac:spMkLst>
            <pc:docMk/>
            <pc:sldMk cId="537579178" sldId="271"/>
            <ac:spMk id="3" creationId="{F33AFD42-B49B-43E3-80D2-4AFDD987ABA4}"/>
          </ac:spMkLst>
        </pc:spChg>
        <pc:spChg chg="add mod">
          <ac:chgData name="Mkuzangwe, Sefora" userId="93b46b7b-be5c-4513-a711-7b51a9e9af32" providerId="ADAL" clId="{D85FFBA5-FE82-451E-A96E-AADA34F40831}" dt="2023-10-03T18:25:47.086" v="848" actId="14100"/>
          <ac:spMkLst>
            <pc:docMk/>
            <pc:sldMk cId="537579178" sldId="271"/>
            <ac:spMk id="4" creationId="{808184B1-0D69-2279-34FA-F7C969875C42}"/>
          </ac:spMkLst>
        </pc:spChg>
        <pc:picChg chg="add mod">
          <ac:chgData name="Mkuzangwe, Sefora" userId="93b46b7b-be5c-4513-a711-7b51a9e9af32" providerId="ADAL" clId="{D85FFBA5-FE82-451E-A96E-AADA34F40831}" dt="2023-10-03T18:25:53.632" v="850" actId="14100"/>
          <ac:picMkLst>
            <pc:docMk/>
            <pc:sldMk cId="537579178" sldId="271"/>
            <ac:picMk id="5" creationId="{A82E9793-8FB9-9D11-3B58-6456A099D6AB}"/>
          </ac:picMkLst>
        </pc:picChg>
        <pc:picChg chg="add mod">
          <ac:chgData name="Mkuzangwe, Sefora" userId="93b46b7b-be5c-4513-a711-7b51a9e9af32" providerId="ADAL" clId="{D85FFBA5-FE82-451E-A96E-AADA34F40831}" dt="2023-10-03T18:26:29.340" v="855" actId="14100"/>
          <ac:picMkLst>
            <pc:docMk/>
            <pc:sldMk cId="537579178" sldId="271"/>
            <ac:picMk id="6" creationId="{1A532C09-2FB3-958B-E9D2-DB4F7639D0D1}"/>
          </ac:picMkLst>
        </pc:picChg>
      </pc:sldChg>
      <pc:sldChg chg="addSp delSp modSp add mod">
        <pc:chgData name="Mkuzangwe, Sefora" userId="93b46b7b-be5c-4513-a711-7b51a9e9af32" providerId="ADAL" clId="{D85FFBA5-FE82-451E-A96E-AADA34F40831}" dt="2023-10-03T18:29:29.283" v="875" actId="478"/>
        <pc:sldMkLst>
          <pc:docMk/>
          <pc:sldMk cId="4153006791" sldId="272"/>
        </pc:sldMkLst>
        <pc:spChg chg="del mod">
          <ac:chgData name="Mkuzangwe, Sefora" userId="93b46b7b-be5c-4513-a711-7b51a9e9af32" providerId="ADAL" clId="{D85FFBA5-FE82-451E-A96E-AADA34F40831}" dt="2023-10-03T18:29:29.283" v="875" actId="478"/>
          <ac:spMkLst>
            <pc:docMk/>
            <pc:sldMk cId="4153006791" sldId="272"/>
            <ac:spMk id="4" creationId="{808184B1-0D69-2279-34FA-F7C969875C42}"/>
          </ac:spMkLst>
        </pc:spChg>
        <pc:graphicFrameChg chg="add mod modGraphic">
          <ac:chgData name="Mkuzangwe, Sefora" userId="93b46b7b-be5c-4513-a711-7b51a9e9af32" providerId="ADAL" clId="{D85FFBA5-FE82-451E-A96E-AADA34F40831}" dt="2023-10-03T18:29:20.461" v="874" actId="255"/>
          <ac:graphicFrameMkLst>
            <pc:docMk/>
            <pc:sldMk cId="4153006791" sldId="272"/>
            <ac:graphicFrameMk id="3" creationId="{6F2FBB2A-72B2-535A-9278-C3C76C027402}"/>
          </ac:graphicFrameMkLst>
        </pc:graphicFrameChg>
        <pc:picChg chg="del">
          <ac:chgData name="Mkuzangwe, Sefora" userId="93b46b7b-be5c-4513-a711-7b51a9e9af32" providerId="ADAL" clId="{D85FFBA5-FE82-451E-A96E-AADA34F40831}" dt="2023-10-03T18:27:51.993" v="859" actId="478"/>
          <ac:picMkLst>
            <pc:docMk/>
            <pc:sldMk cId="4153006791" sldId="272"/>
            <ac:picMk id="5" creationId="{A82E9793-8FB9-9D11-3B58-6456A099D6AB}"/>
          </ac:picMkLst>
        </pc:picChg>
        <pc:picChg chg="del">
          <ac:chgData name="Mkuzangwe, Sefora" userId="93b46b7b-be5c-4513-a711-7b51a9e9af32" providerId="ADAL" clId="{D85FFBA5-FE82-451E-A96E-AADA34F40831}" dt="2023-10-03T18:27:54.509" v="860" actId="478"/>
          <ac:picMkLst>
            <pc:docMk/>
            <pc:sldMk cId="4153006791" sldId="272"/>
            <ac:picMk id="6" creationId="{1A532C09-2FB3-958B-E9D2-DB4F7639D0D1}"/>
          </ac:picMkLst>
        </pc:picChg>
      </pc:sldChg>
      <pc:sldChg chg="addSp delSp modSp add mod">
        <pc:chgData name="Mkuzangwe, Sefora" userId="93b46b7b-be5c-4513-a711-7b51a9e9af32" providerId="ADAL" clId="{D85FFBA5-FE82-451E-A96E-AADA34F40831}" dt="2023-10-03T18:31:41.250" v="884" actId="2711"/>
        <pc:sldMkLst>
          <pc:docMk/>
          <pc:sldMk cId="3813414980" sldId="273"/>
        </pc:sldMkLst>
        <pc:spChg chg="add mod">
          <ac:chgData name="Mkuzangwe, Sefora" userId="93b46b7b-be5c-4513-a711-7b51a9e9af32" providerId="ADAL" clId="{D85FFBA5-FE82-451E-A96E-AADA34F40831}" dt="2023-10-03T18:31:41.250" v="884" actId="2711"/>
          <ac:spMkLst>
            <pc:docMk/>
            <pc:sldMk cId="3813414980" sldId="273"/>
            <ac:spMk id="5" creationId="{DA8D8C8D-1E2A-4E4E-CF09-72DE2DEAB7DA}"/>
          </ac:spMkLst>
        </pc:spChg>
        <pc:graphicFrameChg chg="del">
          <ac:chgData name="Mkuzangwe, Sefora" userId="93b46b7b-be5c-4513-a711-7b51a9e9af32" providerId="ADAL" clId="{D85FFBA5-FE82-451E-A96E-AADA34F40831}" dt="2023-10-03T18:29:49.335" v="877" actId="478"/>
          <ac:graphicFrameMkLst>
            <pc:docMk/>
            <pc:sldMk cId="3813414980" sldId="273"/>
            <ac:graphicFrameMk id="3" creationId="{6F2FBB2A-72B2-535A-9278-C3C76C027402}"/>
          </ac:graphicFrameMkLst>
        </pc:graphicFrameChg>
      </pc:sldChg>
      <pc:sldChg chg="modSp add mod">
        <pc:chgData name="Mkuzangwe, Sefora" userId="93b46b7b-be5c-4513-a711-7b51a9e9af32" providerId="ADAL" clId="{D85FFBA5-FE82-451E-A96E-AADA34F40831}" dt="2023-10-03T19:47:32.895" v="1318" actId="20577"/>
        <pc:sldMkLst>
          <pc:docMk/>
          <pc:sldMk cId="950490618" sldId="274"/>
        </pc:sldMkLst>
        <pc:spChg chg="mod">
          <ac:chgData name="Mkuzangwe, Sefora" userId="93b46b7b-be5c-4513-a711-7b51a9e9af32" providerId="ADAL" clId="{D85FFBA5-FE82-451E-A96E-AADA34F40831}" dt="2023-10-03T19:10:09.480" v="1025" actId="20577"/>
          <ac:spMkLst>
            <pc:docMk/>
            <pc:sldMk cId="950490618" sldId="274"/>
            <ac:spMk id="2" creationId="{86916238-D344-2BC2-7342-FC9222C86EDE}"/>
          </ac:spMkLst>
        </pc:spChg>
        <pc:spChg chg="mod">
          <ac:chgData name="Mkuzangwe, Sefora" userId="93b46b7b-be5c-4513-a711-7b51a9e9af32" providerId="ADAL" clId="{D85FFBA5-FE82-451E-A96E-AADA34F40831}" dt="2023-10-03T19:47:32.895" v="1318" actId="20577"/>
          <ac:spMkLst>
            <pc:docMk/>
            <pc:sldMk cId="950490618" sldId="274"/>
            <ac:spMk id="5" creationId="{DA8D8C8D-1E2A-4E4E-CF09-72DE2DEAB7DA}"/>
          </ac:spMkLst>
        </pc:spChg>
      </pc:sldChg>
      <pc:sldChg chg="modSp add mod">
        <pc:chgData name="Mkuzangwe, Sefora" userId="93b46b7b-be5c-4513-a711-7b51a9e9af32" providerId="ADAL" clId="{D85FFBA5-FE82-451E-A96E-AADA34F40831}" dt="2023-10-03T19:16:53.571" v="1065" actId="1076"/>
        <pc:sldMkLst>
          <pc:docMk/>
          <pc:sldMk cId="58806570" sldId="275"/>
        </pc:sldMkLst>
        <pc:spChg chg="mod">
          <ac:chgData name="Mkuzangwe, Sefora" userId="93b46b7b-be5c-4513-a711-7b51a9e9af32" providerId="ADAL" clId="{D85FFBA5-FE82-451E-A96E-AADA34F40831}" dt="2023-10-03T19:01:58.486" v="922" actId="20577"/>
          <ac:spMkLst>
            <pc:docMk/>
            <pc:sldMk cId="58806570" sldId="275"/>
            <ac:spMk id="2" creationId="{86916238-D344-2BC2-7342-FC9222C86EDE}"/>
          </ac:spMkLst>
        </pc:spChg>
        <pc:spChg chg="mod">
          <ac:chgData name="Mkuzangwe, Sefora" userId="93b46b7b-be5c-4513-a711-7b51a9e9af32" providerId="ADAL" clId="{D85FFBA5-FE82-451E-A96E-AADA34F40831}" dt="2023-10-03T19:16:53.571" v="1065" actId="1076"/>
          <ac:spMkLst>
            <pc:docMk/>
            <pc:sldMk cId="58806570" sldId="275"/>
            <ac:spMk id="5" creationId="{DA8D8C8D-1E2A-4E4E-CF09-72DE2DEAB7DA}"/>
          </ac:spMkLst>
        </pc:spChg>
      </pc:sldChg>
      <pc:sldChg chg="modSp add mod">
        <pc:chgData name="Mkuzangwe, Sefora" userId="93b46b7b-be5c-4513-a711-7b51a9e9af32" providerId="ADAL" clId="{D85FFBA5-FE82-451E-A96E-AADA34F40831}" dt="2023-10-03T19:09:27.379" v="992" actId="5793"/>
        <pc:sldMkLst>
          <pc:docMk/>
          <pc:sldMk cId="3122851197" sldId="276"/>
        </pc:sldMkLst>
        <pc:spChg chg="mod">
          <ac:chgData name="Mkuzangwe, Sefora" userId="93b46b7b-be5c-4513-a711-7b51a9e9af32" providerId="ADAL" clId="{D85FFBA5-FE82-451E-A96E-AADA34F40831}" dt="2023-10-03T19:09:27.379" v="992" actId="5793"/>
          <ac:spMkLst>
            <pc:docMk/>
            <pc:sldMk cId="3122851197" sldId="276"/>
            <ac:spMk id="5" creationId="{DA8D8C8D-1E2A-4E4E-CF09-72DE2DEAB7DA}"/>
          </ac:spMkLst>
        </pc:spChg>
      </pc:sldChg>
      <pc:sldChg chg="modSp add mod">
        <pc:chgData name="Mkuzangwe, Sefora" userId="93b46b7b-be5c-4513-a711-7b51a9e9af32" providerId="ADAL" clId="{D85FFBA5-FE82-451E-A96E-AADA34F40831}" dt="2023-10-03T19:47:24.018" v="1317" actId="20577"/>
        <pc:sldMkLst>
          <pc:docMk/>
          <pc:sldMk cId="321910024" sldId="277"/>
        </pc:sldMkLst>
        <pc:spChg chg="mod">
          <ac:chgData name="Mkuzangwe, Sefora" userId="93b46b7b-be5c-4513-a711-7b51a9e9af32" providerId="ADAL" clId="{D85FFBA5-FE82-451E-A96E-AADA34F40831}" dt="2023-10-03T19:19:36.083" v="1082" actId="20577"/>
          <ac:spMkLst>
            <pc:docMk/>
            <pc:sldMk cId="321910024" sldId="277"/>
            <ac:spMk id="2" creationId="{86916238-D344-2BC2-7342-FC9222C86EDE}"/>
          </ac:spMkLst>
        </pc:spChg>
        <pc:spChg chg="mod">
          <ac:chgData name="Mkuzangwe, Sefora" userId="93b46b7b-be5c-4513-a711-7b51a9e9af32" providerId="ADAL" clId="{D85FFBA5-FE82-451E-A96E-AADA34F40831}" dt="2023-10-03T19:47:24.018" v="1317" actId="20577"/>
          <ac:spMkLst>
            <pc:docMk/>
            <pc:sldMk cId="321910024" sldId="277"/>
            <ac:spMk id="5" creationId="{DA8D8C8D-1E2A-4E4E-CF09-72DE2DEAB7DA}"/>
          </ac:spMkLst>
        </pc:spChg>
      </pc:sldChg>
      <pc:sldChg chg="addSp delSp modSp add mod setBg">
        <pc:chgData name="Mkuzangwe, Sefora" userId="93b46b7b-be5c-4513-a711-7b51a9e9af32" providerId="ADAL" clId="{D85FFBA5-FE82-451E-A96E-AADA34F40831}" dt="2023-10-03T19:27:08.001" v="1138" actId="26606"/>
        <pc:sldMkLst>
          <pc:docMk/>
          <pc:sldMk cId="560518890" sldId="278"/>
        </pc:sldMkLst>
        <pc:spChg chg="mod">
          <ac:chgData name="Mkuzangwe, Sefora" userId="93b46b7b-be5c-4513-a711-7b51a9e9af32" providerId="ADAL" clId="{D85FFBA5-FE82-451E-A96E-AADA34F40831}" dt="2023-10-03T19:27:08.001" v="1138" actId="26606"/>
          <ac:spMkLst>
            <pc:docMk/>
            <pc:sldMk cId="560518890" sldId="278"/>
            <ac:spMk id="2" creationId="{86916238-D344-2BC2-7342-FC9222C86EDE}"/>
          </ac:spMkLst>
        </pc:spChg>
        <pc:spChg chg="mod">
          <ac:chgData name="Mkuzangwe, Sefora" userId="93b46b7b-be5c-4513-a711-7b51a9e9af32" providerId="ADAL" clId="{D85FFBA5-FE82-451E-A96E-AADA34F40831}" dt="2023-10-03T19:27:08.001" v="1138" actId="26606"/>
          <ac:spMkLst>
            <pc:docMk/>
            <pc:sldMk cId="560518890" sldId="278"/>
            <ac:spMk id="5" creationId="{DA8D8C8D-1E2A-4E4E-CF09-72DE2DEAB7DA}"/>
          </ac:spMkLst>
        </pc:spChg>
        <pc:spChg chg="add del">
          <ac:chgData name="Mkuzangwe, Sefora" userId="93b46b7b-be5c-4513-a711-7b51a9e9af32" providerId="ADAL" clId="{D85FFBA5-FE82-451E-A96E-AADA34F40831}" dt="2023-10-03T19:27:08.001" v="1138" actId="26606"/>
          <ac:spMkLst>
            <pc:docMk/>
            <pc:sldMk cId="560518890" sldId="278"/>
            <ac:spMk id="10" creationId="{2B97F24A-32CE-4C1C-A50D-3016B394DCFB}"/>
          </ac:spMkLst>
        </pc:spChg>
        <pc:spChg chg="add del">
          <ac:chgData name="Mkuzangwe, Sefora" userId="93b46b7b-be5c-4513-a711-7b51a9e9af32" providerId="ADAL" clId="{D85FFBA5-FE82-451E-A96E-AADA34F40831}" dt="2023-10-03T19:27:08.001" v="1138" actId="26606"/>
          <ac:spMkLst>
            <pc:docMk/>
            <pc:sldMk cId="560518890" sldId="278"/>
            <ac:spMk id="12" creationId="{CD8B4F24-440B-49E9-B85D-733523DC064B}"/>
          </ac:spMkLst>
        </pc:spChg>
        <pc:picChg chg="add mod">
          <ac:chgData name="Mkuzangwe, Sefora" userId="93b46b7b-be5c-4513-a711-7b51a9e9af32" providerId="ADAL" clId="{D85FFBA5-FE82-451E-A96E-AADA34F40831}" dt="2023-10-03T19:27:08.001" v="1138" actId="26606"/>
          <ac:picMkLst>
            <pc:docMk/>
            <pc:sldMk cId="560518890" sldId="278"/>
            <ac:picMk id="4" creationId="{48478BEF-7879-B3F9-B464-D7521E423EA3}"/>
          </ac:picMkLst>
        </pc:picChg>
      </pc:sldChg>
      <pc:sldChg chg="delSp modSp add mod">
        <pc:chgData name="Mkuzangwe, Sefora" userId="93b46b7b-be5c-4513-a711-7b51a9e9af32" providerId="ADAL" clId="{D85FFBA5-FE82-451E-A96E-AADA34F40831}" dt="2023-10-03T19:33:12.996" v="1170"/>
        <pc:sldMkLst>
          <pc:docMk/>
          <pc:sldMk cId="813446965" sldId="279"/>
        </pc:sldMkLst>
        <pc:spChg chg="mod">
          <ac:chgData name="Mkuzangwe, Sefora" userId="93b46b7b-be5c-4513-a711-7b51a9e9af32" providerId="ADAL" clId="{D85FFBA5-FE82-451E-A96E-AADA34F40831}" dt="2023-10-03T19:33:12.996" v="1170"/>
          <ac:spMkLst>
            <pc:docMk/>
            <pc:sldMk cId="813446965" sldId="279"/>
            <ac:spMk id="5" creationId="{DA8D8C8D-1E2A-4E4E-CF09-72DE2DEAB7DA}"/>
          </ac:spMkLst>
        </pc:spChg>
        <pc:picChg chg="del">
          <ac:chgData name="Mkuzangwe, Sefora" userId="93b46b7b-be5c-4513-a711-7b51a9e9af32" providerId="ADAL" clId="{D85FFBA5-FE82-451E-A96E-AADA34F40831}" dt="2023-10-03T19:30:08.870" v="1146" actId="478"/>
          <ac:picMkLst>
            <pc:docMk/>
            <pc:sldMk cId="813446965" sldId="279"/>
            <ac:picMk id="4" creationId="{48478BEF-7879-B3F9-B464-D7521E423EA3}"/>
          </ac:picMkLst>
        </pc:picChg>
      </pc:sldChg>
      <pc:sldChg chg="modSp add mod">
        <pc:chgData name="Mkuzangwe, Sefora" userId="93b46b7b-be5c-4513-a711-7b51a9e9af32" providerId="ADAL" clId="{D85FFBA5-FE82-451E-A96E-AADA34F40831}" dt="2023-10-03T19:47:10.985" v="1316" actId="20577"/>
        <pc:sldMkLst>
          <pc:docMk/>
          <pc:sldMk cId="2657216598" sldId="280"/>
        </pc:sldMkLst>
        <pc:spChg chg="mod">
          <ac:chgData name="Mkuzangwe, Sefora" userId="93b46b7b-be5c-4513-a711-7b51a9e9af32" providerId="ADAL" clId="{D85FFBA5-FE82-451E-A96E-AADA34F40831}" dt="2023-10-03T19:47:10.985" v="1316" actId="20577"/>
          <ac:spMkLst>
            <pc:docMk/>
            <pc:sldMk cId="2657216598" sldId="280"/>
            <ac:spMk id="5" creationId="{DA8D8C8D-1E2A-4E4E-CF09-72DE2DEAB7DA}"/>
          </ac:spMkLst>
        </pc:spChg>
      </pc:sldChg>
      <pc:sldChg chg="modSp add mod">
        <pc:chgData name="Mkuzangwe, Sefora" userId="93b46b7b-be5c-4513-a711-7b51a9e9af32" providerId="ADAL" clId="{D85FFBA5-FE82-451E-A96E-AADA34F40831}" dt="2023-10-03T19:47:04.482" v="1315" actId="20577"/>
        <pc:sldMkLst>
          <pc:docMk/>
          <pc:sldMk cId="3175028304" sldId="281"/>
        </pc:sldMkLst>
        <pc:spChg chg="mod">
          <ac:chgData name="Mkuzangwe, Sefora" userId="93b46b7b-be5c-4513-a711-7b51a9e9af32" providerId="ADAL" clId="{D85FFBA5-FE82-451E-A96E-AADA34F40831}" dt="2023-10-03T19:47:04.482" v="1315" actId="20577"/>
          <ac:spMkLst>
            <pc:docMk/>
            <pc:sldMk cId="3175028304" sldId="281"/>
            <ac:spMk id="5" creationId="{DA8D8C8D-1E2A-4E4E-CF09-72DE2DEAB7DA}"/>
          </ac:spMkLst>
        </pc:spChg>
      </pc:sldChg>
      <pc:sldChg chg="addSp modSp new mod">
        <pc:chgData name="Mkuzangwe, Sefora" userId="93b46b7b-be5c-4513-a711-7b51a9e9af32" providerId="ADAL" clId="{D85FFBA5-FE82-451E-A96E-AADA34F40831}" dt="2023-10-03T19:41:24.656" v="1230" actId="1076"/>
        <pc:sldMkLst>
          <pc:docMk/>
          <pc:sldMk cId="4264186286" sldId="282"/>
        </pc:sldMkLst>
        <pc:spChg chg="add mod">
          <ac:chgData name="Mkuzangwe, Sefora" userId="93b46b7b-be5c-4513-a711-7b51a9e9af32" providerId="ADAL" clId="{D85FFBA5-FE82-451E-A96E-AADA34F40831}" dt="2023-10-03T19:41:24.656" v="1230" actId="1076"/>
          <ac:spMkLst>
            <pc:docMk/>
            <pc:sldMk cId="4264186286" sldId="282"/>
            <ac:spMk id="3" creationId="{33DCF5C7-5693-0A6D-D3EB-CE57DA4AC29A}"/>
          </ac:spMkLst>
        </pc:spChg>
        <pc:spChg chg="add mod">
          <ac:chgData name="Mkuzangwe, Sefora" userId="93b46b7b-be5c-4513-a711-7b51a9e9af32" providerId="ADAL" clId="{D85FFBA5-FE82-451E-A96E-AADA34F40831}" dt="2023-10-03T19:41:03.864" v="1229" actId="1076"/>
          <ac:spMkLst>
            <pc:docMk/>
            <pc:sldMk cId="4264186286" sldId="282"/>
            <ac:spMk id="5" creationId="{6519B3C3-0FC1-8443-D093-24FB56A937D8}"/>
          </ac:spMkLst>
        </pc:spChg>
      </pc:sldChg>
      <pc:sldChg chg="modSp add mod">
        <pc:chgData name="Mkuzangwe, Sefora" userId="93b46b7b-be5c-4513-a711-7b51a9e9af32" providerId="ADAL" clId="{D85FFBA5-FE82-451E-A96E-AADA34F40831}" dt="2023-10-03T19:46:35.773" v="1312" actId="20577"/>
        <pc:sldMkLst>
          <pc:docMk/>
          <pc:sldMk cId="3234914607" sldId="283"/>
        </pc:sldMkLst>
        <pc:spChg chg="mod">
          <ac:chgData name="Mkuzangwe, Sefora" userId="93b46b7b-be5c-4513-a711-7b51a9e9af32" providerId="ADAL" clId="{D85FFBA5-FE82-451E-A96E-AADA34F40831}" dt="2023-10-03T19:42:44.410" v="1232"/>
          <ac:spMkLst>
            <pc:docMk/>
            <pc:sldMk cId="3234914607" sldId="283"/>
            <ac:spMk id="3" creationId="{33DCF5C7-5693-0A6D-D3EB-CE57DA4AC29A}"/>
          </ac:spMkLst>
        </pc:spChg>
        <pc:spChg chg="mod">
          <ac:chgData name="Mkuzangwe, Sefora" userId="93b46b7b-be5c-4513-a711-7b51a9e9af32" providerId="ADAL" clId="{D85FFBA5-FE82-451E-A96E-AADA34F40831}" dt="2023-10-03T19:46:35.773" v="1312" actId="20577"/>
          <ac:spMkLst>
            <pc:docMk/>
            <pc:sldMk cId="3234914607" sldId="283"/>
            <ac:spMk id="5" creationId="{6519B3C3-0FC1-8443-D093-24FB56A937D8}"/>
          </ac:spMkLst>
        </pc:spChg>
      </pc:sldChg>
      <pc:sldChg chg="modSp add mod">
        <pc:chgData name="Mkuzangwe, Sefora" userId="93b46b7b-be5c-4513-a711-7b51a9e9af32" providerId="ADAL" clId="{D85FFBA5-FE82-451E-A96E-AADA34F40831}" dt="2023-10-03T19:46:21.544" v="1309" actId="20577"/>
        <pc:sldMkLst>
          <pc:docMk/>
          <pc:sldMk cId="3083043177" sldId="284"/>
        </pc:sldMkLst>
        <pc:spChg chg="mod">
          <ac:chgData name="Mkuzangwe, Sefora" userId="93b46b7b-be5c-4513-a711-7b51a9e9af32" providerId="ADAL" clId="{D85FFBA5-FE82-451E-A96E-AADA34F40831}" dt="2023-10-03T19:46:21.544" v="1309" actId="20577"/>
          <ac:spMkLst>
            <pc:docMk/>
            <pc:sldMk cId="3083043177" sldId="284"/>
            <ac:spMk id="5" creationId="{6519B3C3-0FC1-8443-D093-24FB56A937D8}"/>
          </ac:spMkLst>
        </pc:spChg>
      </pc:sldChg>
      <pc:sldChg chg="modSp add mod">
        <pc:chgData name="Mkuzangwe, Sefora" userId="93b46b7b-be5c-4513-a711-7b51a9e9af32" providerId="ADAL" clId="{D85FFBA5-FE82-451E-A96E-AADA34F40831}" dt="2023-10-03T19:45:56.006" v="1304" actId="20577"/>
        <pc:sldMkLst>
          <pc:docMk/>
          <pc:sldMk cId="106437951" sldId="285"/>
        </pc:sldMkLst>
        <pc:spChg chg="mod">
          <ac:chgData name="Mkuzangwe, Sefora" userId="93b46b7b-be5c-4513-a711-7b51a9e9af32" providerId="ADAL" clId="{D85FFBA5-FE82-451E-A96E-AADA34F40831}" dt="2023-10-03T19:45:56.006" v="1304" actId="20577"/>
          <ac:spMkLst>
            <pc:docMk/>
            <pc:sldMk cId="106437951" sldId="285"/>
            <ac:spMk id="5" creationId="{6519B3C3-0FC1-8443-D093-24FB56A937D8}"/>
          </ac:spMkLst>
        </pc:spChg>
      </pc:sldChg>
      <pc:sldChg chg="addSp modSp new mod setBg">
        <pc:chgData name="Mkuzangwe, Sefora" userId="93b46b7b-be5c-4513-a711-7b51a9e9af32" providerId="ADAL" clId="{D85FFBA5-FE82-451E-A96E-AADA34F40831}" dt="2023-10-03T19:49:40.773" v="1324" actId="26606"/>
        <pc:sldMkLst>
          <pc:docMk/>
          <pc:sldMk cId="3022441739" sldId="286"/>
        </pc:sldMkLst>
        <pc:picChg chg="add mod">
          <ac:chgData name="Mkuzangwe, Sefora" userId="93b46b7b-be5c-4513-a711-7b51a9e9af32" providerId="ADAL" clId="{D85FFBA5-FE82-451E-A96E-AADA34F40831}" dt="2023-10-03T19:49:40.773" v="1324" actId="26606"/>
          <ac:picMkLst>
            <pc:docMk/>
            <pc:sldMk cId="3022441739" sldId="286"/>
            <ac:picMk id="2" creationId="{4F426BD6-7E22-CAFB-34BB-13C7122B1347}"/>
          </ac:picMkLst>
        </pc:picChg>
        <pc:picChg chg="add mod">
          <ac:chgData name="Mkuzangwe, Sefora" userId="93b46b7b-be5c-4513-a711-7b51a9e9af32" providerId="ADAL" clId="{D85FFBA5-FE82-451E-A96E-AADA34F40831}" dt="2023-10-03T19:49:40.773" v="1324" actId="26606"/>
          <ac:picMkLst>
            <pc:docMk/>
            <pc:sldMk cId="3022441739" sldId="286"/>
            <ac:picMk id="3" creationId="{08495C4B-E9FA-8B0C-90A3-B2323A788C42}"/>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0C3DEC-88AC-47C5-B157-F850DD0D1019}" type="doc">
      <dgm:prSet loTypeId="urn:microsoft.com/office/officeart/2011/layout/HexagonRadial" loCatId="cycle" qsTypeId="urn:microsoft.com/office/officeart/2005/8/quickstyle/3d1" qsCatId="3D" csTypeId="urn:microsoft.com/office/officeart/2005/8/colors/colorful2" csCatId="colorful" phldr="1"/>
      <dgm:spPr/>
      <dgm:t>
        <a:bodyPr/>
        <a:lstStyle/>
        <a:p>
          <a:endParaRPr lang="en-US"/>
        </a:p>
      </dgm:t>
    </dgm:pt>
    <dgm:pt modelId="{E79817E0-4A8E-4245-BF23-DF4247FB524F}">
      <dgm:prSet phldrT="[Text]" custT="1"/>
      <dgm:spPr>
        <a:xfrm>
          <a:off x="1949562" y="1153106"/>
          <a:ext cx="1465648" cy="1267845"/>
        </a:xfrm>
        <a:prstGeom prst="hexagon">
          <a:avLst>
            <a:gd name="adj" fmla="val 28570"/>
            <a:gd name="vf" fmla="val 115470"/>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a:buNone/>
          </a:pPr>
          <a:r>
            <a:rPr lang="en-US" sz="1000" b="1">
              <a:solidFill>
                <a:sysClr val="window" lastClr="FFFFFF"/>
              </a:solidFill>
              <a:latin typeface="Arial" panose="020B0604020202020204" pitchFamily="34" charset="0"/>
              <a:ea typeface="+mn-ea"/>
              <a:cs typeface="Arial" panose="020B0604020202020204" pitchFamily="34" charset="0"/>
            </a:rPr>
            <a:t>Open Education</a:t>
          </a:r>
        </a:p>
      </dgm:t>
    </dgm:pt>
    <dgm:pt modelId="{151B9FB1-3ED4-4B09-9BEF-F912C6A2CE48}" type="parTrans" cxnId="{5AAE18EC-BA53-4BB9-AC48-75F6D9F030A4}">
      <dgm:prSet/>
      <dgm:spPr/>
      <dgm:t>
        <a:bodyPr/>
        <a:lstStyle/>
        <a:p>
          <a:endParaRPr lang="en-US"/>
        </a:p>
      </dgm:t>
    </dgm:pt>
    <dgm:pt modelId="{5B6C4460-D0CC-40C5-9155-AC5446F93CF0}" type="sibTrans" cxnId="{5AAE18EC-BA53-4BB9-AC48-75F6D9F030A4}">
      <dgm:prSet/>
      <dgm:spPr/>
      <dgm:t>
        <a:bodyPr/>
        <a:lstStyle/>
        <a:p>
          <a:endParaRPr lang="en-US"/>
        </a:p>
      </dgm:t>
    </dgm:pt>
    <dgm:pt modelId="{1EF7D58F-F658-431C-AD8E-9CEF1B576B56}">
      <dgm:prSet phldrT="[Text]"/>
      <dgm:spPr>
        <a:xfrm>
          <a:off x="2084570" y="0"/>
          <a:ext cx="1201088" cy="1039082"/>
        </a:xfrm>
        <a:prstGeom prst="hexagon">
          <a:avLst>
            <a:gd name="adj" fmla="val 28570"/>
            <a:gd name="vf" fmla="val 115470"/>
          </a:avLst>
        </a:prstGeom>
        <a:gradFill rotWithShape="0">
          <a:gsLst>
            <a:gs pos="0">
              <a:srgbClr val="ED7D31">
                <a:hueOff val="0"/>
                <a:satOff val="0"/>
                <a:lumOff val="0"/>
                <a:alphaOff val="0"/>
                <a:satMod val="103000"/>
                <a:lumMod val="102000"/>
                <a:tint val="94000"/>
              </a:srgbClr>
            </a:gs>
            <a:gs pos="50000">
              <a:srgbClr val="ED7D31">
                <a:hueOff val="0"/>
                <a:satOff val="0"/>
                <a:lumOff val="0"/>
                <a:alphaOff val="0"/>
                <a:satMod val="110000"/>
                <a:lumMod val="100000"/>
                <a:shade val="100000"/>
              </a:srgbClr>
            </a:gs>
            <a:gs pos="100000">
              <a:srgbClr val="ED7D31">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a:buNone/>
          </a:pPr>
          <a:r>
            <a:rPr lang="en-US" b="1">
              <a:solidFill>
                <a:sysClr val="window" lastClr="FFFFFF"/>
              </a:solidFill>
              <a:latin typeface="Arial" panose="020B0604020202020204" pitchFamily="34" charset="0"/>
              <a:ea typeface="+mn-ea"/>
              <a:cs typeface="Arial" panose="020B0604020202020204" pitchFamily="34" charset="0"/>
            </a:rPr>
            <a:t>Access</a:t>
          </a:r>
        </a:p>
      </dgm:t>
    </dgm:pt>
    <dgm:pt modelId="{BEABDABB-D974-465B-958B-38C0E8BAEAC5}" type="parTrans" cxnId="{D170D756-A6DD-4C33-B630-33B8B29E9C52}">
      <dgm:prSet/>
      <dgm:spPr/>
      <dgm:t>
        <a:bodyPr/>
        <a:lstStyle/>
        <a:p>
          <a:endParaRPr lang="en-US"/>
        </a:p>
      </dgm:t>
    </dgm:pt>
    <dgm:pt modelId="{4860AB1C-BF9E-404A-BDEE-AAD089B8715D}" type="sibTrans" cxnId="{D170D756-A6DD-4C33-B630-33B8B29E9C52}">
      <dgm:prSet/>
      <dgm:spPr/>
      <dgm:t>
        <a:bodyPr/>
        <a:lstStyle/>
        <a:p>
          <a:endParaRPr lang="en-US"/>
        </a:p>
      </dgm:t>
    </dgm:pt>
    <dgm:pt modelId="{ACA29E97-CDEF-4292-B221-A450A1A9F44C}">
      <dgm:prSet phldrT="[Text]"/>
      <dgm:spPr>
        <a:xfrm>
          <a:off x="3186107" y="639105"/>
          <a:ext cx="1201088" cy="1039082"/>
        </a:xfrm>
        <a:prstGeom prst="hexagon">
          <a:avLst>
            <a:gd name="adj" fmla="val 28570"/>
            <a:gd name="vf" fmla="val 115470"/>
          </a:avLst>
        </a:prstGeom>
        <a:gradFill rotWithShape="0">
          <a:gsLst>
            <a:gs pos="0">
              <a:srgbClr val="ED7D31">
                <a:hueOff val="-291073"/>
                <a:satOff val="-16786"/>
                <a:lumOff val="1726"/>
                <a:alphaOff val="0"/>
                <a:satMod val="103000"/>
                <a:lumMod val="102000"/>
                <a:tint val="94000"/>
              </a:srgbClr>
            </a:gs>
            <a:gs pos="50000">
              <a:srgbClr val="ED7D31">
                <a:hueOff val="-291073"/>
                <a:satOff val="-16786"/>
                <a:lumOff val="1726"/>
                <a:alphaOff val="0"/>
                <a:satMod val="110000"/>
                <a:lumMod val="100000"/>
                <a:shade val="100000"/>
              </a:srgbClr>
            </a:gs>
            <a:gs pos="100000">
              <a:srgbClr val="ED7D31">
                <a:hueOff val="-291073"/>
                <a:satOff val="-16786"/>
                <a:lumOff val="1726"/>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a:buNone/>
          </a:pPr>
          <a:r>
            <a:rPr lang="en-US" b="1">
              <a:solidFill>
                <a:sysClr val="window" lastClr="FFFFFF"/>
              </a:solidFill>
              <a:latin typeface="Arial" panose="020B0604020202020204" pitchFamily="34" charset="0"/>
              <a:ea typeface="+mn-ea"/>
              <a:cs typeface="Arial" panose="020B0604020202020204" pitchFamily="34" charset="0"/>
            </a:rPr>
            <a:t>Content</a:t>
          </a:r>
        </a:p>
      </dgm:t>
    </dgm:pt>
    <dgm:pt modelId="{8A4DD4DD-D8AC-436F-8CF3-2361213AB26C}" type="parTrans" cxnId="{6B38C8A0-E01C-4552-83EB-0680901EA64F}">
      <dgm:prSet/>
      <dgm:spPr/>
      <dgm:t>
        <a:bodyPr/>
        <a:lstStyle/>
        <a:p>
          <a:endParaRPr lang="en-US"/>
        </a:p>
      </dgm:t>
    </dgm:pt>
    <dgm:pt modelId="{F237C3E9-5BB2-4C20-A261-87B83D9B7CAB}" type="sibTrans" cxnId="{6B38C8A0-E01C-4552-83EB-0680901EA64F}">
      <dgm:prSet/>
      <dgm:spPr/>
      <dgm:t>
        <a:bodyPr/>
        <a:lstStyle/>
        <a:p>
          <a:endParaRPr lang="en-US"/>
        </a:p>
      </dgm:t>
    </dgm:pt>
    <dgm:pt modelId="{D39749EE-E6C2-4D72-BF08-09CDD45405F3}">
      <dgm:prSet phldrT="[Text]"/>
      <dgm:spPr>
        <a:xfrm>
          <a:off x="3186107" y="1895512"/>
          <a:ext cx="1201088" cy="1039082"/>
        </a:xfrm>
        <a:prstGeom prst="hexagon">
          <a:avLst>
            <a:gd name="adj" fmla="val 28570"/>
            <a:gd name="vf" fmla="val 115470"/>
          </a:avLst>
        </a:prstGeom>
        <a:gradFill rotWithShape="0">
          <a:gsLst>
            <a:gs pos="0">
              <a:srgbClr val="ED7D31">
                <a:hueOff val="-582145"/>
                <a:satOff val="-33571"/>
                <a:lumOff val="3451"/>
                <a:alphaOff val="0"/>
                <a:satMod val="103000"/>
                <a:lumMod val="102000"/>
                <a:tint val="94000"/>
              </a:srgbClr>
            </a:gs>
            <a:gs pos="50000">
              <a:srgbClr val="ED7D31">
                <a:hueOff val="-582145"/>
                <a:satOff val="-33571"/>
                <a:lumOff val="3451"/>
                <a:alphaOff val="0"/>
                <a:satMod val="110000"/>
                <a:lumMod val="100000"/>
                <a:shade val="100000"/>
              </a:srgbClr>
            </a:gs>
            <a:gs pos="100000">
              <a:srgbClr val="ED7D31">
                <a:hueOff val="-582145"/>
                <a:satOff val="-33571"/>
                <a:lumOff val="3451"/>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a:buNone/>
          </a:pPr>
          <a:r>
            <a:rPr lang="en-US" b="1">
              <a:solidFill>
                <a:sysClr val="window" lastClr="FFFFFF"/>
              </a:solidFill>
              <a:latin typeface="Arial" panose="020B0604020202020204" pitchFamily="34" charset="0"/>
              <a:ea typeface="+mn-ea"/>
              <a:cs typeface="Arial" panose="020B0604020202020204" pitchFamily="34" charset="0"/>
            </a:rPr>
            <a:t>Research</a:t>
          </a:r>
        </a:p>
      </dgm:t>
    </dgm:pt>
    <dgm:pt modelId="{A1D71854-F865-4780-824B-A7FC9E0B5E40}" type="parTrans" cxnId="{10C4CDCF-7D9E-45CF-88A7-0FAB05E648EA}">
      <dgm:prSet/>
      <dgm:spPr/>
      <dgm:t>
        <a:bodyPr/>
        <a:lstStyle/>
        <a:p>
          <a:endParaRPr lang="en-US"/>
        </a:p>
      </dgm:t>
    </dgm:pt>
    <dgm:pt modelId="{3A1B5320-50B0-4DCA-91DF-89FC3776936A}" type="sibTrans" cxnId="{10C4CDCF-7D9E-45CF-88A7-0FAB05E648EA}">
      <dgm:prSet/>
      <dgm:spPr/>
      <dgm:t>
        <a:bodyPr/>
        <a:lstStyle/>
        <a:p>
          <a:endParaRPr lang="en-US"/>
        </a:p>
      </dgm:t>
    </dgm:pt>
    <dgm:pt modelId="{84D2AF8F-1198-4094-936F-0CEE9952F031}">
      <dgm:prSet phldrT="[Text]"/>
      <dgm:spPr>
        <a:xfrm>
          <a:off x="2084570" y="2535332"/>
          <a:ext cx="1201088" cy="1039082"/>
        </a:xfrm>
        <a:prstGeom prst="hexagon">
          <a:avLst>
            <a:gd name="adj" fmla="val 28570"/>
            <a:gd name="vf" fmla="val 115470"/>
          </a:avLst>
        </a:prstGeom>
        <a:gradFill rotWithShape="0">
          <a:gsLst>
            <a:gs pos="0">
              <a:srgbClr val="ED7D31">
                <a:hueOff val="-873218"/>
                <a:satOff val="-50357"/>
                <a:lumOff val="5177"/>
                <a:alphaOff val="0"/>
                <a:satMod val="103000"/>
                <a:lumMod val="102000"/>
                <a:tint val="94000"/>
              </a:srgbClr>
            </a:gs>
            <a:gs pos="50000">
              <a:srgbClr val="ED7D31">
                <a:hueOff val="-873218"/>
                <a:satOff val="-50357"/>
                <a:lumOff val="5177"/>
                <a:alphaOff val="0"/>
                <a:satMod val="110000"/>
                <a:lumMod val="100000"/>
                <a:shade val="100000"/>
              </a:srgbClr>
            </a:gs>
            <a:gs pos="100000">
              <a:srgbClr val="ED7D31">
                <a:hueOff val="-873218"/>
                <a:satOff val="-50357"/>
                <a:lumOff val="5177"/>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a:buNone/>
          </a:pPr>
          <a:r>
            <a:rPr lang="en-US" b="1">
              <a:solidFill>
                <a:sysClr val="window" lastClr="FFFFFF"/>
              </a:solidFill>
              <a:latin typeface="Arial" panose="020B0604020202020204" pitchFamily="34" charset="0"/>
              <a:ea typeface="+mn-ea"/>
              <a:cs typeface="Arial" panose="020B0604020202020204" pitchFamily="34" charset="0"/>
            </a:rPr>
            <a:t>Recognition</a:t>
          </a:r>
        </a:p>
      </dgm:t>
    </dgm:pt>
    <dgm:pt modelId="{CFDD0600-C801-400C-AEDB-B5B72F214F6E}" type="parTrans" cxnId="{E546F1B7-F493-402D-B3E4-8BF42FF23DAB}">
      <dgm:prSet/>
      <dgm:spPr/>
      <dgm:t>
        <a:bodyPr/>
        <a:lstStyle/>
        <a:p>
          <a:endParaRPr lang="en-US"/>
        </a:p>
      </dgm:t>
    </dgm:pt>
    <dgm:pt modelId="{A8D21EA8-8293-4EA1-8A6D-E5DC693FF0C9}" type="sibTrans" cxnId="{E546F1B7-F493-402D-B3E4-8BF42FF23DAB}">
      <dgm:prSet/>
      <dgm:spPr/>
      <dgm:t>
        <a:bodyPr/>
        <a:lstStyle/>
        <a:p>
          <a:endParaRPr lang="en-US"/>
        </a:p>
      </dgm:t>
    </dgm:pt>
    <dgm:pt modelId="{76EA59B8-79F2-42E3-827B-F51AF800C523}">
      <dgm:prSet phldrT="[Text]"/>
      <dgm:spPr>
        <a:xfrm>
          <a:off x="977918" y="1896227"/>
          <a:ext cx="1201088" cy="1039082"/>
        </a:xfrm>
        <a:prstGeom prst="hexagon">
          <a:avLst>
            <a:gd name="adj" fmla="val 28570"/>
            <a:gd name="vf" fmla="val 115470"/>
          </a:avLst>
        </a:prstGeom>
        <a:gradFill rotWithShape="0">
          <a:gsLst>
            <a:gs pos="0">
              <a:srgbClr val="ED7D31">
                <a:hueOff val="-1164290"/>
                <a:satOff val="-67142"/>
                <a:lumOff val="6902"/>
                <a:alphaOff val="0"/>
                <a:satMod val="103000"/>
                <a:lumMod val="102000"/>
                <a:tint val="94000"/>
              </a:srgbClr>
            </a:gs>
            <a:gs pos="50000">
              <a:srgbClr val="ED7D31">
                <a:hueOff val="-1164290"/>
                <a:satOff val="-67142"/>
                <a:lumOff val="6902"/>
                <a:alphaOff val="0"/>
                <a:satMod val="110000"/>
                <a:lumMod val="100000"/>
                <a:shade val="100000"/>
              </a:srgbClr>
            </a:gs>
            <a:gs pos="100000">
              <a:srgbClr val="ED7D31">
                <a:hueOff val="-1164290"/>
                <a:satOff val="-67142"/>
                <a:lumOff val="6902"/>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a:buNone/>
          </a:pPr>
          <a:r>
            <a:rPr lang="en-US" b="1">
              <a:solidFill>
                <a:sysClr val="window" lastClr="FFFFFF"/>
              </a:solidFill>
              <a:latin typeface="Arial" panose="020B0604020202020204" pitchFamily="34" charset="0"/>
              <a:ea typeface="+mn-ea"/>
              <a:cs typeface="Arial" panose="020B0604020202020204" pitchFamily="34" charset="0"/>
            </a:rPr>
            <a:t>Collaboration</a:t>
          </a:r>
        </a:p>
      </dgm:t>
    </dgm:pt>
    <dgm:pt modelId="{23BD7F9C-F9A6-4112-BDED-FF220135569C}" type="parTrans" cxnId="{CDED26BC-308D-44AB-A40F-CA25D9025CAC}">
      <dgm:prSet/>
      <dgm:spPr/>
      <dgm:t>
        <a:bodyPr/>
        <a:lstStyle/>
        <a:p>
          <a:endParaRPr lang="en-US"/>
        </a:p>
      </dgm:t>
    </dgm:pt>
    <dgm:pt modelId="{845A7C89-680A-42A0-8E07-DDC9204700EA}" type="sibTrans" cxnId="{CDED26BC-308D-44AB-A40F-CA25D9025CAC}">
      <dgm:prSet/>
      <dgm:spPr/>
      <dgm:t>
        <a:bodyPr/>
        <a:lstStyle/>
        <a:p>
          <a:endParaRPr lang="en-US"/>
        </a:p>
      </dgm:t>
    </dgm:pt>
    <dgm:pt modelId="{0AA58C3E-814D-4EB0-981D-DE64B89E7BA0}">
      <dgm:prSet phldrT="[Text]"/>
      <dgm:spPr>
        <a:xfrm>
          <a:off x="977918" y="637675"/>
          <a:ext cx="1201088" cy="1039082"/>
        </a:xfrm>
        <a:prstGeom prst="hexagon">
          <a:avLst>
            <a:gd name="adj" fmla="val 28570"/>
            <a:gd name="vf" fmla="val 115470"/>
          </a:avLst>
        </a:prstGeom>
        <a:gradFill rotWithShape="0">
          <a:gsLst>
            <a:gs pos="0">
              <a:srgbClr val="ED7D31">
                <a:hueOff val="-1455363"/>
                <a:satOff val="-83928"/>
                <a:lumOff val="8628"/>
                <a:alphaOff val="0"/>
                <a:satMod val="103000"/>
                <a:lumMod val="102000"/>
                <a:tint val="94000"/>
              </a:srgbClr>
            </a:gs>
            <a:gs pos="50000">
              <a:srgbClr val="ED7D31">
                <a:hueOff val="-1455363"/>
                <a:satOff val="-83928"/>
                <a:lumOff val="8628"/>
                <a:alphaOff val="0"/>
                <a:satMod val="110000"/>
                <a:lumMod val="100000"/>
                <a:shade val="100000"/>
              </a:srgbClr>
            </a:gs>
            <a:gs pos="100000">
              <a:srgbClr val="ED7D31">
                <a:hueOff val="-1455363"/>
                <a:satOff val="-83928"/>
                <a:lumOff val="8628"/>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a:buNone/>
          </a:pPr>
          <a:r>
            <a:rPr lang="en-US" b="1">
              <a:solidFill>
                <a:sysClr val="window" lastClr="FFFFFF"/>
              </a:solidFill>
              <a:latin typeface="Arial" panose="020B0604020202020204" pitchFamily="34" charset="0"/>
              <a:ea typeface="+mn-ea"/>
              <a:cs typeface="Arial" panose="020B0604020202020204" pitchFamily="34" charset="0"/>
            </a:rPr>
            <a:t>Pedagogy</a:t>
          </a:r>
        </a:p>
      </dgm:t>
    </dgm:pt>
    <dgm:pt modelId="{8C8E664A-4AF1-4CF5-BB0A-7A941F9D2B6F}" type="parTrans" cxnId="{DBEE5BA2-8F67-4AA8-9C94-AC783FB76D49}">
      <dgm:prSet/>
      <dgm:spPr/>
      <dgm:t>
        <a:bodyPr/>
        <a:lstStyle/>
        <a:p>
          <a:endParaRPr lang="en-US"/>
        </a:p>
      </dgm:t>
    </dgm:pt>
    <dgm:pt modelId="{19F14BA9-B1AE-492D-9B38-EB50A8DBA2BE}" type="sibTrans" cxnId="{DBEE5BA2-8F67-4AA8-9C94-AC783FB76D49}">
      <dgm:prSet/>
      <dgm:spPr/>
      <dgm:t>
        <a:bodyPr/>
        <a:lstStyle/>
        <a:p>
          <a:endParaRPr lang="en-US"/>
        </a:p>
      </dgm:t>
    </dgm:pt>
    <dgm:pt modelId="{99DEAE3E-63D4-4E9A-A888-8FDB7B7CCBA3}" type="pres">
      <dgm:prSet presAssocID="{8D0C3DEC-88AC-47C5-B157-F850DD0D1019}" presName="Name0" presStyleCnt="0">
        <dgm:presLayoutVars>
          <dgm:chMax val="1"/>
          <dgm:chPref val="1"/>
          <dgm:dir/>
          <dgm:animOne val="branch"/>
          <dgm:animLvl val="lvl"/>
        </dgm:presLayoutVars>
      </dgm:prSet>
      <dgm:spPr/>
    </dgm:pt>
    <dgm:pt modelId="{C95D1998-454D-420B-882A-DAB78F9C3DD8}" type="pres">
      <dgm:prSet presAssocID="{E79817E0-4A8E-4245-BF23-DF4247FB524F}" presName="Parent" presStyleLbl="node0" presStyleIdx="0" presStyleCnt="1">
        <dgm:presLayoutVars>
          <dgm:chMax val="6"/>
          <dgm:chPref val="6"/>
        </dgm:presLayoutVars>
      </dgm:prSet>
      <dgm:spPr/>
    </dgm:pt>
    <dgm:pt modelId="{BF31F0B5-A4DB-435B-B31A-EA2752DB3D87}" type="pres">
      <dgm:prSet presAssocID="{1EF7D58F-F658-431C-AD8E-9CEF1B576B56}" presName="Accent1" presStyleCnt="0"/>
      <dgm:spPr/>
    </dgm:pt>
    <dgm:pt modelId="{5333881F-91EC-46F2-8F94-A86F572CD9C9}" type="pres">
      <dgm:prSet presAssocID="{1EF7D58F-F658-431C-AD8E-9CEF1B576B56}" presName="Accent" presStyleLbl="bgShp" presStyleIdx="0" presStyleCnt="6"/>
      <dgm:spPr/>
    </dgm:pt>
    <dgm:pt modelId="{5F7D3846-CA03-444E-B610-7D6FCB2B987F}" type="pres">
      <dgm:prSet presAssocID="{1EF7D58F-F658-431C-AD8E-9CEF1B576B56}" presName="Child1" presStyleLbl="node1" presStyleIdx="0" presStyleCnt="6">
        <dgm:presLayoutVars>
          <dgm:chMax val="0"/>
          <dgm:chPref val="0"/>
          <dgm:bulletEnabled val="1"/>
        </dgm:presLayoutVars>
      </dgm:prSet>
      <dgm:spPr/>
    </dgm:pt>
    <dgm:pt modelId="{881A56BA-483F-4F4A-B366-9584015405D5}" type="pres">
      <dgm:prSet presAssocID="{ACA29E97-CDEF-4292-B221-A450A1A9F44C}" presName="Accent2" presStyleCnt="0"/>
      <dgm:spPr/>
    </dgm:pt>
    <dgm:pt modelId="{9A036C23-8B42-4B12-BA3F-4199869F1866}" type="pres">
      <dgm:prSet presAssocID="{ACA29E97-CDEF-4292-B221-A450A1A9F44C}" presName="Accent" presStyleLbl="bgShp" presStyleIdx="1" presStyleCnt="6"/>
      <dgm:spPr>
        <a:xfrm>
          <a:off x="2867340" y="546528"/>
          <a:ext cx="552984" cy="476469"/>
        </a:xfrm>
        <a:prstGeom prst="hexagon">
          <a:avLst>
            <a:gd name="adj" fmla="val 28900"/>
            <a:gd name="vf" fmla="val 115470"/>
          </a:avLst>
        </a:prstGeom>
        <a:gradFill rotWithShape="0">
          <a:gsLst>
            <a:gs pos="0">
              <a:srgbClr val="ED7D31">
                <a:tint val="40000"/>
                <a:hueOff val="0"/>
                <a:satOff val="0"/>
                <a:lumOff val="0"/>
                <a:alphaOff val="0"/>
                <a:satMod val="103000"/>
                <a:lumMod val="102000"/>
                <a:tint val="94000"/>
              </a:srgbClr>
            </a:gs>
            <a:gs pos="50000">
              <a:srgbClr val="ED7D31">
                <a:tint val="40000"/>
                <a:hueOff val="0"/>
                <a:satOff val="0"/>
                <a:lumOff val="0"/>
                <a:alphaOff val="0"/>
                <a:satMod val="110000"/>
                <a:lumMod val="100000"/>
                <a:shade val="100000"/>
              </a:srgbClr>
            </a:gs>
            <a:gs pos="100000">
              <a:srgbClr val="ED7D31">
                <a:tint val="40000"/>
                <a:hueOff val="0"/>
                <a:satOff val="0"/>
                <a:lumOff val="0"/>
                <a:alphaOff val="0"/>
                <a:lumMod val="99000"/>
                <a:satMod val="120000"/>
                <a:shade val="78000"/>
              </a:srgbClr>
            </a:gs>
          </a:gsLst>
          <a:lin ang="5400000" scaled="0"/>
        </a:gradFill>
        <a:ln>
          <a:noFill/>
        </a:ln>
        <a:effectLst/>
        <a:scene3d>
          <a:camera prst="orthographicFront"/>
          <a:lightRig rig="flat" dir="t"/>
        </a:scene3d>
        <a:sp3d z="-190500" extrusionH="12700" prstMaterial="plastic">
          <a:bevelT w="50800" h="50800"/>
        </a:sp3d>
      </dgm:spPr>
    </dgm:pt>
    <dgm:pt modelId="{C3BEA6A6-FF1E-4877-AAF4-7D701F52B05E}" type="pres">
      <dgm:prSet presAssocID="{ACA29E97-CDEF-4292-B221-A450A1A9F44C}" presName="Child2" presStyleLbl="node1" presStyleIdx="1" presStyleCnt="6">
        <dgm:presLayoutVars>
          <dgm:chMax val="0"/>
          <dgm:chPref val="0"/>
          <dgm:bulletEnabled val="1"/>
        </dgm:presLayoutVars>
      </dgm:prSet>
      <dgm:spPr/>
    </dgm:pt>
    <dgm:pt modelId="{BE2415FE-1D5F-4ECE-952D-316161E6A6AF}" type="pres">
      <dgm:prSet presAssocID="{D39749EE-E6C2-4D72-BF08-09CDD45405F3}" presName="Accent3" presStyleCnt="0"/>
      <dgm:spPr/>
    </dgm:pt>
    <dgm:pt modelId="{E6AFBB40-A59E-43F9-8F6A-2BD20ED9A2E7}" type="pres">
      <dgm:prSet presAssocID="{D39749EE-E6C2-4D72-BF08-09CDD45405F3}" presName="Accent" presStyleLbl="bgShp" presStyleIdx="2" presStyleCnt="6"/>
      <dgm:spPr>
        <a:xfrm>
          <a:off x="3512716" y="1437272"/>
          <a:ext cx="552984" cy="476469"/>
        </a:xfrm>
        <a:prstGeom prst="hexagon">
          <a:avLst>
            <a:gd name="adj" fmla="val 28900"/>
            <a:gd name="vf" fmla="val 115470"/>
          </a:avLst>
        </a:prstGeom>
        <a:gradFill rotWithShape="0">
          <a:gsLst>
            <a:gs pos="0">
              <a:srgbClr val="ED7D31">
                <a:tint val="40000"/>
                <a:hueOff val="0"/>
                <a:satOff val="0"/>
                <a:lumOff val="0"/>
                <a:alphaOff val="0"/>
                <a:satMod val="103000"/>
                <a:lumMod val="102000"/>
                <a:tint val="94000"/>
              </a:srgbClr>
            </a:gs>
            <a:gs pos="50000">
              <a:srgbClr val="ED7D31">
                <a:tint val="40000"/>
                <a:hueOff val="0"/>
                <a:satOff val="0"/>
                <a:lumOff val="0"/>
                <a:alphaOff val="0"/>
                <a:satMod val="110000"/>
                <a:lumMod val="100000"/>
                <a:shade val="100000"/>
              </a:srgbClr>
            </a:gs>
            <a:gs pos="100000">
              <a:srgbClr val="ED7D31">
                <a:tint val="40000"/>
                <a:hueOff val="0"/>
                <a:satOff val="0"/>
                <a:lumOff val="0"/>
                <a:alphaOff val="0"/>
                <a:lumMod val="99000"/>
                <a:satMod val="120000"/>
                <a:shade val="78000"/>
              </a:srgbClr>
            </a:gs>
          </a:gsLst>
          <a:lin ang="5400000" scaled="0"/>
        </a:gradFill>
        <a:ln>
          <a:noFill/>
        </a:ln>
        <a:effectLst/>
        <a:scene3d>
          <a:camera prst="orthographicFront"/>
          <a:lightRig rig="flat" dir="t"/>
        </a:scene3d>
        <a:sp3d z="-190500" extrusionH="12700" prstMaterial="plastic">
          <a:bevelT w="50800" h="50800"/>
        </a:sp3d>
      </dgm:spPr>
    </dgm:pt>
    <dgm:pt modelId="{2468DDF9-075C-4346-8E1D-B95707DF59CC}" type="pres">
      <dgm:prSet presAssocID="{D39749EE-E6C2-4D72-BF08-09CDD45405F3}" presName="Child3" presStyleLbl="node1" presStyleIdx="2" presStyleCnt="6">
        <dgm:presLayoutVars>
          <dgm:chMax val="0"/>
          <dgm:chPref val="0"/>
          <dgm:bulletEnabled val="1"/>
        </dgm:presLayoutVars>
      </dgm:prSet>
      <dgm:spPr/>
    </dgm:pt>
    <dgm:pt modelId="{14CF9B8F-EBE4-4213-B855-07A1142CDA1D}" type="pres">
      <dgm:prSet presAssocID="{84D2AF8F-1198-4094-936F-0CEE9952F031}" presName="Accent4" presStyleCnt="0"/>
      <dgm:spPr/>
    </dgm:pt>
    <dgm:pt modelId="{2866B4A1-A3C4-4FEC-8654-87CB67C95045}" type="pres">
      <dgm:prSet presAssocID="{84D2AF8F-1198-4094-936F-0CEE9952F031}" presName="Accent" presStyleLbl="bgShp" presStyleIdx="3" presStyleCnt="6"/>
      <dgm:spPr>
        <a:xfrm>
          <a:off x="3064396" y="2442755"/>
          <a:ext cx="552984" cy="476469"/>
        </a:xfrm>
        <a:prstGeom prst="hexagon">
          <a:avLst>
            <a:gd name="adj" fmla="val 28900"/>
            <a:gd name="vf" fmla="val 115470"/>
          </a:avLst>
        </a:prstGeom>
        <a:gradFill rotWithShape="0">
          <a:gsLst>
            <a:gs pos="0">
              <a:srgbClr val="ED7D31">
                <a:tint val="40000"/>
                <a:hueOff val="0"/>
                <a:satOff val="0"/>
                <a:lumOff val="0"/>
                <a:alphaOff val="0"/>
                <a:satMod val="103000"/>
                <a:lumMod val="102000"/>
                <a:tint val="94000"/>
              </a:srgbClr>
            </a:gs>
            <a:gs pos="50000">
              <a:srgbClr val="ED7D31">
                <a:tint val="40000"/>
                <a:hueOff val="0"/>
                <a:satOff val="0"/>
                <a:lumOff val="0"/>
                <a:alphaOff val="0"/>
                <a:satMod val="110000"/>
                <a:lumMod val="100000"/>
                <a:shade val="100000"/>
              </a:srgbClr>
            </a:gs>
            <a:gs pos="100000">
              <a:srgbClr val="ED7D31">
                <a:tint val="40000"/>
                <a:hueOff val="0"/>
                <a:satOff val="0"/>
                <a:lumOff val="0"/>
                <a:alphaOff val="0"/>
                <a:lumMod val="99000"/>
                <a:satMod val="120000"/>
                <a:shade val="78000"/>
              </a:srgbClr>
            </a:gs>
          </a:gsLst>
          <a:lin ang="5400000" scaled="0"/>
        </a:gradFill>
        <a:ln>
          <a:noFill/>
        </a:ln>
        <a:effectLst/>
        <a:scene3d>
          <a:camera prst="orthographicFront"/>
          <a:lightRig rig="flat" dir="t"/>
        </a:scene3d>
        <a:sp3d z="-190500" extrusionH="12700" prstMaterial="plastic">
          <a:bevelT w="50800" h="50800"/>
        </a:sp3d>
      </dgm:spPr>
    </dgm:pt>
    <dgm:pt modelId="{F4EA2A45-D6F3-424B-AAD6-AD86D82B2959}" type="pres">
      <dgm:prSet presAssocID="{84D2AF8F-1198-4094-936F-0CEE9952F031}" presName="Child4" presStyleLbl="node1" presStyleIdx="3" presStyleCnt="6">
        <dgm:presLayoutVars>
          <dgm:chMax val="0"/>
          <dgm:chPref val="0"/>
          <dgm:bulletEnabled val="1"/>
        </dgm:presLayoutVars>
      </dgm:prSet>
      <dgm:spPr/>
    </dgm:pt>
    <dgm:pt modelId="{46B904C0-12E3-4D1D-9395-325AD8ED3B2D}" type="pres">
      <dgm:prSet presAssocID="{76EA59B8-79F2-42E3-827B-F51AF800C523}" presName="Accent5" presStyleCnt="0"/>
      <dgm:spPr/>
    </dgm:pt>
    <dgm:pt modelId="{C0E9E170-1B7E-43AA-84D7-F75982B4F39F}" type="pres">
      <dgm:prSet presAssocID="{76EA59B8-79F2-42E3-827B-F51AF800C523}" presName="Accent" presStyleLbl="bgShp" presStyleIdx="4" presStyleCnt="6"/>
      <dgm:spPr>
        <a:xfrm>
          <a:off x="1952290" y="2547128"/>
          <a:ext cx="552984" cy="476469"/>
        </a:xfrm>
        <a:prstGeom prst="hexagon">
          <a:avLst>
            <a:gd name="adj" fmla="val 28900"/>
            <a:gd name="vf" fmla="val 115470"/>
          </a:avLst>
        </a:prstGeom>
        <a:gradFill rotWithShape="0">
          <a:gsLst>
            <a:gs pos="0">
              <a:srgbClr val="ED7D31">
                <a:tint val="40000"/>
                <a:hueOff val="0"/>
                <a:satOff val="0"/>
                <a:lumOff val="0"/>
                <a:alphaOff val="0"/>
                <a:satMod val="103000"/>
                <a:lumMod val="102000"/>
                <a:tint val="94000"/>
              </a:srgbClr>
            </a:gs>
            <a:gs pos="50000">
              <a:srgbClr val="ED7D31">
                <a:tint val="40000"/>
                <a:hueOff val="0"/>
                <a:satOff val="0"/>
                <a:lumOff val="0"/>
                <a:alphaOff val="0"/>
                <a:satMod val="110000"/>
                <a:lumMod val="100000"/>
                <a:shade val="100000"/>
              </a:srgbClr>
            </a:gs>
            <a:gs pos="100000">
              <a:srgbClr val="ED7D31">
                <a:tint val="40000"/>
                <a:hueOff val="0"/>
                <a:satOff val="0"/>
                <a:lumOff val="0"/>
                <a:alphaOff val="0"/>
                <a:lumMod val="99000"/>
                <a:satMod val="120000"/>
                <a:shade val="78000"/>
              </a:srgbClr>
            </a:gs>
          </a:gsLst>
          <a:lin ang="5400000" scaled="0"/>
        </a:gradFill>
        <a:ln>
          <a:noFill/>
        </a:ln>
        <a:effectLst/>
        <a:scene3d>
          <a:camera prst="orthographicFront"/>
          <a:lightRig rig="flat" dir="t"/>
        </a:scene3d>
        <a:sp3d z="-190500" extrusionH="12700" prstMaterial="plastic">
          <a:bevelT w="50800" h="50800"/>
        </a:sp3d>
      </dgm:spPr>
    </dgm:pt>
    <dgm:pt modelId="{DA188330-5993-4C05-9741-7CBE483EE56E}" type="pres">
      <dgm:prSet presAssocID="{76EA59B8-79F2-42E3-827B-F51AF800C523}" presName="Child5" presStyleLbl="node1" presStyleIdx="4" presStyleCnt="6">
        <dgm:presLayoutVars>
          <dgm:chMax val="0"/>
          <dgm:chPref val="0"/>
          <dgm:bulletEnabled val="1"/>
        </dgm:presLayoutVars>
      </dgm:prSet>
      <dgm:spPr/>
    </dgm:pt>
    <dgm:pt modelId="{6F8349B9-7405-4BB8-83FA-BC24A8911FC4}" type="pres">
      <dgm:prSet presAssocID="{0AA58C3E-814D-4EB0-981D-DE64B89E7BA0}" presName="Accent6" presStyleCnt="0"/>
      <dgm:spPr/>
    </dgm:pt>
    <dgm:pt modelId="{CFE49731-E832-4A5F-B194-DF8354BF1D9B}" type="pres">
      <dgm:prSet presAssocID="{0AA58C3E-814D-4EB0-981D-DE64B89E7BA0}" presName="Accent" presStyleLbl="bgShp" presStyleIdx="5" presStyleCnt="6"/>
      <dgm:spPr>
        <a:xfrm>
          <a:off x="1296345" y="1656741"/>
          <a:ext cx="552984" cy="476469"/>
        </a:xfrm>
        <a:prstGeom prst="hexagon">
          <a:avLst>
            <a:gd name="adj" fmla="val 28900"/>
            <a:gd name="vf" fmla="val 115470"/>
          </a:avLst>
        </a:prstGeom>
        <a:gradFill rotWithShape="0">
          <a:gsLst>
            <a:gs pos="0">
              <a:srgbClr val="ED7D31">
                <a:tint val="40000"/>
                <a:hueOff val="0"/>
                <a:satOff val="0"/>
                <a:lumOff val="0"/>
                <a:alphaOff val="0"/>
                <a:satMod val="103000"/>
                <a:lumMod val="102000"/>
                <a:tint val="94000"/>
              </a:srgbClr>
            </a:gs>
            <a:gs pos="50000">
              <a:srgbClr val="ED7D31">
                <a:tint val="40000"/>
                <a:hueOff val="0"/>
                <a:satOff val="0"/>
                <a:lumOff val="0"/>
                <a:alphaOff val="0"/>
                <a:satMod val="110000"/>
                <a:lumMod val="100000"/>
                <a:shade val="100000"/>
              </a:srgbClr>
            </a:gs>
            <a:gs pos="100000">
              <a:srgbClr val="ED7D31">
                <a:tint val="40000"/>
                <a:hueOff val="0"/>
                <a:satOff val="0"/>
                <a:lumOff val="0"/>
                <a:alphaOff val="0"/>
                <a:lumMod val="99000"/>
                <a:satMod val="120000"/>
                <a:shade val="78000"/>
              </a:srgbClr>
            </a:gs>
          </a:gsLst>
          <a:lin ang="5400000" scaled="0"/>
        </a:gradFill>
        <a:ln>
          <a:noFill/>
        </a:ln>
        <a:effectLst/>
        <a:scene3d>
          <a:camera prst="orthographicFront"/>
          <a:lightRig rig="flat" dir="t"/>
        </a:scene3d>
        <a:sp3d z="-190500" extrusionH="12700" prstMaterial="plastic">
          <a:bevelT w="50800" h="50800"/>
        </a:sp3d>
      </dgm:spPr>
    </dgm:pt>
    <dgm:pt modelId="{A53680CC-CEA3-49D2-B42E-9ACE86F0DBF6}" type="pres">
      <dgm:prSet presAssocID="{0AA58C3E-814D-4EB0-981D-DE64B89E7BA0}" presName="Child6" presStyleLbl="node1" presStyleIdx="5" presStyleCnt="6">
        <dgm:presLayoutVars>
          <dgm:chMax val="0"/>
          <dgm:chPref val="0"/>
          <dgm:bulletEnabled val="1"/>
        </dgm:presLayoutVars>
      </dgm:prSet>
      <dgm:spPr/>
    </dgm:pt>
  </dgm:ptLst>
  <dgm:cxnLst>
    <dgm:cxn modelId="{22870909-92BF-4D41-99E6-0D476EF0A765}" type="presOf" srcId="{8D0C3DEC-88AC-47C5-B157-F850DD0D1019}" destId="{99DEAE3E-63D4-4E9A-A888-8FDB7B7CCBA3}" srcOrd="0" destOrd="0" presId="urn:microsoft.com/office/officeart/2011/layout/HexagonRadial"/>
    <dgm:cxn modelId="{1DAD3F1F-0A2E-4C41-BFD3-D6D088812BF5}" type="presOf" srcId="{ACA29E97-CDEF-4292-B221-A450A1A9F44C}" destId="{C3BEA6A6-FF1E-4877-AAF4-7D701F52B05E}" srcOrd="0" destOrd="0" presId="urn:microsoft.com/office/officeart/2011/layout/HexagonRadial"/>
    <dgm:cxn modelId="{540FF420-21E0-485A-8164-441266A86F5C}" type="presOf" srcId="{84D2AF8F-1198-4094-936F-0CEE9952F031}" destId="{F4EA2A45-D6F3-424B-AAD6-AD86D82B2959}" srcOrd="0" destOrd="0" presId="urn:microsoft.com/office/officeart/2011/layout/HexagonRadial"/>
    <dgm:cxn modelId="{577C0E29-4E0E-459A-A2C9-168DA74C9E27}" type="presOf" srcId="{76EA59B8-79F2-42E3-827B-F51AF800C523}" destId="{DA188330-5993-4C05-9741-7CBE483EE56E}" srcOrd="0" destOrd="0" presId="urn:microsoft.com/office/officeart/2011/layout/HexagonRadial"/>
    <dgm:cxn modelId="{6C065E2E-7B3A-486E-813F-F8EE1402CA48}" type="presOf" srcId="{E79817E0-4A8E-4245-BF23-DF4247FB524F}" destId="{C95D1998-454D-420B-882A-DAB78F9C3DD8}" srcOrd="0" destOrd="0" presId="urn:microsoft.com/office/officeart/2011/layout/HexagonRadial"/>
    <dgm:cxn modelId="{D170D756-A6DD-4C33-B630-33B8B29E9C52}" srcId="{E79817E0-4A8E-4245-BF23-DF4247FB524F}" destId="{1EF7D58F-F658-431C-AD8E-9CEF1B576B56}" srcOrd="0" destOrd="0" parTransId="{BEABDABB-D974-465B-958B-38C0E8BAEAC5}" sibTransId="{4860AB1C-BF9E-404A-BDEE-AAD089B8715D}"/>
    <dgm:cxn modelId="{EE16627F-CF3F-41BA-ABC2-66C51AAA3737}" type="presOf" srcId="{D39749EE-E6C2-4D72-BF08-09CDD45405F3}" destId="{2468DDF9-075C-4346-8E1D-B95707DF59CC}" srcOrd="0" destOrd="0" presId="urn:microsoft.com/office/officeart/2011/layout/HexagonRadial"/>
    <dgm:cxn modelId="{44361595-D16B-4F94-BEAE-A725ABEA38DA}" type="presOf" srcId="{1EF7D58F-F658-431C-AD8E-9CEF1B576B56}" destId="{5F7D3846-CA03-444E-B610-7D6FCB2B987F}" srcOrd="0" destOrd="0" presId="urn:microsoft.com/office/officeart/2011/layout/HexagonRadial"/>
    <dgm:cxn modelId="{6B38C8A0-E01C-4552-83EB-0680901EA64F}" srcId="{E79817E0-4A8E-4245-BF23-DF4247FB524F}" destId="{ACA29E97-CDEF-4292-B221-A450A1A9F44C}" srcOrd="1" destOrd="0" parTransId="{8A4DD4DD-D8AC-436F-8CF3-2361213AB26C}" sibTransId="{F237C3E9-5BB2-4C20-A261-87B83D9B7CAB}"/>
    <dgm:cxn modelId="{DBEE5BA2-8F67-4AA8-9C94-AC783FB76D49}" srcId="{E79817E0-4A8E-4245-BF23-DF4247FB524F}" destId="{0AA58C3E-814D-4EB0-981D-DE64B89E7BA0}" srcOrd="5" destOrd="0" parTransId="{8C8E664A-4AF1-4CF5-BB0A-7A941F9D2B6F}" sibTransId="{19F14BA9-B1AE-492D-9B38-EB50A8DBA2BE}"/>
    <dgm:cxn modelId="{E546F1B7-F493-402D-B3E4-8BF42FF23DAB}" srcId="{E79817E0-4A8E-4245-BF23-DF4247FB524F}" destId="{84D2AF8F-1198-4094-936F-0CEE9952F031}" srcOrd="3" destOrd="0" parTransId="{CFDD0600-C801-400C-AEDB-B5B72F214F6E}" sibTransId="{A8D21EA8-8293-4EA1-8A6D-E5DC693FF0C9}"/>
    <dgm:cxn modelId="{CDED26BC-308D-44AB-A40F-CA25D9025CAC}" srcId="{E79817E0-4A8E-4245-BF23-DF4247FB524F}" destId="{76EA59B8-79F2-42E3-827B-F51AF800C523}" srcOrd="4" destOrd="0" parTransId="{23BD7F9C-F9A6-4112-BDED-FF220135569C}" sibTransId="{845A7C89-680A-42A0-8E07-DDC9204700EA}"/>
    <dgm:cxn modelId="{10C4CDCF-7D9E-45CF-88A7-0FAB05E648EA}" srcId="{E79817E0-4A8E-4245-BF23-DF4247FB524F}" destId="{D39749EE-E6C2-4D72-BF08-09CDD45405F3}" srcOrd="2" destOrd="0" parTransId="{A1D71854-F865-4780-824B-A7FC9E0B5E40}" sibTransId="{3A1B5320-50B0-4DCA-91DF-89FC3776936A}"/>
    <dgm:cxn modelId="{B2C499DC-9F7C-4189-A7A5-99655DE29AE7}" type="presOf" srcId="{0AA58C3E-814D-4EB0-981D-DE64B89E7BA0}" destId="{A53680CC-CEA3-49D2-B42E-9ACE86F0DBF6}" srcOrd="0" destOrd="0" presId="urn:microsoft.com/office/officeart/2011/layout/HexagonRadial"/>
    <dgm:cxn modelId="{5AAE18EC-BA53-4BB9-AC48-75F6D9F030A4}" srcId="{8D0C3DEC-88AC-47C5-B157-F850DD0D1019}" destId="{E79817E0-4A8E-4245-BF23-DF4247FB524F}" srcOrd="0" destOrd="0" parTransId="{151B9FB1-3ED4-4B09-9BEF-F912C6A2CE48}" sibTransId="{5B6C4460-D0CC-40C5-9155-AC5446F93CF0}"/>
    <dgm:cxn modelId="{0744996C-56BA-4D0F-B2F5-6273D6689FDC}" type="presParOf" srcId="{99DEAE3E-63D4-4E9A-A888-8FDB7B7CCBA3}" destId="{C95D1998-454D-420B-882A-DAB78F9C3DD8}" srcOrd="0" destOrd="0" presId="urn:microsoft.com/office/officeart/2011/layout/HexagonRadial"/>
    <dgm:cxn modelId="{0F5ECB2B-5352-4485-9704-28058C110C3A}" type="presParOf" srcId="{99DEAE3E-63D4-4E9A-A888-8FDB7B7CCBA3}" destId="{BF31F0B5-A4DB-435B-B31A-EA2752DB3D87}" srcOrd="1" destOrd="0" presId="urn:microsoft.com/office/officeart/2011/layout/HexagonRadial"/>
    <dgm:cxn modelId="{319CB113-8D3D-4921-ABC2-289AE54E675F}" type="presParOf" srcId="{BF31F0B5-A4DB-435B-B31A-EA2752DB3D87}" destId="{5333881F-91EC-46F2-8F94-A86F572CD9C9}" srcOrd="0" destOrd="0" presId="urn:microsoft.com/office/officeart/2011/layout/HexagonRadial"/>
    <dgm:cxn modelId="{597AE1C0-87B9-47EF-AED6-D1EE21F0F0E8}" type="presParOf" srcId="{99DEAE3E-63D4-4E9A-A888-8FDB7B7CCBA3}" destId="{5F7D3846-CA03-444E-B610-7D6FCB2B987F}" srcOrd="2" destOrd="0" presId="urn:microsoft.com/office/officeart/2011/layout/HexagonRadial"/>
    <dgm:cxn modelId="{B4091324-E7C3-45F2-BE39-91220AD59005}" type="presParOf" srcId="{99DEAE3E-63D4-4E9A-A888-8FDB7B7CCBA3}" destId="{881A56BA-483F-4F4A-B366-9584015405D5}" srcOrd="3" destOrd="0" presId="urn:microsoft.com/office/officeart/2011/layout/HexagonRadial"/>
    <dgm:cxn modelId="{DCC0630E-3735-44DE-8A8E-885625A78301}" type="presParOf" srcId="{881A56BA-483F-4F4A-B366-9584015405D5}" destId="{9A036C23-8B42-4B12-BA3F-4199869F1866}" srcOrd="0" destOrd="0" presId="urn:microsoft.com/office/officeart/2011/layout/HexagonRadial"/>
    <dgm:cxn modelId="{5169071E-93B0-4DC7-9C61-FDFF090DFE73}" type="presParOf" srcId="{99DEAE3E-63D4-4E9A-A888-8FDB7B7CCBA3}" destId="{C3BEA6A6-FF1E-4877-AAF4-7D701F52B05E}" srcOrd="4" destOrd="0" presId="urn:microsoft.com/office/officeart/2011/layout/HexagonRadial"/>
    <dgm:cxn modelId="{C01F7495-7D75-4515-9C27-9B5DBEC1A84A}" type="presParOf" srcId="{99DEAE3E-63D4-4E9A-A888-8FDB7B7CCBA3}" destId="{BE2415FE-1D5F-4ECE-952D-316161E6A6AF}" srcOrd="5" destOrd="0" presId="urn:microsoft.com/office/officeart/2011/layout/HexagonRadial"/>
    <dgm:cxn modelId="{58A74EA3-1E84-4FF6-9181-A996382C1FA1}" type="presParOf" srcId="{BE2415FE-1D5F-4ECE-952D-316161E6A6AF}" destId="{E6AFBB40-A59E-43F9-8F6A-2BD20ED9A2E7}" srcOrd="0" destOrd="0" presId="urn:microsoft.com/office/officeart/2011/layout/HexagonRadial"/>
    <dgm:cxn modelId="{4EC136F7-5209-4D81-AB8E-59421C4FC30F}" type="presParOf" srcId="{99DEAE3E-63D4-4E9A-A888-8FDB7B7CCBA3}" destId="{2468DDF9-075C-4346-8E1D-B95707DF59CC}" srcOrd="6" destOrd="0" presId="urn:microsoft.com/office/officeart/2011/layout/HexagonRadial"/>
    <dgm:cxn modelId="{BC28A5EC-B213-4BDE-9C34-41084652C10F}" type="presParOf" srcId="{99DEAE3E-63D4-4E9A-A888-8FDB7B7CCBA3}" destId="{14CF9B8F-EBE4-4213-B855-07A1142CDA1D}" srcOrd="7" destOrd="0" presId="urn:microsoft.com/office/officeart/2011/layout/HexagonRadial"/>
    <dgm:cxn modelId="{58D2EFE3-82EC-4902-9F23-A58EC5B304D2}" type="presParOf" srcId="{14CF9B8F-EBE4-4213-B855-07A1142CDA1D}" destId="{2866B4A1-A3C4-4FEC-8654-87CB67C95045}" srcOrd="0" destOrd="0" presId="urn:microsoft.com/office/officeart/2011/layout/HexagonRadial"/>
    <dgm:cxn modelId="{23BBE678-D933-45CA-8E5A-B5782A9AB645}" type="presParOf" srcId="{99DEAE3E-63D4-4E9A-A888-8FDB7B7CCBA3}" destId="{F4EA2A45-D6F3-424B-AAD6-AD86D82B2959}" srcOrd="8" destOrd="0" presId="urn:microsoft.com/office/officeart/2011/layout/HexagonRadial"/>
    <dgm:cxn modelId="{C4BDD046-FBAB-4780-A175-4C62CBF337CB}" type="presParOf" srcId="{99DEAE3E-63D4-4E9A-A888-8FDB7B7CCBA3}" destId="{46B904C0-12E3-4D1D-9395-325AD8ED3B2D}" srcOrd="9" destOrd="0" presId="urn:microsoft.com/office/officeart/2011/layout/HexagonRadial"/>
    <dgm:cxn modelId="{60D05081-17BD-4D8F-9A03-FCAEC5912E41}" type="presParOf" srcId="{46B904C0-12E3-4D1D-9395-325AD8ED3B2D}" destId="{C0E9E170-1B7E-43AA-84D7-F75982B4F39F}" srcOrd="0" destOrd="0" presId="urn:microsoft.com/office/officeart/2011/layout/HexagonRadial"/>
    <dgm:cxn modelId="{65286475-E9B1-43FF-92DF-33C2B14343C0}" type="presParOf" srcId="{99DEAE3E-63D4-4E9A-A888-8FDB7B7CCBA3}" destId="{DA188330-5993-4C05-9741-7CBE483EE56E}" srcOrd="10" destOrd="0" presId="urn:microsoft.com/office/officeart/2011/layout/HexagonRadial"/>
    <dgm:cxn modelId="{5BB8B323-BAB7-4099-AAF4-BA3F9A88EA33}" type="presParOf" srcId="{99DEAE3E-63D4-4E9A-A888-8FDB7B7CCBA3}" destId="{6F8349B9-7405-4BB8-83FA-BC24A8911FC4}" srcOrd="11" destOrd="0" presId="urn:microsoft.com/office/officeart/2011/layout/HexagonRadial"/>
    <dgm:cxn modelId="{7A25BF95-BEE2-4789-A734-08890C713A4F}" type="presParOf" srcId="{6F8349B9-7405-4BB8-83FA-BC24A8911FC4}" destId="{CFE49731-E832-4A5F-B194-DF8354BF1D9B}" srcOrd="0" destOrd="0" presId="urn:microsoft.com/office/officeart/2011/layout/HexagonRadial"/>
    <dgm:cxn modelId="{E944067E-D0D9-4536-A1B4-8572B0012873}" type="presParOf" srcId="{99DEAE3E-63D4-4E9A-A888-8FDB7B7CCBA3}" destId="{A53680CC-CEA3-49D2-B42E-9ACE86F0DBF6}"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29E866-91C7-4C80-9732-8081AF39823C}" type="doc">
      <dgm:prSet loTypeId="urn:microsoft.com/office/officeart/2005/8/layout/hProcess9" loCatId="process" qsTypeId="urn:microsoft.com/office/officeart/2005/8/quickstyle/3d1" qsCatId="3D" csTypeId="urn:microsoft.com/office/officeart/2005/8/colors/accent1_2" csCatId="accent1" phldr="1"/>
      <dgm:spPr/>
      <dgm:t>
        <a:bodyPr/>
        <a:lstStyle/>
        <a:p>
          <a:endParaRPr lang="en-ZA"/>
        </a:p>
      </dgm:t>
    </dgm:pt>
    <dgm:pt modelId="{CE116CB8-5705-433E-8FEC-6EA7239706D8}">
      <dgm:prSet phldrT="[Text]" custT="1"/>
      <dgm:spPr/>
      <dgm:t>
        <a:bodyPr/>
        <a:lstStyle/>
        <a:p>
          <a:r>
            <a:rPr lang="en-ZA" sz="1800" dirty="0">
              <a:latin typeface="Arial Nova" panose="020B0504020202020204" pitchFamily="34" charset="0"/>
            </a:rPr>
            <a:t>Situational Analysis</a:t>
          </a:r>
        </a:p>
      </dgm:t>
    </dgm:pt>
    <dgm:pt modelId="{2EA67960-339B-4BD5-BFA4-C5039BAD5AD3}" type="parTrans" cxnId="{F0CA4718-DCC1-47EE-BF17-09FED3C764B4}">
      <dgm:prSet/>
      <dgm:spPr/>
      <dgm:t>
        <a:bodyPr/>
        <a:lstStyle/>
        <a:p>
          <a:endParaRPr lang="en-ZA"/>
        </a:p>
      </dgm:t>
    </dgm:pt>
    <dgm:pt modelId="{464AEAE2-FE21-4200-B702-C4B4FAC9BE68}" type="sibTrans" cxnId="{F0CA4718-DCC1-47EE-BF17-09FED3C764B4}">
      <dgm:prSet/>
      <dgm:spPr/>
      <dgm:t>
        <a:bodyPr/>
        <a:lstStyle/>
        <a:p>
          <a:endParaRPr lang="en-ZA"/>
        </a:p>
      </dgm:t>
    </dgm:pt>
    <dgm:pt modelId="{A7BF86AB-13DD-428B-A599-9C67DE95FCFB}">
      <dgm:prSet phldrT="[Text]" custT="1"/>
      <dgm:spPr/>
      <dgm:t>
        <a:bodyPr/>
        <a:lstStyle/>
        <a:p>
          <a:r>
            <a:rPr lang="en-ZA" sz="2000" dirty="0">
              <a:latin typeface="Arial Nova" panose="020B0504020202020204" pitchFamily="34" charset="0"/>
            </a:rPr>
            <a:t>Qualitative</a:t>
          </a:r>
        </a:p>
      </dgm:t>
    </dgm:pt>
    <dgm:pt modelId="{C4E8F8DB-F6EC-454C-A597-5CFCD8F62E80}" type="parTrans" cxnId="{2C8C59CC-499D-47EE-B01B-A3EC0CE10819}">
      <dgm:prSet/>
      <dgm:spPr/>
      <dgm:t>
        <a:bodyPr/>
        <a:lstStyle/>
        <a:p>
          <a:endParaRPr lang="en-ZA"/>
        </a:p>
      </dgm:t>
    </dgm:pt>
    <dgm:pt modelId="{E8FDC64B-1AE4-472C-87ED-7FFD2BA0E100}" type="sibTrans" cxnId="{2C8C59CC-499D-47EE-B01B-A3EC0CE10819}">
      <dgm:prSet/>
      <dgm:spPr/>
      <dgm:t>
        <a:bodyPr/>
        <a:lstStyle/>
        <a:p>
          <a:endParaRPr lang="en-ZA"/>
        </a:p>
      </dgm:t>
    </dgm:pt>
    <dgm:pt modelId="{DD89623B-1AE4-4BFA-B40B-055B1DC1BAF5}">
      <dgm:prSet phldrT="[Text]" custT="1"/>
      <dgm:spPr/>
      <dgm:t>
        <a:bodyPr/>
        <a:lstStyle/>
        <a:p>
          <a:r>
            <a:rPr lang="en-ZA" sz="2000" dirty="0">
              <a:latin typeface="Arial Nova" panose="020B0504020202020204" pitchFamily="34" charset="0"/>
            </a:rPr>
            <a:t>Quantitative</a:t>
          </a:r>
        </a:p>
      </dgm:t>
    </dgm:pt>
    <dgm:pt modelId="{566DA519-BBF4-4CDD-A0C1-483093FB2379}" type="parTrans" cxnId="{807EDE79-F88F-4F0A-945F-B3C004254C61}">
      <dgm:prSet/>
      <dgm:spPr/>
      <dgm:t>
        <a:bodyPr/>
        <a:lstStyle/>
        <a:p>
          <a:endParaRPr lang="en-ZA"/>
        </a:p>
      </dgm:t>
    </dgm:pt>
    <dgm:pt modelId="{D2F38818-2738-4873-9E03-EAEF9C399450}" type="sibTrans" cxnId="{807EDE79-F88F-4F0A-945F-B3C004254C61}">
      <dgm:prSet/>
      <dgm:spPr/>
      <dgm:t>
        <a:bodyPr/>
        <a:lstStyle/>
        <a:p>
          <a:endParaRPr lang="en-ZA"/>
        </a:p>
      </dgm:t>
    </dgm:pt>
    <dgm:pt modelId="{DE6CC7E2-DB3B-4065-8D3B-3A6BD587E1F3}" type="pres">
      <dgm:prSet presAssocID="{AD29E866-91C7-4C80-9732-8081AF39823C}" presName="CompostProcess" presStyleCnt="0">
        <dgm:presLayoutVars>
          <dgm:dir/>
          <dgm:resizeHandles val="exact"/>
        </dgm:presLayoutVars>
      </dgm:prSet>
      <dgm:spPr/>
    </dgm:pt>
    <dgm:pt modelId="{A86023C0-2559-401E-8FDF-41E04C268BCD}" type="pres">
      <dgm:prSet presAssocID="{AD29E866-91C7-4C80-9732-8081AF39823C}" presName="arrow" presStyleLbl="bgShp" presStyleIdx="0" presStyleCnt="1"/>
      <dgm:spPr/>
    </dgm:pt>
    <dgm:pt modelId="{7F979A66-BA4C-410B-8959-05898A9B7466}" type="pres">
      <dgm:prSet presAssocID="{AD29E866-91C7-4C80-9732-8081AF39823C}" presName="linearProcess" presStyleCnt="0"/>
      <dgm:spPr/>
    </dgm:pt>
    <dgm:pt modelId="{6647DAF2-C527-41BF-9A76-B7CD448DA015}" type="pres">
      <dgm:prSet presAssocID="{CE116CB8-5705-433E-8FEC-6EA7239706D8}" presName="textNode" presStyleLbl="node1" presStyleIdx="0" presStyleCnt="3">
        <dgm:presLayoutVars>
          <dgm:bulletEnabled val="1"/>
        </dgm:presLayoutVars>
      </dgm:prSet>
      <dgm:spPr/>
    </dgm:pt>
    <dgm:pt modelId="{0EC172E6-6CA5-4AFD-BB7F-80E7FCF6A07F}" type="pres">
      <dgm:prSet presAssocID="{464AEAE2-FE21-4200-B702-C4B4FAC9BE68}" presName="sibTrans" presStyleCnt="0"/>
      <dgm:spPr/>
    </dgm:pt>
    <dgm:pt modelId="{01597D17-8776-4847-B191-1AE17D786B1E}" type="pres">
      <dgm:prSet presAssocID="{A7BF86AB-13DD-428B-A599-9C67DE95FCFB}" presName="textNode" presStyleLbl="node1" presStyleIdx="1" presStyleCnt="3">
        <dgm:presLayoutVars>
          <dgm:bulletEnabled val="1"/>
        </dgm:presLayoutVars>
      </dgm:prSet>
      <dgm:spPr/>
    </dgm:pt>
    <dgm:pt modelId="{716366D6-A3F0-4CD2-9CAE-3FC4DF7C3739}" type="pres">
      <dgm:prSet presAssocID="{E8FDC64B-1AE4-472C-87ED-7FFD2BA0E100}" presName="sibTrans" presStyleCnt="0"/>
      <dgm:spPr/>
    </dgm:pt>
    <dgm:pt modelId="{6AD99337-0EC8-4BB2-8080-514FA3FB28BE}" type="pres">
      <dgm:prSet presAssocID="{DD89623B-1AE4-4BFA-B40B-055B1DC1BAF5}" presName="textNode" presStyleLbl="node1" presStyleIdx="2" presStyleCnt="3">
        <dgm:presLayoutVars>
          <dgm:bulletEnabled val="1"/>
        </dgm:presLayoutVars>
      </dgm:prSet>
      <dgm:spPr/>
    </dgm:pt>
  </dgm:ptLst>
  <dgm:cxnLst>
    <dgm:cxn modelId="{F3EA5708-A0A6-4DEB-8DE3-344F83B20F5C}" type="presOf" srcId="{DD89623B-1AE4-4BFA-B40B-055B1DC1BAF5}" destId="{6AD99337-0EC8-4BB2-8080-514FA3FB28BE}" srcOrd="0" destOrd="0" presId="urn:microsoft.com/office/officeart/2005/8/layout/hProcess9"/>
    <dgm:cxn modelId="{F0CA4718-DCC1-47EE-BF17-09FED3C764B4}" srcId="{AD29E866-91C7-4C80-9732-8081AF39823C}" destId="{CE116CB8-5705-433E-8FEC-6EA7239706D8}" srcOrd="0" destOrd="0" parTransId="{2EA67960-339B-4BD5-BFA4-C5039BAD5AD3}" sibTransId="{464AEAE2-FE21-4200-B702-C4B4FAC9BE68}"/>
    <dgm:cxn modelId="{06E6DF1B-F396-427C-A8F2-8D01E905969F}" type="presOf" srcId="{AD29E866-91C7-4C80-9732-8081AF39823C}" destId="{DE6CC7E2-DB3B-4065-8D3B-3A6BD587E1F3}" srcOrd="0" destOrd="0" presId="urn:microsoft.com/office/officeart/2005/8/layout/hProcess9"/>
    <dgm:cxn modelId="{807EDE79-F88F-4F0A-945F-B3C004254C61}" srcId="{AD29E866-91C7-4C80-9732-8081AF39823C}" destId="{DD89623B-1AE4-4BFA-B40B-055B1DC1BAF5}" srcOrd="2" destOrd="0" parTransId="{566DA519-BBF4-4CDD-A0C1-483093FB2379}" sibTransId="{D2F38818-2738-4873-9E03-EAEF9C399450}"/>
    <dgm:cxn modelId="{57E142A4-B55C-4469-BCC2-6E915F35DB77}" type="presOf" srcId="{A7BF86AB-13DD-428B-A599-9C67DE95FCFB}" destId="{01597D17-8776-4847-B191-1AE17D786B1E}" srcOrd="0" destOrd="0" presId="urn:microsoft.com/office/officeart/2005/8/layout/hProcess9"/>
    <dgm:cxn modelId="{4B2661C0-911B-4E7B-9D4F-A78A467BDAA8}" type="presOf" srcId="{CE116CB8-5705-433E-8FEC-6EA7239706D8}" destId="{6647DAF2-C527-41BF-9A76-B7CD448DA015}" srcOrd="0" destOrd="0" presId="urn:microsoft.com/office/officeart/2005/8/layout/hProcess9"/>
    <dgm:cxn modelId="{2C8C59CC-499D-47EE-B01B-A3EC0CE10819}" srcId="{AD29E866-91C7-4C80-9732-8081AF39823C}" destId="{A7BF86AB-13DD-428B-A599-9C67DE95FCFB}" srcOrd="1" destOrd="0" parTransId="{C4E8F8DB-F6EC-454C-A597-5CFCD8F62E80}" sibTransId="{E8FDC64B-1AE4-472C-87ED-7FFD2BA0E100}"/>
    <dgm:cxn modelId="{DF6FC9ED-A123-4055-B050-D6054ED2A170}" type="presParOf" srcId="{DE6CC7E2-DB3B-4065-8D3B-3A6BD587E1F3}" destId="{A86023C0-2559-401E-8FDF-41E04C268BCD}" srcOrd="0" destOrd="0" presId="urn:microsoft.com/office/officeart/2005/8/layout/hProcess9"/>
    <dgm:cxn modelId="{076E8B49-8393-406E-9B55-80A797793C2D}" type="presParOf" srcId="{DE6CC7E2-DB3B-4065-8D3B-3A6BD587E1F3}" destId="{7F979A66-BA4C-410B-8959-05898A9B7466}" srcOrd="1" destOrd="0" presId="urn:microsoft.com/office/officeart/2005/8/layout/hProcess9"/>
    <dgm:cxn modelId="{AA3DE7FB-D91A-42C4-A814-5FCB8CD0D69E}" type="presParOf" srcId="{7F979A66-BA4C-410B-8959-05898A9B7466}" destId="{6647DAF2-C527-41BF-9A76-B7CD448DA015}" srcOrd="0" destOrd="0" presId="urn:microsoft.com/office/officeart/2005/8/layout/hProcess9"/>
    <dgm:cxn modelId="{0B0667DE-121C-465E-8DB9-2CC5413EA067}" type="presParOf" srcId="{7F979A66-BA4C-410B-8959-05898A9B7466}" destId="{0EC172E6-6CA5-4AFD-BB7F-80E7FCF6A07F}" srcOrd="1" destOrd="0" presId="urn:microsoft.com/office/officeart/2005/8/layout/hProcess9"/>
    <dgm:cxn modelId="{D912B942-4E33-4528-BE09-008235127F48}" type="presParOf" srcId="{7F979A66-BA4C-410B-8959-05898A9B7466}" destId="{01597D17-8776-4847-B191-1AE17D786B1E}" srcOrd="2" destOrd="0" presId="urn:microsoft.com/office/officeart/2005/8/layout/hProcess9"/>
    <dgm:cxn modelId="{1C505F1E-09A7-4500-94FA-9A82864A623F}" type="presParOf" srcId="{7F979A66-BA4C-410B-8959-05898A9B7466}" destId="{716366D6-A3F0-4CD2-9CAE-3FC4DF7C3739}" srcOrd="3" destOrd="0" presId="urn:microsoft.com/office/officeart/2005/8/layout/hProcess9"/>
    <dgm:cxn modelId="{6052F9D2-65C0-49EA-8E23-5F4DC7DF5756}" type="presParOf" srcId="{7F979A66-BA4C-410B-8959-05898A9B7466}" destId="{6AD99337-0EC8-4BB2-8080-514FA3FB28BE}"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5D1998-454D-420B-882A-DAB78F9C3DD8}">
      <dsp:nvSpPr>
        <dsp:cNvPr id="0" name=""/>
        <dsp:cNvSpPr/>
      </dsp:nvSpPr>
      <dsp:spPr>
        <a:xfrm>
          <a:off x="1949562" y="1153106"/>
          <a:ext cx="1465648" cy="1267845"/>
        </a:xfrm>
        <a:prstGeom prst="hexagon">
          <a:avLst>
            <a:gd name="adj" fmla="val 28570"/>
            <a:gd name="vf" fmla="val 115470"/>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a:solidFill>
                <a:sysClr val="window" lastClr="FFFFFF"/>
              </a:solidFill>
              <a:latin typeface="Arial" panose="020B0604020202020204" pitchFamily="34" charset="0"/>
              <a:ea typeface="+mn-ea"/>
              <a:cs typeface="Arial" panose="020B0604020202020204" pitchFamily="34" charset="0"/>
            </a:rPr>
            <a:t>Open Education</a:t>
          </a:r>
        </a:p>
      </dsp:txBody>
      <dsp:txXfrm>
        <a:off x="2192440" y="1363206"/>
        <a:ext cx="979892" cy="847645"/>
      </dsp:txXfrm>
    </dsp:sp>
    <dsp:sp modelId="{9A036C23-8B42-4B12-BA3F-4199869F1866}">
      <dsp:nvSpPr>
        <dsp:cNvPr id="0" name=""/>
        <dsp:cNvSpPr/>
      </dsp:nvSpPr>
      <dsp:spPr>
        <a:xfrm>
          <a:off x="2867340" y="546528"/>
          <a:ext cx="552984" cy="476469"/>
        </a:xfrm>
        <a:prstGeom prst="hexagon">
          <a:avLst>
            <a:gd name="adj" fmla="val 28900"/>
            <a:gd name="vf" fmla="val 115470"/>
          </a:avLst>
        </a:prstGeom>
        <a:gradFill rotWithShape="0">
          <a:gsLst>
            <a:gs pos="0">
              <a:srgbClr val="ED7D31">
                <a:tint val="40000"/>
                <a:hueOff val="0"/>
                <a:satOff val="0"/>
                <a:lumOff val="0"/>
                <a:alphaOff val="0"/>
                <a:satMod val="103000"/>
                <a:lumMod val="102000"/>
                <a:tint val="94000"/>
              </a:srgbClr>
            </a:gs>
            <a:gs pos="50000">
              <a:srgbClr val="ED7D31">
                <a:tint val="40000"/>
                <a:hueOff val="0"/>
                <a:satOff val="0"/>
                <a:lumOff val="0"/>
                <a:alphaOff val="0"/>
                <a:satMod val="110000"/>
                <a:lumMod val="100000"/>
                <a:shade val="100000"/>
              </a:srgbClr>
            </a:gs>
            <a:gs pos="100000">
              <a:srgbClr val="ED7D31">
                <a:tint val="40000"/>
                <a:hueOff val="0"/>
                <a:satOff val="0"/>
                <a:lumOff val="0"/>
                <a:alphaOff val="0"/>
                <a:lumMod val="99000"/>
                <a:satMod val="120000"/>
                <a:shade val="78000"/>
              </a:srgb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5F7D3846-CA03-444E-B610-7D6FCB2B987F}">
      <dsp:nvSpPr>
        <dsp:cNvPr id="0" name=""/>
        <dsp:cNvSpPr/>
      </dsp:nvSpPr>
      <dsp:spPr>
        <a:xfrm>
          <a:off x="2084570" y="0"/>
          <a:ext cx="1201088" cy="1039082"/>
        </a:xfrm>
        <a:prstGeom prst="hexagon">
          <a:avLst>
            <a:gd name="adj" fmla="val 28570"/>
            <a:gd name="vf" fmla="val 115470"/>
          </a:avLst>
        </a:prstGeom>
        <a:gradFill rotWithShape="0">
          <a:gsLst>
            <a:gs pos="0">
              <a:srgbClr val="ED7D31">
                <a:hueOff val="0"/>
                <a:satOff val="0"/>
                <a:lumOff val="0"/>
                <a:alphaOff val="0"/>
                <a:satMod val="103000"/>
                <a:lumMod val="102000"/>
                <a:tint val="94000"/>
              </a:srgbClr>
            </a:gs>
            <a:gs pos="50000">
              <a:srgbClr val="ED7D31">
                <a:hueOff val="0"/>
                <a:satOff val="0"/>
                <a:lumOff val="0"/>
                <a:alphaOff val="0"/>
                <a:satMod val="110000"/>
                <a:lumMod val="100000"/>
                <a:shade val="100000"/>
              </a:srgbClr>
            </a:gs>
            <a:gs pos="100000">
              <a:srgbClr val="ED7D31">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a:solidFill>
                <a:sysClr val="window" lastClr="FFFFFF"/>
              </a:solidFill>
              <a:latin typeface="Arial" panose="020B0604020202020204" pitchFamily="34" charset="0"/>
              <a:ea typeface="+mn-ea"/>
              <a:cs typeface="Arial" panose="020B0604020202020204" pitchFamily="34" charset="0"/>
            </a:rPr>
            <a:t>Access</a:t>
          </a:r>
        </a:p>
      </dsp:txBody>
      <dsp:txXfrm>
        <a:off x="2283616" y="172198"/>
        <a:ext cx="802996" cy="694686"/>
      </dsp:txXfrm>
    </dsp:sp>
    <dsp:sp modelId="{E6AFBB40-A59E-43F9-8F6A-2BD20ED9A2E7}">
      <dsp:nvSpPr>
        <dsp:cNvPr id="0" name=""/>
        <dsp:cNvSpPr/>
      </dsp:nvSpPr>
      <dsp:spPr>
        <a:xfrm>
          <a:off x="3512716" y="1437272"/>
          <a:ext cx="552984" cy="476469"/>
        </a:xfrm>
        <a:prstGeom prst="hexagon">
          <a:avLst>
            <a:gd name="adj" fmla="val 28900"/>
            <a:gd name="vf" fmla="val 115470"/>
          </a:avLst>
        </a:prstGeom>
        <a:gradFill rotWithShape="0">
          <a:gsLst>
            <a:gs pos="0">
              <a:srgbClr val="ED7D31">
                <a:tint val="40000"/>
                <a:hueOff val="0"/>
                <a:satOff val="0"/>
                <a:lumOff val="0"/>
                <a:alphaOff val="0"/>
                <a:satMod val="103000"/>
                <a:lumMod val="102000"/>
                <a:tint val="94000"/>
              </a:srgbClr>
            </a:gs>
            <a:gs pos="50000">
              <a:srgbClr val="ED7D31">
                <a:tint val="40000"/>
                <a:hueOff val="0"/>
                <a:satOff val="0"/>
                <a:lumOff val="0"/>
                <a:alphaOff val="0"/>
                <a:satMod val="110000"/>
                <a:lumMod val="100000"/>
                <a:shade val="100000"/>
              </a:srgbClr>
            </a:gs>
            <a:gs pos="100000">
              <a:srgbClr val="ED7D31">
                <a:tint val="40000"/>
                <a:hueOff val="0"/>
                <a:satOff val="0"/>
                <a:lumOff val="0"/>
                <a:alphaOff val="0"/>
                <a:lumMod val="99000"/>
                <a:satMod val="120000"/>
                <a:shade val="78000"/>
              </a:srgb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C3BEA6A6-FF1E-4877-AAF4-7D701F52B05E}">
      <dsp:nvSpPr>
        <dsp:cNvPr id="0" name=""/>
        <dsp:cNvSpPr/>
      </dsp:nvSpPr>
      <dsp:spPr>
        <a:xfrm>
          <a:off x="3186107" y="639105"/>
          <a:ext cx="1201088" cy="1039082"/>
        </a:xfrm>
        <a:prstGeom prst="hexagon">
          <a:avLst>
            <a:gd name="adj" fmla="val 28570"/>
            <a:gd name="vf" fmla="val 115470"/>
          </a:avLst>
        </a:prstGeom>
        <a:gradFill rotWithShape="0">
          <a:gsLst>
            <a:gs pos="0">
              <a:srgbClr val="ED7D31">
                <a:hueOff val="-291073"/>
                <a:satOff val="-16786"/>
                <a:lumOff val="1726"/>
                <a:alphaOff val="0"/>
                <a:satMod val="103000"/>
                <a:lumMod val="102000"/>
                <a:tint val="94000"/>
              </a:srgbClr>
            </a:gs>
            <a:gs pos="50000">
              <a:srgbClr val="ED7D31">
                <a:hueOff val="-291073"/>
                <a:satOff val="-16786"/>
                <a:lumOff val="1726"/>
                <a:alphaOff val="0"/>
                <a:satMod val="110000"/>
                <a:lumMod val="100000"/>
                <a:shade val="100000"/>
              </a:srgbClr>
            </a:gs>
            <a:gs pos="100000">
              <a:srgbClr val="ED7D31">
                <a:hueOff val="-291073"/>
                <a:satOff val="-16786"/>
                <a:lumOff val="1726"/>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a:solidFill>
                <a:sysClr val="window" lastClr="FFFFFF"/>
              </a:solidFill>
              <a:latin typeface="Arial" panose="020B0604020202020204" pitchFamily="34" charset="0"/>
              <a:ea typeface="+mn-ea"/>
              <a:cs typeface="Arial" panose="020B0604020202020204" pitchFamily="34" charset="0"/>
            </a:rPr>
            <a:t>Content</a:t>
          </a:r>
        </a:p>
      </dsp:txBody>
      <dsp:txXfrm>
        <a:off x="3385153" y="811303"/>
        <a:ext cx="802996" cy="694686"/>
      </dsp:txXfrm>
    </dsp:sp>
    <dsp:sp modelId="{2866B4A1-A3C4-4FEC-8654-87CB67C95045}">
      <dsp:nvSpPr>
        <dsp:cNvPr id="0" name=""/>
        <dsp:cNvSpPr/>
      </dsp:nvSpPr>
      <dsp:spPr>
        <a:xfrm>
          <a:off x="3064396" y="2442755"/>
          <a:ext cx="552984" cy="476469"/>
        </a:xfrm>
        <a:prstGeom prst="hexagon">
          <a:avLst>
            <a:gd name="adj" fmla="val 28900"/>
            <a:gd name="vf" fmla="val 115470"/>
          </a:avLst>
        </a:prstGeom>
        <a:gradFill rotWithShape="0">
          <a:gsLst>
            <a:gs pos="0">
              <a:srgbClr val="ED7D31">
                <a:tint val="40000"/>
                <a:hueOff val="0"/>
                <a:satOff val="0"/>
                <a:lumOff val="0"/>
                <a:alphaOff val="0"/>
                <a:satMod val="103000"/>
                <a:lumMod val="102000"/>
                <a:tint val="94000"/>
              </a:srgbClr>
            </a:gs>
            <a:gs pos="50000">
              <a:srgbClr val="ED7D31">
                <a:tint val="40000"/>
                <a:hueOff val="0"/>
                <a:satOff val="0"/>
                <a:lumOff val="0"/>
                <a:alphaOff val="0"/>
                <a:satMod val="110000"/>
                <a:lumMod val="100000"/>
                <a:shade val="100000"/>
              </a:srgbClr>
            </a:gs>
            <a:gs pos="100000">
              <a:srgbClr val="ED7D31">
                <a:tint val="40000"/>
                <a:hueOff val="0"/>
                <a:satOff val="0"/>
                <a:lumOff val="0"/>
                <a:alphaOff val="0"/>
                <a:lumMod val="99000"/>
                <a:satMod val="120000"/>
                <a:shade val="78000"/>
              </a:srgb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2468DDF9-075C-4346-8E1D-B95707DF59CC}">
      <dsp:nvSpPr>
        <dsp:cNvPr id="0" name=""/>
        <dsp:cNvSpPr/>
      </dsp:nvSpPr>
      <dsp:spPr>
        <a:xfrm>
          <a:off x="3186107" y="1895512"/>
          <a:ext cx="1201088" cy="1039082"/>
        </a:xfrm>
        <a:prstGeom prst="hexagon">
          <a:avLst>
            <a:gd name="adj" fmla="val 28570"/>
            <a:gd name="vf" fmla="val 115470"/>
          </a:avLst>
        </a:prstGeom>
        <a:gradFill rotWithShape="0">
          <a:gsLst>
            <a:gs pos="0">
              <a:srgbClr val="ED7D31">
                <a:hueOff val="-582145"/>
                <a:satOff val="-33571"/>
                <a:lumOff val="3451"/>
                <a:alphaOff val="0"/>
                <a:satMod val="103000"/>
                <a:lumMod val="102000"/>
                <a:tint val="94000"/>
              </a:srgbClr>
            </a:gs>
            <a:gs pos="50000">
              <a:srgbClr val="ED7D31">
                <a:hueOff val="-582145"/>
                <a:satOff val="-33571"/>
                <a:lumOff val="3451"/>
                <a:alphaOff val="0"/>
                <a:satMod val="110000"/>
                <a:lumMod val="100000"/>
                <a:shade val="100000"/>
              </a:srgbClr>
            </a:gs>
            <a:gs pos="100000">
              <a:srgbClr val="ED7D31">
                <a:hueOff val="-582145"/>
                <a:satOff val="-33571"/>
                <a:lumOff val="3451"/>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a:solidFill>
                <a:sysClr val="window" lastClr="FFFFFF"/>
              </a:solidFill>
              <a:latin typeface="Arial" panose="020B0604020202020204" pitchFamily="34" charset="0"/>
              <a:ea typeface="+mn-ea"/>
              <a:cs typeface="Arial" panose="020B0604020202020204" pitchFamily="34" charset="0"/>
            </a:rPr>
            <a:t>Research</a:t>
          </a:r>
        </a:p>
      </dsp:txBody>
      <dsp:txXfrm>
        <a:off x="3385153" y="2067710"/>
        <a:ext cx="802996" cy="694686"/>
      </dsp:txXfrm>
    </dsp:sp>
    <dsp:sp modelId="{C0E9E170-1B7E-43AA-84D7-F75982B4F39F}">
      <dsp:nvSpPr>
        <dsp:cNvPr id="0" name=""/>
        <dsp:cNvSpPr/>
      </dsp:nvSpPr>
      <dsp:spPr>
        <a:xfrm>
          <a:off x="1952290" y="2547128"/>
          <a:ext cx="552984" cy="476469"/>
        </a:xfrm>
        <a:prstGeom prst="hexagon">
          <a:avLst>
            <a:gd name="adj" fmla="val 28900"/>
            <a:gd name="vf" fmla="val 115470"/>
          </a:avLst>
        </a:prstGeom>
        <a:gradFill rotWithShape="0">
          <a:gsLst>
            <a:gs pos="0">
              <a:srgbClr val="ED7D31">
                <a:tint val="40000"/>
                <a:hueOff val="0"/>
                <a:satOff val="0"/>
                <a:lumOff val="0"/>
                <a:alphaOff val="0"/>
                <a:satMod val="103000"/>
                <a:lumMod val="102000"/>
                <a:tint val="94000"/>
              </a:srgbClr>
            </a:gs>
            <a:gs pos="50000">
              <a:srgbClr val="ED7D31">
                <a:tint val="40000"/>
                <a:hueOff val="0"/>
                <a:satOff val="0"/>
                <a:lumOff val="0"/>
                <a:alphaOff val="0"/>
                <a:satMod val="110000"/>
                <a:lumMod val="100000"/>
                <a:shade val="100000"/>
              </a:srgbClr>
            </a:gs>
            <a:gs pos="100000">
              <a:srgbClr val="ED7D31">
                <a:tint val="40000"/>
                <a:hueOff val="0"/>
                <a:satOff val="0"/>
                <a:lumOff val="0"/>
                <a:alphaOff val="0"/>
                <a:lumMod val="99000"/>
                <a:satMod val="120000"/>
                <a:shade val="78000"/>
              </a:srgb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F4EA2A45-D6F3-424B-AAD6-AD86D82B2959}">
      <dsp:nvSpPr>
        <dsp:cNvPr id="0" name=""/>
        <dsp:cNvSpPr/>
      </dsp:nvSpPr>
      <dsp:spPr>
        <a:xfrm>
          <a:off x="2084570" y="2535332"/>
          <a:ext cx="1201088" cy="1039082"/>
        </a:xfrm>
        <a:prstGeom prst="hexagon">
          <a:avLst>
            <a:gd name="adj" fmla="val 28570"/>
            <a:gd name="vf" fmla="val 115470"/>
          </a:avLst>
        </a:prstGeom>
        <a:gradFill rotWithShape="0">
          <a:gsLst>
            <a:gs pos="0">
              <a:srgbClr val="ED7D31">
                <a:hueOff val="-873218"/>
                <a:satOff val="-50357"/>
                <a:lumOff val="5177"/>
                <a:alphaOff val="0"/>
                <a:satMod val="103000"/>
                <a:lumMod val="102000"/>
                <a:tint val="94000"/>
              </a:srgbClr>
            </a:gs>
            <a:gs pos="50000">
              <a:srgbClr val="ED7D31">
                <a:hueOff val="-873218"/>
                <a:satOff val="-50357"/>
                <a:lumOff val="5177"/>
                <a:alphaOff val="0"/>
                <a:satMod val="110000"/>
                <a:lumMod val="100000"/>
                <a:shade val="100000"/>
              </a:srgbClr>
            </a:gs>
            <a:gs pos="100000">
              <a:srgbClr val="ED7D31">
                <a:hueOff val="-873218"/>
                <a:satOff val="-50357"/>
                <a:lumOff val="5177"/>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a:solidFill>
                <a:sysClr val="window" lastClr="FFFFFF"/>
              </a:solidFill>
              <a:latin typeface="Arial" panose="020B0604020202020204" pitchFamily="34" charset="0"/>
              <a:ea typeface="+mn-ea"/>
              <a:cs typeface="Arial" panose="020B0604020202020204" pitchFamily="34" charset="0"/>
            </a:rPr>
            <a:t>Recognition</a:t>
          </a:r>
        </a:p>
      </dsp:txBody>
      <dsp:txXfrm>
        <a:off x="2283616" y="2707530"/>
        <a:ext cx="802996" cy="694686"/>
      </dsp:txXfrm>
    </dsp:sp>
    <dsp:sp modelId="{CFE49731-E832-4A5F-B194-DF8354BF1D9B}">
      <dsp:nvSpPr>
        <dsp:cNvPr id="0" name=""/>
        <dsp:cNvSpPr/>
      </dsp:nvSpPr>
      <dsp:spPr>
        <a:xfrm>
          <a:off x="1296345" y="1656741"/>
          <a:ext cx="552984" cy="476469"/>
        </a:xfrm>
        <a:prstGeom prst="hexagon">
          <a:avLst>
            <a:gd name="adj" fmla="val 28900"/>
            <a:gd name="vf" fmla="val 115470"/>
          </a:avLst>
        </a:prstGeom>
        <a:gradFill rotWithShape="0">
          <a:gsLst>
            <a:gs pos="0">
              <a:srgbClr val="ED7D31">
                <a:tint val="40000"/>
                <a:hueOff val="0"/>
                <a:satOff val="0"/>
                <a:lumOff val="0"/>
                <a:alphaOff val="0"/>
                <a:satMod val="103000"/>
                <a:lumMod val="102000"/>
                <a:tint val="94000"/>
              </a:srgbClr>
            </a:gs>
            <a:gs pos="50000">
              <a:srgbClr val="ED7D31">
                <a:tint val="40000"/>
                <a:hueOff val="0"/>
                <a:satOff val="0"/>
                <a:lumOff val="0"/>
                <a:alphaOff val="0"/>
                <a:satMod val="110000"/>
                <a:lumMod val="100000"/>
                <a:shade val="100000"/>
              </a:srgbClr>
            </a:gs>
            <a:gs pos="100000">
              <a:srgbClr val="ED7D31">
                <a:tint val="40000"/>
                <a:hueOff val="0"/>
                <a:satOff val="0"/>
                <a:lumOff val="0"/>
                <a:alphaOff val="0"/>
                <a:lumMod val="99000"/>
                <a:satMod val="120000"/>
                <a:shade val="78000"/>
              </a:srgb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DA188330-5993-4C05-9741-7CBE483EE56E}">
      <dsp:nvSpPr>
        <dsp:cNvPr id="0" name=""/>
        <dsp:cNvSpPr/>
      </dsp:nvSpPr>
      <dsp:spPr>
        <a:xfrm>
          <a:off x="977918" y="1896227"/>
          <a:ext cx="1201088" cy="1039082"/>
        </a:xfrm>
        <a:prstGeom prst="hexagon">
          <a:avLst>
            <a:gd name="adj" fmla="val 28570"/>
            <a:gd name="vf" fmla="val 115470"/>
          </a:avLst>
        </a:prstGeom>
        <a:gradFill rotWithShape="0">
          <a:gsLst>
            <a:gs pos="0">
              <a:srgbClr val="ED7D31">
                <a:hueOff val="-1164290"/>
                <a:satOff val="-67142"/>
                <a:lumOff val="6902"/>
                <a:alphaOff val="0"/>
                <a:satMod val="103000"/>
                <a:lumMod val="102000"/>
                <a:tint val="94000"/>
              </a:srgbClr>
            </a:gs>
            <a:gs pos="50000">
              <a:srgbClr val="ED7D31">
                <a:hueOff val="-1164290"/>
                <a:satOff val="-67142"/>
                <a:lumOff val="6902"/>
                <a:alphaOff val="0"/>
                <a:satMod val="110000"/>
                <a:lumMod val="100000"/>
                <a:shade val="100000"/>
              </a:srgbClr>
            </a:gs>
            <a:gs pos="100000">
              <a:srgbClr val="ED7D31">
                <a:hueOff val="-1164290"/>
                <a:satOff val="-67142"/>
                <a:lumOff val="6902"/>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a:solidFill>
                <a:sysClr val="window" lastClr="FFFFFF"/>
              </a:solidFill>
              <a:latin typeface="Arial" panose="020B0604020202020204" pitchFamily="34" charset="0"/>
              <a:ea typeface="+mn-ea"/>
              <a:cs typeface="Arial" panose="020B0604020202020204" pitchFamily="34" charset="0"/>
            </a:rPr>
            <a:t>Collaboration</a:t>
          </a:r>
        </a:p>
      </dsp:txBody>
      <dsp:txXfrm>
        <a:off x="1176964" y="2068425"/>
        <a:ext cx="802996" cy="694686"/>
      </dsp:txXfrm>
    </dsp:sp>
    <dsp:sp modelId="{A53680CC-CEA3-49D2-B42E-9ACE86F0DBF6}">
      <dsp:nvSpPr>
        <dsp:cNvPr id="0" name=""/>
        <dsp:cNvSpPr/>
      </dsp:nvSpPr>
      <dsp:spPr>
        <a:xfrm>
          <a:off x="977918" y="637675"/>
          <a:ext cx="1201088" cy="1039082"/>
        </a:xfrm>
        <a:prstGeom prst="hexagon">
          <a:avLst>
            <a:gd name="adj" fmla="val 28570"/>
            <a:gd name="vf" fmla="val 115470"/>
          </a:avLst>
        </a:prstGeom>
        <a:gradFill rotWithShape="0">
          <a:gsLst>
            <a:gs pos="0">
              <a:srgbClr val="ED7D31">
                <a:hueOff val="-1455363"/>
                <a:satOff val="-83928"/>
                <a:lumOff val="8628"/>
                <a:alphaOff val="0"/>
                <a:satMod val="103000"/>
                <a:lumMod val="102000"/>
                <a:tint val="94000"/>
              </a:srgbClr>
            </a:gs>
            <a:gs pos="50000">
              <a:srgbClr val="ED7D31">
                <a:hueOff val="-1455363"/>
                <a:satOff val="-83928"/>
                <a:lumOff val="8628"/>
                <a:alphaOff val="0"/>
                <a:satMod val="110000"/>
                <a:lumMod val="100000"/>
                <a:shade val="100000"/>
              </a:srgbClr>
            </a:gs>
            <a:gs pos="100000">
              <a:srgbClr val="ED7D31">
                <a:hueOff val="-1455363"/>
                <a:satOff val="-83928"/>
                <a:lumOff val="8628"/>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a:solidFill>
                <a:sysClr val="window" lastClr="FFFFFF"/>
              </a:solidFill>
              <a:latin typeface="Arial" panose="020B0604020202020204" pitchFamily="34" charset="0"/>
              <a:ea typeface="+mn-ea"/>
              <a:cs typeface="Arial" panose="020B0604020202020204" pitchFamily="34" charset="0"/>
            </a:rPr>
            <a:t>Pedagogy</a:t>
          </a:r>
        </a:p>
      </dsp:txBody>
      <dsp:txXfrm>
        <a:off x="1176964" y="809873"/>
        <a:ext cx="802996" cy="6946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6023C0-2559-401E-8FDF-41E04C268BCD}">
      <dsp:nvSpPr>
        <dsp:cNvPr id="0" name=""/>
        <dsp:cNvSpPr/>
      </dsp:nvSpPr>
      <dsp:spPr>
        <a:xfrm>
          <a:off x="603738" y="0"/>
          <a:ext cx="6842369" cy="1900440"/>
        </a:xfrm>
        <a:prstGeom prst="rightArrow">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6647DAF2-C527-41BF-9A76-B7CD448DA015}">
      <dsp:nvSpPr>
        <dsp:cNvPr id="0" name=""/>
        <dsp:cNvSpPr/>
      </dsp:nvSpPr>
      <dsp:spPr>
        <a:xfrm>
          <a:off x="0" y="570132"/>
          <a:ext cx="2414953" cy="76017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latin typeface="Arial Nova" panose="020B0504020202020204" pitchFamily="34" charset="0"/>
            </a:rPr>
            <a:t>Situational Analysis</a:t>
          </a:r>
        </a:p>
      </dsp:txBody>
      <dsp:txXfrm>
        <a:off x="37109" y="607241"/>
        <a:ext cx="2340735" cy="685958"/>
      </dsp:txXfrm>
    </dsp:sp>
    <dsp:sp modelId="{01597D17-8776-4847-B191-1AE17D786B1E}">
      <dsp:nvSpPr>
        <dsp:cNvPr id="0" name=""/>
        <dsp:cNvSpPr/>
      </dsp:nvSpPr>
      <dsp:spPr>
        <a:xfrm>
          <a:off x="2817446" y="570132"/>
          <a:ext cx="2414953" cy="76017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ZA" sz="2000" kern="1200" dirty="0">
              <a:latin typeface="Arial Nova" panose="020B0504020202020204" pitchFamily="34" charset="0"/>
            </a:rPr>
            <a:t>Qualitative</a:t>
          </a:r>
        </a:p>
      </dsp:txBody>
      <dsp:txXfrm>
        <a:off x="2854555" y="607241"/>
        <a:ext cx="2340735" cy="685958"/>
      </dsp:txXfrm>
    </dsp:sp>
    <dsp:sp modelId="{6AD99337-0EC8-4BB2-8080-514FA3FB28BE}">
      <dsp:nvSpPr>
        <dsp:cNvPr id="0" name=""/>
        <dsp:cNvSpPr/>
      </dsp:nvSpPr>
      <dsp:spPr>
        <a:xfrm>
          <a:off x="5634892" y="570132"/>
          <a:ext cx="2414953" cy="76017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ZA" sz="2000" kern="1200" dirty="0">
              <a:latin typeface="Arial Nova" panose="020B0504020202020204" pitchFamily="34" charset="0"/>
            </a:rPr>
            <a:t>Quantitative</a:t>
          </a:r>
        </a:p>
      </dsp:txBody>
      <dsp:txXfrm>
        <a:off x="5672001" y="607241"/>
        <a:ext cx="2340735" cy="685958"/>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6D4DA-0078-CBAE-275F-7EF383F41CD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BW"/>
          </a:p>
        </p:txBody>
      </p:sp>
      <p:sp>
        <p:nvSpPr>
          <p:cNvPr id="3" name="Subtitle 2">
            <a:extLst>
              <a:ext uri="{FF2B5EF4-FFF2-40B4-BE49-F238E27FC236}">
                <a16:creationId xmlns:a16="http://schemas.microsoft.com/office/drawing/2014/main" id="{CFB80CDC-176C-D6B4-C8F9-E0D87563F3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BW"/>
          </a:p>
        </p:txBody>
      </p:sp>
      <p:sp>
        <p:nvSpPr>
          <p:cNvPr id="4" name="Date Placeholder 3">
            <a:extLst>
              <a:ext uri="{FF2B5EF4-FFF2-40B4-BE49-F238E27FC236}">
                <a16:creationId xmlns:a16="http://schemas.microsoft.com/office/drawing/2014/main" id="{F0BAA71E-45CA-CBE4-7C8E-D1F9DEB98C15}"/>
              </a:ext>
            </a:extLst>
          </p:cNvPr>
          <p:cNvSpPr>
            <a:spLocks noGrp="1"/>
          </p:cNvSpPr>
          <p:nvPr>
            <p:ph type="dt" sz="half" idx="10"/>
          </p:nvPr>
        </p:nvSpPr>
        <p:spPr/>
        <p:txBody>
          <a:bodyPr/>
          <a:lstStyle/>
          <a:p>
            <a:fld id="{CF89C03D-663F-FC4A-B2AB-B9685F20CE67}" type="datetimeFigureOut">
              <a:rPr lang="en-BW" smtClean="0"/>
              <a:t>10/03/2023</a:t>
            </a:fld>
            <a:endParaRPr lang="en-BW"/>
          </a:p>
        </p:txBody>
      </p:sp>
      <p:sp>
        <p:nvSpPr>
          <p:cNvPr id="5" name="Footer Placeholder 4">
            <a:extLst>
              <a:ext uri="{FF2B5EF4-FFF2-40B4-BE49-F238E27FC236}">
                <a16:creationId xmlns:a16="http://schemas.microsoft.com/office/drawing/2014/main" id="{6840CA57-3294-34C4-75D2-56AB0B88D40D}"/>
              </a:ext>
            </a:extLst>
          </p:cNvPr>
          <p:cNvSpPr>
            <a:spLocks noGrp="1"/>
          </p:cNvSpPr>
          <p:nvPr>
            <p:ph type="ftr" sz="quarter" idx="11"/>
          </p:nvPr>
        </p:nvSpPr>
        <p:spPr/>
        <p:txBody>
          <a:bodyPr/>
          <a:lstStyle/>
          <a:p>
            <a:endParaRPr lang="en-BW"/>
          </a:p>
        </p:txBody>
      </p:sp>
      <p:sp>
        <p:nvSpPr>
          <p:cNvPr id="6" name="Slide Number Placeholder 5">
            <a:extLst>
              <a:ext uri="{FF2B5EF4-FFF2-40B4-BE49-F238E27FC236}">
                <a16:creationId xmlns:a16="http://schemas.microsoft.com/office/drawing/2014/main" id="{9FECB897-198E-90A9-82C9-996483B881E4}"/>
              </a:ext>
            </a:extLst>
          </p:cNvPr>
          <p:cNvSpPr>
            <a:spLocks noGrp="1"/>
          </p:cNvSpPr>
          <p:nvPr>
            <p:ph type="sldNum" sz="quarter" idx="12"/>
          </p:nvPr>
        </p:nvSpPr>
        <p:spPr/>
        <p:txBody>
          <a:bodyPr/>
          <a:lstStyle/>
          <a:p>
            <a:fld id="{6620D271-583C-9240-B493-0E2121C57350}" type="slidenum">
              <a:rPr lang="en-BW" smtClean="0"/>
              <a:t>‹#›</a:t>
            </a:fld>
            <a:endParaRPr lang="en-BW"/>
          </a:p>
        </p:txBody>
      </p:sp>
    </p:spTree>
    <p:extLst>
      <p:ext uri="{BB962C8B-B14F-4D97-AF65-F5344CB8AC3E}">
        <p14:creationId xmlns:p14="http://schemas.microsoft.com/office/powerpoint/2010/main" val="3186972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0F5A4-DEC2-01EC-82CA-98BC0E0464ED}"/>
              </a:ext>
            </a:extLst>
          </p:cNvPr>
          <p:cNvSpPr>
            <a:spLocks noGrp="1"/>
          </p:cNvSpPr>
          <p:nvPr>
            <p:ph type="title"/>
          </p:nvPr>
        </p:nvSpPr>
        <p:spPr/>
        <p:txBody>
          <a:bodyPr/>
          <a:lstStyle/>
          <a:p>
            <a:r>
              <a:rPr lang="en-GB"/>
              <a:t>Click to edit Master title style</a:t>
            </a:r>
            <a:endParaRPr lang="en-BW"/>
          </a:p>
        </p:txBody>
      </p:sp>
      <p:sp>
        <p:nvSpPr>
          <p:cNvPr id="3" name="Vertical Text Placeholder 2">
            <a:extLst>
              <a:ext uri="{FF2B5EF4-FFF2-40B4-BE49-F238E27FC236}">
                <a16:creationId xmlns:a16="http://schemas.microsoft.com/office/drawing/2014/main" id="{DEBF8EFF-D27A-C3A9-57A0-6BA74D8E2E0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W"/>
          </a:p>
        </p:txBody>
      </p:sp>
      <p:sp>
        <p:nvSpPr>
          <p:cNvPr id="4" name="Date Placeholder 3">
            <a:extLst>
              <a:ext uri="{FF2B5EF4-FFF2-40B4-BE49-F238E27FC236}">
                <a16:creationId xmlns:a16="http://schemas.microsoft.com/office/drawing/2014/main" id="{68014717-777F-035E-D9BA-EBD6C419C287}"/>
              </a:ext>
            </a:extLst>
          </p:cNvPr>
          <p:cNvSpPr>
            <a:spLocks noGrp="1"/>
          </p:cNvSpPr>
          <p:nvPr>
            <p:ph type="dt" sz="half" idx="10"/>
          </p:nvPr>
        </p:nvSpPr>
        <p:spPr/>
        <p:txBody>
          <a:bodyPr/>
          <a:lstStyle/>
          <a:p>
            <a:fld id="{CF89C03D-663F-FC4A-B2AB-B9685F20CE67}" type="datetimeFigureOut">
              <a:rPr lang="en-BW" smtClean="0"/>
              <a:t>10/03/2023</a:t>
            </a:fld>
            <a:endParaRPr lang="en-BW"/>
          </a:p>
        </p:txBody>
      </p:sp>
      <p:sp>
        <p:nvSpPr>
          <p:cNvPr id="5" name="Footer Placeholder 4">
            <a:extLst>
              <a:ext uri="{FF2B5EF4-FFF2-40B4-BE49-F238E27FC236}">
                <a16:creationId xmlns:a16="http://schemas.microsoft.com/office/drawing/2014/main" id="{A4567607-5FC1-568B-22D7-A23EA2684E33}"/>
              </a:ext>
            </a:extLst>
          </p:cNvPr>
          <p:cNvSpPr>
            <a:spLocks noGrp="1"/>
          </p:cNvSpPr>
          <p:nvPr>
            <p:ph type="ftr" sz="quarter" idx="11"/>
          </p:nvPr>
        </p:nvSpPr>
        <p:spPr/>
        <p:txBody>
          <a:bodyPr/>
          <a:lstStyle/>
          <a:p>
            <a:endParaRPr lang="en-BW"/>
          </a:p>
        </p:txBody>
      </p:sp>
      <p:sp>
        <p:nvSpPr>
          <p:cNvPr id="6" name="Slide Number Placeholder 5">
            <a:extLst>
              <a:ext uri="{FF2B5EF4-FFF2-40B4-BE49-F238E27FC236}">
                <a16:creationId xmlns:a16="http://schemas.microsoft.com/office/drawing/2014/main" id="{8B126C3F-0D6D-54E5-3425-31E6904F0AB0}"/>
              </a:ext>
            </a:extLst>
          </p:cNvPr>
          <p:cNvSpPr>
            <a:spLocks noGrp="1"/>
          </p:cNvSpPr>
          <p:nvPr>
            <p:ph type="sldNum" sz="quarter" idx="12"/>
          </p:nvPr>
        </p:nvSpPr>
        <p:spPr/>
        <p:txBody>
          <a:bodyPr/>
          <a:lstStyle/>
          <a:p>
            <a:fld id="{6620D271-583C-9240-B493-0E2121C57350}" type="slidenum">
              <a:rPr lang="en-BW" smtClean="0"/>
              <a:t>‹#›</a:t>
            </a:fld>
            <a:endParaRPr lang="en-BW"/>
          </a:p>
        </p:txBody>
      </p:sp>
    </p:spTree>
    <p:extLst>
      <p:ext uri="{BB962C8B-B14F-4D97-AF65-F5344CB8AC3E}">
        <p14:creationId xmlns:p14="http://schemas.microsoft.com/office/powerpoint/2010/main" val="579928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07C430-F7B3-5B69-9BBF-5EF45779703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BW"/>
          </a:p>
        </p:txBody>
      </p:sp>
      <p:sp>
        <p:nvSpPr>
          <p:cNvPr id="3" name="Vertical Text Placeholder 2">
            <a:extLst>
              <a:ext uri="{FF2B5EF4-FFF2-40B4-BE49-F238E27FC236}">
                <a16:creationId xmlns:a16="http://schemas.microsoft.com/office/drawing/2014/main" id="{20DD81C4-7DD4-2612-058D-A7DE24E7917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W"/>
          </a:p>
        </p:txBody>
      </p:sp>
      <p:sp>
        <p:nvSpPr>
          <p:cNvPr id="4" name="Date Placeholder 3">
            <a:extLst>
              <a:ext uri="{FF2B5EF4-FFF2-40B4-BE49-F238E27FC236}">
                <a16:creationId xmlns:a16="http://schemas.microsoft.com/office/drawing/2014/main" id="{0217AEAB-9A2C-C91F-C9DF-50BE9539EAB4}"/>
              </a:ext>
            </a:extLst>
          </p:cNvPr>
          <p:cNvSpPr>
            <a:spLocks noGrp="1"/>
          </p:cNvSpPr>
          <p:nvPr>
            <p:ph type="dt" sz="half" idx="10"/>
          </p:nvPr>
        </p:nvSpPr>
        <p:spPr/>
        <p:txBody>
          <a:bodyPr/>
          <a:lstStyle/>
          <a:p>
            <a:fld id="{CF89C03D-663F-FC4A-B2AB-B9685F20CE67}" type="datetimeFigureOut">
              <a:rPr lang="en-BW" smtClean="0"/>
              <a:t>10/03/2023</a:t>
            </a:fld>
            <a:endParaRPr lang="en-BW"/>
          </a:p>
        </p:txBody>
      </p:sp>
      <p:sp>
        <p:nvSpPr>
          <p:cNvPr id="5" name="Footer Placeholder 4">
            <a:extLst>
              <a:ext uri="{FF2B5EF4-FFF2-40B4-BE49-F238E27FC236}">
                <a16:creationId xmlns:a16="http://schemas.microsoft.com/office/drawing/2014/main" id="{EBDB0656-7B2A-2FE0-EC6C-27BAB8F4B323}"/>
              </a:ext>
            </a:extLst>
          </p:cNvPr>
          <p:cNvSpPr>
            <a:spLocks noGrp="1"/>
          </p:cNvSpPr>
          <p:nvPr>
            <p:ph type="ftr" sz="quarter" idx="11"/>
          </p:nvPr>
        </p:nvSpPr>
        <p:spPr/>
        <p:txBody>
          <a:bodyPr/>
          <a:lstStyle/>
          <a:p>
            <a:endParaRPr lang="en-BW"/>
          </a:p>
        </p:txBody>
      </p:sp>
      <p:sp>
        <p:nvSpPr>
          <p:cNvPr id="6" name="Slide Number Placeholder 5">
            <a:extLst>
              <a:ext uri="{FF2B5EF4-FFF2-40B4-BE49-F238E27FC236}">
                <a16:creationId xmlns:a16="http://schemas.microsoft.com/office/drawing/2014/main" id="{4EFF927B-5538-045B-D706-36B1214B7B50}"/>
              </a:ext>
            </a:extLst>
          </p:cNvPr>
          <p:cNvSpPr>
            <a:spLocks noGrp="1"/>
          </p:cNvSpPr>
          <p:nvPr>
            <p:ph type="sldNum" sz="quarter" idx="12"/>
          </p:nvPr>
        </p:nvSpPr>
        <p:spPr/>
        <p:txBody>
          <a:bodyPr/>
          <a:lstStyle/>
          <a:p>
            <a:fld id="{6620D271-583C-9240-B493-0E2121C57350}" type="slidenum">
              <a:rPr lang="en-BW" smtClean="0"/>
              <a:t>‹#›</a:t>
            </a:fld>
            <a:endParaRPr lang="en-BW"/>
          </a:p>
        </p:txBody>
      </p:sp>
    </p:spTree>
    <p:extLst>
      <p:ext uri="{BB962C8B-B14F-4D97-AF65-F5344CB8AC3E}">
        <p14:creationId xmlns:p14="http://schemas.microsoft.com/office/powerpoint/2010/main" val="3178074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A white and blue background with blue lines&#10;&#10;Description automatically generated">
            <a:extLst>
              <a:ext uri="{FF2B5EF4-FFF2-40B4-BE49-F238E27FC236}">
                <a16:creationId xmlns:a16="http://schemas.microsoft.com/office/drawing/2014/main" id="{2602B69B-C8E7-F03E-CD40-C792E15CBF22}"/>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86826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00285-034E-C3EC-E90A-11BBE34C9CD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BW"/>
          </a:p>
        </p:txBody>
      </p:sp>
      <p:sp>
        <p:nvSpPr>
          <p:cNvPr id="3" name="Text Placeholder 2">
            <a:extLst>
              <a:ext uri="{FF2B5EF4-FFF2-40B4-BE49-F238E27FC236}">
                <a16:creationId xmlns:a16="http://schemas.microsoft.com/office/drawing/2014/main" id="{3B8F4BEC-AACA-DCF5-ADCD-B75A9B081D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83FFEA2-7CBC-E13F-A858-F2C7D3E5575A}"/>
              </a:ext>
            </a:extLst>
          </p:cNvPr>
          <p:cNvSpPr>
            <a:spLocks noGrp="1"/>
          </p:cNvSpPr>
          <p:nvPr>
            <p:ph type="dt" sz="half" idx="10"/>
          </p:nvPr>
        </p:nvSpPr>
        <p:spPr/>
        <p:txBody>
          <a:bodyPr/>
          <a:lstStyle/>
          <a:p>
            <a:fld id="{CF89C03D-663F-FC4A-B2AB-B9685F20CE67}" type="datetimeFigureOut">
              <a:rPr lang="en-BW" smtClean="0"/>
              <a:t>10/03/2023</a:t>
            </a:fld>
            <a:endParaRPr lang="en-BW"/>
          </a:p>
        </p:txBody>
      </p:sp>
      <p:sp>
        <p:nvSpPr>
          <p:cNvPr id="5" name="Footer Placeholder 4">
            <a:extLst>
              <a:ext uri="{FF2B5EF4-FFF2-40B4-BE49-F238E27FC236}">
                <a16:creationId xmlns:a16="http://schemas.microsoft.com/office/drawing/2014/main" id="{7C0EA982-BFD8-CBCF-0CB0-2835EE8CB7EC}"/>
              </a:ext>
            </a:extLst>
          </p:cNvPr>
          <p:cNvSpPr>
            <a:spLocks noGrp="1"/>
          </p:cNvSpPr>
          <p:nvPr>
            <p:ph type="ftr" sz="quarter" idx="11"/>
          </p:nvPr>
        </p:nvSpPr>
        <p:spPr/>
        <p:txBody>
          <a:bodyPr/>
          <a:lstStyle/>
          <a:p>
            <a:endParaRPr lang="en-BW"/>
          </a:p>
        </p:txBody>
      </p:sp>
      <p:sp>
        <p:nvSpPr>
          <p:cNvPr id="6" name="Slide Number Placeholder 5">
            <a:extLst>
              <a:ext uri="{FF2B5EF4-FFF2-40B4-BE49-F238E27FC236}">
                <a16:creationId xmlns:a16="http://schemas.microsoft.com/office/drawing/2014/main" id="{3B414A05-CC84-E3E3-BF39-D228E16A8F24}"/>
              </a:ext>
            </a:extLst>
          </p:cNvPr>
          <p:cNvSpPr>
            <a:spLocks noGrp="1"/>
          </p:cNvSpPr>
          <p:nvPr>
            <p:ph type="sldNum" sz="quarter" idx="12"/>
          </p:nvPr>
        </p:nvSpPr>
        <p:spPr/>
        <p:txBody>
          <a:bodyPr/>
          <a:lstStyle/>
          <a:p>
            <a:fld id="{6620D271-583C-9240-B493-0E2121C57350}" type="slidenum">
              <a:rPr lang="en-BW" smtClean="0"/>
              <a:t>‹#›</a:t>
            </a:fld>
            <a:endParaRPr lang="en-BW"/>
          </a:p>
        </p:txBody>
      </p:sp>
    </p:spTree>
    <p:extLst>
      <p:ext uri="{BB962C8B-B14F-4D97-AF65-F5344CB8AC3E}">
        <p14:creationId xmlns:p14="http://schemas.microsoft.com/office/powerpoint/2010/main" val="2670403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96A3D-49FF-1966-2C1C-67D8CB28C804}"/>
              </a:ext>
            </a:extLst>
          </p:cNvPr>
          <p:cNvSpPr>
            <a:spLocks noGrp="1"/>
          </p:cNvSpPr>
          <p:nvPr>
            <p:ph type="title"/>
          </p:nvPr>
        </p:nvSpPr>
        <p:spPr/>
        <p:txBody>
          <a:bodyPr/>
          <a:lstStyle/>
          <a:p>
            <a:r>
              <a:rPr lang="en-GB"/>
              <a:t>Click to edit Master title style</a:t>
            </a:r>
            <a:endParaRPr lang="en-BW"/>
          </a:p>
        </p:txBody>
      </p:sp>
      <p:sp>
        <p:nvSpPr>
          <p:cNvPr id="3" name="Content Placeholder 2">
            <a:extLst>
              <a:ext uri="{FF2B5EF4-FFF2-40B4-BE49-F238E27FC236}">
                <a16:creationId xmlns:a16="http://schemas.microsoft.com/office/drawing/2014/main" id="{05A9C983-666C-76D3-DADC-1D907E5B904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W"/>
          </a:p>
        </p:txBody>
      </p:sp>
      <p:sp>
        <p:nvSpPr>
          <p:cNvPr id="4" name="Content Placeholder 3">
            <a:extLst>
              <a:ext uri="{FF2B5EF4-FFF2-40B4-BE49-F238E27FC236}">
                <a16:creationId xmlns:a16="http://schemas.microsoft.com/office/drawing/2014/main" id="{4147BF49-DAB0-BE1E-7C05-3A7520647C5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W"/>
          </a:p>
        </p:txBody>
      </p:sp>
      <p:sp>
        <p:nvSpPr>
          <p:cNvPr id="5" name="Date Placeholder 4">
            <a:extLst>
              <a:ext uri="{FF2B5EF4-FFF2-40B4-BE49-F238E27FC236}">
                <a16:creationId xmlns:a16="http://schemas.microsoft.com/office/drawing/2014/main" id="{8AF4D798-9CA1-CAB7-D2F6-F6A7393E1CE7}"/>
              </a:ext>
            </a:extLst>
          </p:cNvPr>
          <p:cNvSpPr>
            <a:spLocks noGrp="1"/>
          </p:cNvSpPr>
          <p:nvPr>
            <p:ph type="dt" sz="half" idx="10"/>
          </p:nvPr>
        </p:nvSpPr>
        <p:spPr/>
        <p:txBody>
          <a:bodyPr/>
          <a:lstStyle/>
          <a:p>
            <a:fld id="{CF89C03D-663F-FC4A-B2AB-B9685F20CE67}" type="datetimeFigureOut">
              <a:rPr lang="en-BW" smtClean="0"/>
              <a:t>10/03/2023</a:t>
            </a:fld>
            <a:endParaRPr lang="en-BW"/>
          </a:p>
        </p:txBody>
      </p:sp>
      <p:sp>
        <p:nvSpPr>
          <p:cNvPr id="6" name="Footer Placeholder 5">
            <a:extLst>
              <a:ext uri="{FF2B5EF4-FFF2-40B4-BE49-F238E27FC236}">
                <a16:creationId xmlns:a16="http://schemas.microsoft.com/office/drawing/2014/main" id="{4676A804-B601-9F2A-6C54-9ABF7DDBE9BE}"/>
              </a:ext>
            </a:extLst>
          </p:cNvPr>
          <p:cNvSpPr>
            <a:spLocks noGrp="1"/>
          </p:cNvSpPr>
          <p:nvPr>
            <p:ph type="ftr" sz="quarter" idx="11"/>
          </p:nvPr>
        </p:nvSpPr>
        <p:spPr/>
        <p:txBody>
          <a:bodyPr/>
          <a:lstStyle/>
          <a:p>
            <a:endParaRPr lang="en-BW"/>
          </a:p>
        </p:txBody>
      </p:sp>
      <p:sp>
        <p:nvSpPr>
          <p:cNvPr id="7" name="Slide Number Placeholder 6">
            <a:extLst>
              <a:ext uri="{FF2B5EF4-FFF2-40B4-BE49-F238E27FC236}">
                <a16:creationId xmlns:a16="http://schemas.microsoft.com/office/drawing/2014/main" id="{CA329DDA-E813-8B34-7515-EB119161A7D2}"/>
              </a:ext>
            </a:extLst>
          </p:cNvPr>
          <p:cNvSpPr>
            <a:spLocks noGrp="1"/>
          </p:cNvSpPr>
          <p:nvPr>
            <p:ph type="sldNum" sz="quarter" idx="12"/>
          </p:nvPr>
        </p:nvSpPr>
        <p:spPr/>
        <p:txBody>
          <a:bodyPr/>
          <a:lstStyle/>
          <a:p>
            <a:fld id="{6620D271-583C-9240-B493-0E2121C57350}" type="slidenum">
              <a:rPr lang="en-BW" smtClean="0"/>
              <a:t>‹#›</a:t>
            </a:fld>
            <a:endParaRPr lang="en-BW"/>
          </a:p>
        </p:txBody>
      </p:sp>
    </p:spTree>
    <p:extLst>
      <p:ext uri="{BB962C8B-B14F-4D97-AF65-F5344CB8AC3E}">
        <p14:creationId xmlns:p14="http://schemas.microsoft.com/office/powerpoint/2010/main" val="3435053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3360E-4B88-0441-2714-815ABBAA59C7}"/>
              </a:ext>
            </a:extLst>
          </p:cNvPr>
          <p:cNvSpPr>
            <a:spLocks noGrp="1"/>
          </p:cNvSpPr>
          <p:nvPr>
            <p:ph type="title"/>
          </p:nvPr>
        </p:nvSpPr>
        <p:spPr>
          <a:xfrm>
            <a:off x="839788" y="365125"/>
            <a:ext cx="10515600" cy="1325563"/>
          </a:xfrm>
        </p:spPr>
        <p:txBody>
          <a:bodyPr/>
          <a:lstStyle/>
          <a:p>
            <a:r>
              <a:rPr lang="en-GB"/>
              <a:t>Click to edit Master title style</a:t>
            </a:r>
            <a:endParaRPr lang="en-BW"/>
          </a:p>
        </p:txBody>
      </p:sp>
      <p:sp>
        <p:nvSpPr>
          <p:cNvPr id="3" name="Text Placeholder 2">
            <a:extLst>
              <a:ext uri="{FF2B5EF4-FFF2-40B4-BE49-F238E27FC236}">
                <a16:creationId xmlns:a16="http://schemas.microsoft.com/office/drawing/2014/main" id="{A6F805B5-853D-C060-2305-202697DC6B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C3D1B3C-71E0-3D14-65EC-BEDA9A010FD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W"/>
          </a:p>
        </p:txBody>
      </p:sp>
      <p:sp>
        <p:nvSpPr>
          <p:cNvPr id="5" name="Text Placeholder 4">
            <a:extLst>
              <a:ext uri="{FF2B5EF4-FFF2-40B4-BE49-F238E27FC236}">
                <a16:creationId xmlns:a16="http://schemas.microsoft.com/office/drawing/2014/main" id="{8F783E47-6985-B6CF-BE7D-5675225D07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33FE2BA-EA08-4FBC-9A67-2AF73C4755F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W"/>
          </a:p>
        </p:txBody>
      </p:sp>
      <p:sp>
        <p:nvSpPr>
          <p:cNvPr id="7" name="Date Placeholder 6">
            <a:extLst>
              <a:ext uri="{FF2B5EF4-FFF2-40B4-BE49-F238E27FC236}">
                <a16:creationId xmlns:a16="http://schemas.microsoft.com/office/drawing/2014/main" id="{3E49096B-E414-5D2D-280A-B35FADA9082C}"/>
              </a:ext>
            </a:extLst>
          </p:cNvPr>
          <p:cNvSpPr>
            <a:spLocks noGrp="1"/>
          </p:cNvSpPr>
          <p:nvPr>
            <p:ph type="dt" sz="half" idx="10"/>
          </p:nvPr>
        </p:nvSpPr>
        <p:spPr/>
        <p:txBody>
          <a:bodyPr/>
          <a:lstStyle/>
          <a:p>
            <a:fld id="{CF89C03D-663F-FC4A-B2AB-B9685F20CE67}" type="datetimeFigureOut">
              <a:rPr lang="en-BW" smtClean="0"/>
              <a:t>10/03/2023</a:t>
            </a:fld>
            <a:endParaRPr lang="en-BW"/>
          </a:p>
        </p:txBody>
      </p:sp>
      <p:sp>
        <p:nvSpPr>
          <p:cNvPr id="8" name="Footer Placeholder 7">
            <a:extLst>
              <a:ext uri="{FF2B5EF4-FFF2-40B4-BE49-F238E27FC236}">
                <a16:creationId xmlns:a16="http://schemas.microsoft.com/office/drawing/2014/main" id="{6D036C74-286C-42EA-AE34-F1B98869DD54}"/>
              </a:ext>
            </a:extLst>
          </p:cNvPr>
          <p:cNvSpPr>
            <a:spLocks noGrp="1"/>
          </p:cNvSpPr>
          <p:nvPr>
            <p:ph type="ftr" sz="quarter" idx="11"/>
          </p:nvPr>
        </p:nvSpPr>
        <p:spPr/>
        <p:txBody>
          <a:bodyPr/>
          <a:lstStyle/>
          <a:p>
            <a:endParaRPr lang="en-BW"/>
          </a:p>
        </p:txBody>
      </p:sp>
      <p:sp>
        <p:nvSpPr>
          <p:cNvPr id="9" name="Slide Number Placeholder 8">
            <a:extLst>
              <a:ext uri="{FF2B5EF4-FFF2-40B4-BE49-F238E27FC236}">
                <a16:creationId xmlns:a16="http://schemas.microsoft.com/office/drawing/2014/main" id="{06A72790-56B6-095E-D260-D5D0DD5C76D1}"/>
              </a:ext>
            </a:extLst>
          </p:cNvPr>
          <p:cNvSpPr>
            <a:spLocks noGrp="1"/>
          </p:cNvSpPr>
          <p:nvPr>
            <p:ph type="sldNum" sz="quarter" idx="12"/>
          </p:nvPr>
        </p:nvSpPr>
        <p:spPr/>
        <p:txBody>
          <a:bodyPr/>
          <a:lstStyle/>
          <a:p>
            <a:fld id="{6620D271-583C-9240-B493-0E2121C57350}" type="slidenum">
              <a:rPr lang="en-BW" smtClean="0"/>
              <a:t>‹#›</a:t>
            </a:fld>
            <a:endParaRPr lang="en-BW"/>
          </a:p>
        </p:txBody>
      </p:sp>
    </p:spTree>
    <p:extLst>
      <p:ext uri="{BB962C8B-B14F-4D97-AF65-F5344CB8AC3E}">
        <p14:creationId xmlns:p14="http://schemas.microsoft.com/office/powerpoint/2010/main" val="312095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693D1-C181-E5CA-E526-AB9589D83380}"/>
              </a:ext>
            </a:extLst>
          </p:cNvPr>
          <p:cNvSpPr>
            <a:spLocks noGrp="1"/>
          </p:cNvSpPr>
          <p:nvPr>
            <p:ph type="title"/>
          </p:nvPr>
        </p:nvSpPr>
        <p:spPr/>
        <p:txBody>
          <a:bodyPr/>
          <a:lstStyle/>
          <a:p>
            <a:r>
              <a:rPr lang="en-GB"/>
              <a:t>Click to edit Master title style</a:t>
            </a:r>
            <a:endParaRPr lang="en-BW"/>
          </a:p>
        </p:txBody>
      </p:sp>
      <p:sp>
        <p:nvSpPr>
          <p:cNvPr id="3" name="Date Placeholder 2">
            <a:extLst>
              <a:ext uri="{FF2B5EF4-FFF2-40B4-BE49-F238E27FC236}">
                <a16:creationId xmlns:a16="http://schemas.microsoft.com/office/drawing/2014/main" id="{82D8184B-2C04-DE5E-93CE-0AA2E9BA45C8}"/>
              </a:ext>
            </a:extLst>
          </p:cNvPr>
          <p:cNvSpPr>
            <a:spLocks noGrp="1"/>
          </p:cNvSpPr>
          <p:nvPr>
            <p:ph type="dt" sz="half" idx="10"/>
          </p:nvPr>
        </p:nvSpPr>
        <p:spPr/>
        <p:txBody>
          <a:bodyPr/>
          <a:lstStyle/>
          <a:p>
            <a:fld id="{CF89C03D-663F-FC4A-B2AB-B9685F20CE67}" type="datetimeFigureOut">
              <a:rPr lang="en-BW" smtClean="0"/>
              <a:t>10/03/2023</a:t>
            </a:fld>
            <a:endParaRPr lang="en-BW"/>
          </a:p>
        </p:txBody>
      </p:sp>
      <p:sp>
        <p:nvSpPr>
          <p:cNvPr id="4" name="Footer Placeholder 3">
            <a:extLst>
              <a:ext uri="{FF2B5EF4-FFF2-40B4-BE49-F238E27FC236}">
                <a16:creationId xmlns:a16="http://schemas.microsoft.com/office/drawing/2014/main" id="{5821BF55-8F99-8A55-1FA6-37219C93C4AE}"/>
              </a:ext>
            </a:extLst>
          </p:cNvPr>
          <p:cNvSpPr>
            <a:spLocks noGrp="1"/>
          </p:cNvSpPr>
          <p:nvPr>
            <p:ph type="ftr" sz="quarter" idx="11"/>
          </p:nvPr>
        </p:nvSpPr>
        <p:spPr/>
        <p:txBody>
          <a:bodyPr/>
          <a:lstStyle/>
          <a:p>
            <a:endParaRPr lang="en-BW"/>
          </a:p>
        </p:txBody>
      </p:sp>
      <p:sp>
        <p:nvSpPr>
          <p:cNvPr id="5" name="Slide Number Placeholder 4">
            <a:extLst>
              <a:ext uri="{FF2B5EF4-FFF2-40B4-BE49-F238E27FC236}">
                <a16:creationId xmlns:a16="http://schemas.microsoft.com/office/drawing/2014/main" id="{AE4FD0C8-525A-7A25-9E16-FF2B0CDF0175}"/>
              </a:ext>
            </a:extLst>
          </p:cNvPr>
          <p:cNvSpPr>
            <a:spLocks noGrp="1"/>
          </p:cNvSpPr>
          <p:nvPr>
            <p:ph type="sldNum" sz="quarter" idx="12"/>
          </p:nvPr>
        </p:nvSpPr>
        <p:spPr/>
        <p:txBody>
          <a:bodyPr/>
          <a:lstStyle/>
          <a:p>
            <a:fld id="{6620D271-583C-9240-B493-0E2121C57350}" type="slidenum">
              <a:rPr lang="en-BW" smtClean="0"/>
              <a:t>‹#›</a:t>
            </a:fld>
            <a:endParaRPr lang="en-BW"/>
          </a:p>
        </p:txBody>
      </p:sp>
    </p:spTree>
    <p:extLst>
      <p:ext uri="{BB962C8B-B14F-4D97-AF65-F5344CB8AC3E}">
        <p14:creationId xmlns:p14="http://schemas.microsoft.com/office/powerpoint/2010/main" val="2222750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72D143-30FE-70CE-F623-E916E7EDF59D}"/>
              </a:ext>
            </a:extLst>
          </p:cNvPr>
          <p:cNvSpPr>
            <a:spLocks noGrp="1"/>
          </p:cNvSpPr>
          <p:nvPr>
            <p:ph type="dt" sz="half" idx="10"/>
          </p:nvPr>
        </p:nvSpPr>
        <p:spPr/>
        <p:txBody>
          <a:bodyPr/>
          <a:lstStyle/>
          <a:p>
            <a:fld id="{CF89C03D-663F-FC4A-B2AB-B9685F20CE67}" type="datetimeFigureOut">
              <a:rPr lang="en-BW" smtClean="0"/>
              <a:t>10/03/2023</a:t>
            </a:fld>
            <a:endParaRPr lang="en-BW"/>
          </a:p>
        </p:txBody>
      </p:sp>
      <p:sp>
        <p:nvSpPr>
          <p:cNvPr id="3" name="Footer Placeholder 2">
            <a:extLst>
              <a:ext uri="{FF2B5EF4-FFF2-40B4-BE49-F238E27FC236}">
                <a16:creationId xmlns:a16="http://schemas.microsoft.com/office/drawing/2014/main" id="{65E9864B-F373-74B4-5952-D5095B07C1B1}"/>
              </a:ext>
            </a:extLst>
          </p:cNvPr>
          <p:cNvSpPr>
            <a:spLocks noGrp="1"/>
          </p:cNvSpPr>
          <p:nvPr>
            <p:ph type="ftr" sz="quarter" idx="11"/>
          </p:nvPr>
        </p:nvSpPr>
        <p:spPr/>
        <p:txBody>
          <a:bodyPr/>
          <a:lstStyle/>
          <a:p>
            <a:endParaRPr lang="en-BW"/>
          </a:p>
        </p:txBody>
      </p:sp>
      <p:sp>
        <p:nvSpPr>
          <p:cNvPr id="4" name="Slide Number Placeholder 3">
            <a:extLst>
              <a:ext uri="{FF2B5EF4-FFF2-40B4-BE49-F238E27FC236}">
                <a16:creationId xmlns:a16="http://schemas.microsoft.com/office/drawing/2014/main" id="{6124AB4E-19EE-37F4-CA3F-3FE83B1AC9C5}"/>
              </a:ext>
            </a:extLst>
          </p:cNvPr>
          <p:cNvSpPr>
            <a:spLocks noGrp="1"/>
          </p:cNvSpPr>
          <p:nvPr>
            <p:ph type="sldNum" sz="quarter" idx="12"/>
          </p:nvPr>
        </p:nvSpPr>
        <p:spPr/>
        <p:txBody>
          <a:bodyPr/>
          <a:lstStyle/>
          <a:p>
            <a:fld id="{6620D271-583C-9240-B493-0E2121C57350}" type="slidenum">
              <a:rPr lang="en-BW" smtClean="0"/>
              <a:t>‹#›</a:t>
            </a:fld>
            <a:endParaRPr lang="en-BW"/>
          </a:p>
        </p:txBody>
      </p:sp>
    </p:spTree>
    <p:extLst>
      <p:ext uri="{BB962C8B-B14F-4D97-AF65-F5344CB8AC3E}">
        <p14:creationId xmlns:p14="http://schemas.microsoft.com/office/powerpoint/2010/main" val="3893324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A2E0D-C06B-8B50-EAA1-C14A2AB74BA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W"/>
          </a:p>
        </p:txBody>
      </p:sp>
      <p:sp>
        <p:nvSpPr>
          <p:cNvPr id="3" name="Content Placeholder 2">
            <a:extLst>
              <a:ext uri="{FF2B5EF4-FFF2-40B4-BE49-F238E27FC236}">
                <a16:creationId xmlns:a16="http://schemas.microsoft.com/office/drawing/2014/main" id="{1EC8406F-C331-9511-E269-858438892A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W"/>
          </a:p>
        </p:txBody>
      </p:sp>
      <p:sp>
        <p:nvSpPr>
          <p:cNvPr id="4" name="Text Placeholder 3">
            <a:extLst>
              <a:ext uri="{FF2B5EF4-FFF2-40B4-BE49-F238E27FC236}">
                <a16:creationId xmlns:a16="http://schemas.microsoft.com/office/drawing/2014/main" id="{1EEF4D1E-FED4-A833-E6A9-EEDF4B415D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921E826-32ED-CA44-F437-D5F9A286168C}"/>
              </a:ext>
            </a:extLst>
          </p:cNvPr>
          <p:cNvSpPr>
            <a:spLocks noGrp="1"/>
          </p:cNvSpPr>
          <p:nvPr>
            <p:ph type="dt" sz="half" idx="10"/>
          </p:nvPr>
        </p:nvSpPr>
        <p:spPr/>
        <p:txBody>
          <a:bodyPr/>
          <a:lstStyle/>
          <a:p>
            <a:fld id="{CF89C03D-663F-FC4A-B2AB-B9685F20CE67}" type="datetimeFigureOut">
              <a:rPr lang="en-BW" smtClean="0"/>
              <a:t>10/03/2023</a:t>
            </a:fld>
            <a:endParaRPr lang="en-BW"/>
          </a:p>
        </p:txBody>
      </p:sp>
      <p:sp>
        <p:nvSpPr>
          <p:cNvPr id="6" name="Footer Placeholder 5">
            <a:extLst>
              <a:ext uri="{FF2B5EF4-FFF2-40B4-BE49-F238E27FC236}">
                <a16:creationId xmlns:a16="http://schemas.microsoft.com/office/drawing/2014/main" id="{DB617E1F-5DFC-6DEB-A492-C71D4512CB2D}"/>
              </a:ext>
            </a:extLst>
          </p:cNvPr>
          <p:cNvSpPr>
            <a:spLocks noGrp="1"/>
          </p:cNvSpPr>
          <p:nvPr>
            <p:ph type="ftr" sz="quarter" idx="11"/>
          </p:nvPr>
        </p:nvSpPr>
        <p:spPr/>
        <p:txBody>
          <a:bodyPr/>
          <a:lstStyle/>
          <a:p>
            <a:endParaRPr lang="en-BW"/>
          </a:p>
        </p:txBody>
      </p:sp>
      <p:sp>
        <p:nvSpPr>
          <p:cNvPr id="7" name="Slide Number Placeholder 6">
            <a:extLst>
              <a:ext uri="{FF2B5EF4-FFF2-40B4-BE49-F238E27FC236}">
                <a16:creationId xmlns:a16="http://schemas.microsoft.com/office/drawing/2014/main" id="{B3FD3F5D-D85D-228F-2BA0-29EBBE40B27F}"/>
              </a:ext>
            </a:extLst>
          </p:cNvPr>
          <p:cNvSpPr>
            <a:spLocks noGrp="1"/>
          </p:cNvSpPr>
          <p:nvPr>
            <p:ph type="sldNum" sz="quarter" idx="12"/>
          </p:nvPr>
        </p:nvSpPr>
        <p:spPr/>
        <p:txBody>
          <a:bodyPr/>
          <a:lstStyle/>
          <a:p>
            <a:fld id="{6620D271-583C-9240-B493-0E2121C57350}" type="slidenum">
              <a:rPr lang="en-BW" smtClean="0"/>
              <a:t>‹#›</a:t>
            </a:fld>
            <a:endParaRPr lang="en-BW"/>
          </a:p>
        </p:txBody>
      </p:sp>
    </p:spTree>
    <p:extLst>
      <p:ext uri="{BB962C8B-B14F-4D97-AF65-F5344CB8AC3E}">
        <p14:creationId xmlns:p14="http://schemas.microsoft.com/office/powerpoint/2010/main" val="953346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8A907-6BEF-C21F-4EFE-CE5680CB406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W"/>
          </a:p>
        </p:txBody>
      </p:sp>
      <p:sp>
        <p:nvSpPr>
          <p:cNvPr id="3" name="Picture Placeholder 2">
            <a:extLst>
              <a:ext uri="{FF2B5EF4-FFF2-40B4-BE49-F238E27FC236}">
                <a16:creationId xmlns:a16="http://schemas.microsoft.com/office/drawing/2014/main" id="{F720F394-494C-434B-F5D3-3339BD2F20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W"/>
          </a:p>
        </p:txBody>
      </p:sp>
      <p:sp>
        <p:nvSpPr>
          <p:cNvPr id="4" name="Text Placeholder 3">
            <a:extLst>
              <a:ext uri="{FF2B5EF4-FFF2-40B4-BE49-F238E27FC236}">
                <a16:creationId xmlns:a16="http://schemas.microsoft.com/office/drawing/2014/main" id="{4455F2D8-B2E6-7F0B-D7CA-3FC27029B7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C10A2E8-92E9-82F5-F26B-0D6743950443}"/>
              </a:ext>
            </a:extLst>
          </p:cNvPr>
          <p:cNvSpPr>
            <a:spLocks noGrp="1"/>
          </p:cNvSpPr>
          <p:nvPr>
            <p:ph type="dt" sz="half" idx="10"/>
          </p:nvPr>
        </p:nvSpPr>
        <p:spPr/>
        <p:txBody>
          <a:bodyPr/>
          <a:lstStyle/>
          <a:p>
            <a:fld id="{CF89C03D-663F-FC4A-B2AB-B9685F20CE67}" type="datetimeFigureOut">
              <a:rPr lang="en-BW" smtClean="0"/>
              <a:t>10/03/2023</a:t>
            </a:fld>
            <a:endParaRPr lang="en-BW"/>
          </a:p>
        </p:txBody>
      </p:sp>
      <p:sp>
        <p:nvSpPr>
          <p:cNvPr id="6" name="Footer Placeholder 5">
            <a:extLst>
              <a:ext uri="{FF2B5EF4-FFF2-40B4-BE49-F238E27FC236}">
                <a16:creationId xmlns:a16="http://schemas.microsoft.com/office/drawing/2014/main" id="{DF766F17-B2AC-44BB-8297-41D87F9C4F02}"/>
              </a:ext>
            </a:extLst>
          </p:cNvPr>
          <p:cNvSpPr>
            <a:spLocks noGrp="1"/>
          </p:cNvSpPr>
          <p:nvPr>
            <p:ph type="ftr" sz="quarter" idx="11"/>
          </p:nvPr>
        </p:nvSpPr>
        <p:spPr/>
        <p:txBody>
          <a:bodyPr/>
          <a:lstStyle/>
          <a:p>
            <a:endParaRPr lang="en-BW"/>
          </a:p>
        </p:txBody>
      </p:sp>
      <p:sp>
        <p:nvSpPr>
          <p:cNvPr id="7" name="Slide Number Placeholder 6">
            <a:extLst>
              <a:ext uri="{FF2B5EF4-FFF2-40B4-BE49-F238E27FC236}">
                <a16:creationId xmlns:a16="http://schemas.microsoft.com/office/drawing/2014/main" id="{A66D7EE5-3E8C-CA71-03B9-D075D3D8A7A2}"/>
              </a:ext>
            </a:extLst>
          </p:cNvPr>
          <p:cNvSpPr>
            <a:spLocks noGrp="1"/>
          </p:cNvSpPr>
          <p:nvPr>
            <p:ph type="sldNum" sz="quarter" idx="12"/>
          </p:nvPr>
        </p:nvSpPr>
        <p:spPr/>
        <p:txBody>
          <a:bodyPr/>
          <a:lstStyle/>
          <a:p>
            <a:fld id="{6620D271-583C-9240-B493-0E2121C57350}" type="slidenum">
              <a:rPr lang="en-BW" smtClean="0"/>
              <a:t>‹#›</a:t>
            </a:fld>
            <a:endParaRPr lang="en-BW"/>
          </a:p>
        </p:txBody>
      </p:sp>
    </p:spTree>
    <p:extLst>
      <p:ext uri="{BB962C8B-B14F-4D97-AF65-F5344CB8AC3E}">
        <p14:creationId xmlns:p14="http://schemas.microsoft.com/office/powerpoint/2010/main" val="3148944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78FA5E-8514-D842-DAA2-52C53B600B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BW"/>
          </a:p>
        </p:txBody>
      </p:sp>
      <p:sp>
        <p:nvSpPr>
          <p:cNvPr id="3" name="Text Placeholder 2">
            <a:extLst>
              <a:ext uri="{FF2B5EF4-FFF2-40B4-BE49-F238E27FC236}">
                <a16:creationId xmlns:a16="http://schemas.microsoft.com/office/drawing/2014/main" id="{4E6F5F58-9275-CE63-444A-9A8DD80CEC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W"/>
          </a:p>
        </p:txBody>
      </p:sp>
      <p:sp>
        <p:nvSpPr>
          <p:cNvPr id="4" name="Date Placeholder 3">
            <a:extLst>
              <a:ext uri="{FF2B5EF4-FFF2-40B4-BE49-F238E27FC236}">
                <a16:creationId xmlns:a16="http://schemas.microsoft.com/office/drawing/2014/main" id="{859482B6-61C0-D2DE-D595-1CDC4F154C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89C03D-663F-FC4A-B2AB-B9685F20CE67}" type="datetimeFigureOut">
              <a:rPr lang="en-BW" smtClean="0"/>
              <a:t>10/03/2023</a:t>
            </a:fld>
            <a:endParaRPr lang="en-BW"/>
          </a:p>
        </p:txBody>
      </p:sp>
      <p:sp>
        <p:nvSpPr>
          <p:cNvPr id="5" name="Footer Placeholder 4">
            <a:extLst>
              <a:ext uri="{FF2B5EF4-FFF2-40B4-BE49-F238E27FC236}">
                <a16:creationId xmlns:a16="http://schemas.microsoft.com/office/drawing/2014/main" id="{6CFA83A6-3C95-DE8B-1759-00D906A856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W"/>
          </a:p>
        </p:txBody>
      </p:sp>
      <p:sp>
        <p:nvSpPr>
          <p:cNvPr id="6" name="Slide Number Placeholder 5">
            <a:extLst>
              <a:ext uri="{FF2B5EF4-FFF2-40B4-BE49-F238E27FC236}">
                <a16:creationId xmlns:a16="http://schemas.microsoft.com/office/drawing/2014/main" id="{708F1962-E454-2A7F-8480-C37167AD17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20D271-583C-9240-B493-0E2121C57350}" type="slidenum">
              <a:rPr lang="en-BW" smtClean="0"/>
              <a:t>‹#›</a:t>
            </a:fld>
            <a:endParaRPr lang="en-BW"/>
          </a:p>
        </p:txBody>
      </p:sp>
    </p:spTree>
    <p:extLst>
      <p:ext uri="{BB962C8B-B14F-4D97-AF65-F5344CB8AC3E}">
        <p14:creationId xmlns:p14="http://schemas.microsoft.com/office/powerpoint/2010/main" val="127668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blue and white cover with text&#10;&#10;Description automatically generated">
            <a:extLst>
              <a:ext uri="{FF2B5EF4-FFF2-40B4-BE49-F238E27FC236}">
                <a16:creationId xmlns:a16="http://schemas.microsoft.com/office/drawing/2014/main" id="{15D6C038-5E2C-C359-95D0-FFC390C8A138}"/>
              </a:ext>
            </a:extLst>
          </p:cNvPr>
          <p:cNvPicPr>
            <a:picLocks noGrp="1" noChangeAspect="1"/>
          </p:cNvPicPr>
          <p:nvPr>
            <p:ph idx="4294967295"/>
          </p:nvPr>
        </p:nvPicPr>
        <p:blipFill>
          <a:blip r:embed="rId2"/>
          <a:stretch>
            <a:fillRect/>
          </a:stretch>
        </p:blipFill>
        <p:spPr>
          <a:xfrm>
            <a:off x="0" y="0"/>
            <a:ext cx="12192000" cy="6858000"/>
          </a:xfrm>
        </p:spPr>
      </p:pic>
      <p:sp>
        <p:nvSpPr>
          <p:cNvPr id="6" name="TextBox 5">
            <a:extLst>
              <a:ext uri="{FF2B5EF4-FFF2-40B4-BE49-F238E27FC236}">
                <a16:creationId xmlns:a16="http://schemas.microsoft.com/office/drawing/2014/main" id="{B4A5FA44-E2D5-6740-A12B-47BC5DA9FF0C}"/>
              </a:ext>
            </a:extLst>
          </p:cNvPr>
          <p:cNvSpPr txBox="1"/>
          <p:nvPr/>
        </p:nvSpPr>
        <p:spPr>
          <a:xfrm>
            <a:off x="3158158" y="3636957"/>
            <a:ext cx="5875684" cy="1969770"/>
          </a:xfrm>
          <a:prstGeom prst="rect">
            <a:avLst/>
          </a:prstGeom>
          <a:noFill/>
        </p:spPr>
        <p:txBody>
          <a:bodyPr wrap="square" rtlCol="0">
            <a:spAutoFit/>
          </a:bodyPr>
          <a:lstStyle/>
          <a:p>
            <a:pPr algn="ctr"/>
            <a:r>
              <a:rPr lang="en-GB" sz="2000" b="1" dirty="0">
                <a:latin typeface="Arial Nova" panose="020B0504020202020204" pitchFamily="34" charset="0"/>
              </a:rPr>
              <a:t>Fostering Openness in ODL through a Lens of student support to marginalised student populations</a:t>
            </a:r>
          </a:p>
          <a:p>
            <a:pPr algn="ctr"/>
            <a:endParaRPr lang="en-GB" sz="2000" b="1" dirty="0">
              <a:latin typeface="Arial Nova" panose="020B0504020202020204" pitchFamily="34" charset="0"/>
            </a:endParaRPr>
          </a:p>
          <a:p>
            <a:pPr algn="ctr"/>
            <a:r>
              <a:rPr lang="en-GB" sz="1400" b="1" dirty="0">
                <a:latin typeface="Arial Nova" panose="020B0504020202020204" pitchFamily="34" charset="0"/>
              </a:rPr>
              <a:t>Dr Alice Mkuzangwe</a:t>
            </a:r>
          </a:p>
          <a:p>
            <a:pPr algn="ctr"/>
            <a:r>
              <a:rPr lang="en-GB" sz="1400" b="1" dirty="0">
                <a:latin typeface="Arial Nova" panose="020B0504020202020204" pitchFamily="34" charset="0"/>
              </a:rPr>
              <a:t>University of South Africa</a:t>
            </a:r>
          </a:p>
          <a:p>
            <a:pPr algn="ctr"/>
            <a:r>
              <a:rPr lang="en-GB" sz="1400" b="1" dirty="0">
                <a:latin typeface="Arial Nova" panose="020B0504020202020204" pitchFamily="34" charset="0"/>
              </a:rPr>
              <a:t>mkuzasa@unisa.ac.za</a:t>
            </a:r>
          </a:p>
        </p:txBody>
      </p:sp>
    </p:spTree>
    <p:extLst>
      <p:ext uri="{BB962C8B-B14F-4D97-AF65-F5344CB8AC3E}">
        <p14:creationId xmlns:p14="http://schemas.microsoft.com/office/powerpoint/2010/main" val="4082526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7EDAF-CD0E-E9A6-4EB2-D73C810A41AB}"/>
              </a:ext>
            </a:extLst>
          </p:cNvPr>
          <p:cNvSpPr txBox="1">
            <a:spLocks/>
          </p:cNvSpPr>
          <p:nvPr/>
        </p:nvSpPr>
        <p:spPr bwMode="auto">
          <a:xfrm>
            <a:off x="734645" y="259007"/>
            <a:ext cx="10363199" cy="74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defTabSz="457200"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ZA" altLang="en-US" sz="3600" b="1" i="0" u="none" strike="noStrike" kern="1200" cap="none" spc="0" normalizeH="0" baseline="0" noProof="0" dirty="0">
                <a:ln>
                  <a:noFill/>
                </a:ln>
                <a:solidFill>
                  <a:sysClr val="windowText" lastClr="000000"/>
                </a:solidFill>
                <a:effectLst/>
                <a:uLnTx/>
                <a:uFillTx/>
                <a:latin typeface="Arial" pitchFamily="34" charset="0"/>
                <a:ea typeface="+mj-ea"/>
                <a:cs typeface="Arial" pitchFamily="34" charset="0"/>
              </a:rPr>
              <a:t>THEORETICAL FRAMING</a:t>
            </a:r>
          </a:p>
        </p:txBody>
      </p:sp>
      <p:sp>
        <p:nvSpPr>
          <p:cNvPr id="3" name="TextBox 44">
            <a:extLst>
              <a:ext uri="{FF2B5EF4-FFF2-40B4-BE49-F238E27FC236}">
                <a16:creationId xmlns:a16="http://schemas.microsoft.com/office/drawing/2014/main" id="{B3B66CF1-819D-DBD1-C4F4-77D33C41ED01}"/>
              </a:ext>
            </a:extLst>
          </p:cNvPr>
          <p:cNvSpPr txBox="1">
            <a:spLocks noChangeArrowheads="1"/>
          </p:cNvSpPr>
          <p:nvPr/>
        </p:nvSpPr>
        <p:spPr bwMode="auto">
          <a:xfrm>
            <a:off x="622300" y="1257300"/>
            <a:ext cx="8661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just" defTabSz="457200" eaLnBrk="1" fontAlgn="base" latinLnBrk="0" hangingPunct="1">
              <a:lnSpc>
                <a:spcPct val="100000"/>
              </a:lnSpc>
              <a:spcBef>
                <a:spcPct val="0"/>
              </a:spcBef>
              <a:spcAft>
                <a:spcPct val="0"/>
              </a:spcAft>
              <a:buClrTx/>
              <a:buSzTx/>
              <a:buFontTx/>
              <a:buNone/>
              <a:tabLst/>
              <a:defRPr/>
            </a:pPr>
            <a:r>
              <a:rPr kumimoji="0" lang="en-GB" altLang="en-US" sz="1800" b="1" i="0" u="none" strike="noStrike" kern="0" cap="none" spc="0" normalizeH="0" baseline="30000" noProof="0" dirty="0">
                <a:ln>
                  <a:noFill/>
                </a:ln>
                <a:solidFill>
                  <a:srgbClr val="3C3C3B"/>
                </a:solidFill>
                <a:effectLst/>
                <a:uLnTx/>
                <a:uFillTx/>
                <a:latin typeface="Arial" panose="020B0604020202020204" pitchFamily="34" charset="0"/>
                <a:cs typeface="Arial" panose="020B0604020202020204" pitchFamily="34" charset="0"/>
              </a:rPr>
              <a:t>Opening Up Education: A Support Framework for Higher Education Institutions (Adapted from Dos Santos, Punie, </a:t>
            </a:r>
            <a:r>
              <a:rPr kumimoji="0" lang="en-GB" altLang="en-US" sz="1800" b="1" i="0" u="none" strike="noStrike" kern="0" cap="none" spc="0" normalizeH="0" baseline="30000" noProof="0" dirty="0" err="1">
                <a:ln>
                  <a:noFill/>
                </a:ln>
                <a:solidFill>
                  <a:srgbClr val="3C3C3B"/>
                </a:solidFill>
                <a:effectLst/>
                <a:uLnTx/>
                <a:uFillTx/>
                <a:latin typeface="Arial" panose="020B0604020202020204" pitchFamily="34" charset="0"/>
                <a:cs typeface="Arial" panose="020B0604020202020204" pitchFamily="34" charset="0"/>
              </a:rPr>
              <a:t>Castaño</a:t>
            </a:r>
            <a:r>
              <a:rPr kumimoji="0" lang="en-GB" altLang="en-US" sz="1800" b="1" i="0" u="none" strike="noStrike" kern="0" cap="none" spc="0" normalizeH="0" baseline="30000" noProof="0" dirty="0">
                <a:ln>
                  <a:noFill/>
                </a:ln>
                <a:solidFill>
                  <a:srgbClr val="3C3C3B"/>
                </a:solidFill>
                <a:effectLst/>
                <a:uLnTx/>
                <a:uFillTx/>
                <a:latin typeface="Arial" panose="020B0604020202020204" pitchFamily="34" charset="0"/>
                <a:cs typeface="Arial" panose="020B0604020202020204" pitchFamily="34" charset="0"/>
              </a:rPr>
              <a:t>-Muñoz, 2016)</a:t>
            </a:r>
            <a:endParaRPr kumimoji="0" lang="en-US" altLang="en-US" sz="18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just" defTabSz="45720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p:txBody>
      </p:sp>
      <p:grpSp>
        <p:nvGrpSpPr>
          <p:cNvPr id="5" name="Group 2">
            <a:extLst>
              <a:ext uri="{FF2B5EF4-FFF2-40B4-BE49-F238E27FC236}">
                <a16:creationId xmlns:a16="http://schemas.microsoft.com/office/drawing/2014/main" id="{73B65F08-8C7E-9791-F631-D5EDE374BFDA}"/>
              </a:ext>
            </a:extLst>
          </p:cNvPr>
          <p:cNvGrpSpPr>
            <a:grpSpLocks/>
          </p:cNvGrpSpPr>
          <p:nvPr/>
        </p:nvGrpSpPr>
        <p:grpSpPr bwMode="auto">
          <a:xfrm>
            <a:off x="2674938" y="1941513"/>
            <a:ext cx="5211762" cy="3965575"/>
            <a:chOff x="0" y="0"/>
            <a:chExt cx="3724275" cy="3669665"/>
          </a:xfrm>
        </p:grpSpPr>
        <p:sp>
          <p:nvSpPr>
            <p:cNvPr id="6" name="Flowchart: Alternate Process 5">
              <a:extLst>
                <a:ext uri="{FF2B5EF4-FFF2-40B4-BE49-F238E27FC236}">
                  <a16:creationId xmlns:a16="http://schemas.microsoft.com/office/drawing/2014/main" id="{21EE4C8D-8249-0B47-8138-82A89BF0EA93}"/>
                </a:ext>
              </a:extLst>
            </p:cNvPr>
            <p:cNvSpPr>
              <a:spLocks noChangeArrowheads="1"/>
            </p:cNvSpPr>
            <p:nvPr/>
          </p:nvSpPr>
          <p:spPr bwMode="auto">
            <a:xfrm>
              <a:off x="0" y="0"/>
              <a:ext cx="1095842" cy="612590"/>
            </a:xfrm>
            <a:prstGeom prst="flowChartAlternateProcess">
              <a:avLst/>
            </a:prstGeom>
            <a:solidFill>
              <a:srgbClr val="0070C0"/>
            </a:solidFill>
            <a:ln>
              <a:noFill/>
            </a:ln>
            <a:effectLst>
              <a:outerShdw blurRad="44450" dist="27940" dir="5400000" algn="ctr" rotWithShape="0">
                <a:srgbClr val="000000">
                  <a:alpha val="31999"/>
                </a:srgbClr>
              </a:outerShdw>
            </a:effectLst>
          </p:spPr>
          <p:txBody>
            <a:bodyPr anchor="ctr" upright="1"/>
            <a:lstStyle/>
            <a:p>
              <a:pPr algn="ctr" defTabSz="457200" eaLnBrk="0" fontAlgn="base" hangingPunct="0">
                <a:spcBef>
                  <a:spcPct val="0"/>
                </a:spcBef>
                <a:spcAft>
                  <a:spcPct val="0"/>
                </a:spcAft>
                <a:defRPr/>
              </a:pPr>
              <a:r>
                <a:rPr lang="en-GB" sz="1000" b="1">
                  <a:solidFill>
                    <a:srgbClr val="FFFFFF"/>
                  </a:solidFill>
                  <a:latin typeface="Arial" panose="020B0604020202020204" pitchFamily="34" charset="0"/>
                  <a:ea typeface="Times New Roman" panose="02020603050405020304" pitchFamily="18" charset="0"/>
                  <a:cs typeface="Arial" panose="020B0604020202020204" pitchFamily="34" charset="0"/>
                </a:rPr>
                <a:t>Quality</a:t>
              </a:r>
              <a:endParaRPr lang="en-ZA" sz="110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7" name="Flowchart: Alternate Process 6">
              <a:extLst>
                <a:ext uri="{FF2B5EF4-FFF2-40B4-BE49-F238E27FC236}">
                  <a16:creationId xmlns:a16="http://schemas.microsoft.com/office/drawing/2014/main" id="{B1F75692-4809-E186-076C-BC3B5392B02A}"/>
                </a:ext>
              </a:extLst>
            </p:cNvPr>
            <p:cNvSpPr>
              <a:spLocks noChangeArrowheads="1"/>
            </p:cNvSpPr>
            <p:nvPr/>
          </p:nvSpPr>
          <p:spPr bwMode="auto">
            <a:xfrm>
              <a:off x="0" y="3057074"/>
              <a:ext cx="1095842" cy="612591"/>
            </a:xfrm>
            <a:prstGeom prst="flowChartAlternateProcess">
              <a:avLst/>
            </a:prstGeom>
            <a:solidFill>
              <a:srgbClr val="0070C0"/>
            </a:solidFill>
            <a:ln>
              <a:noFill/>
            </a:ln>
            <a:effectLst>
              <a:outerShdw blurRad="44450" dist="27940" dir="5400000" algn="ctr" rotWithShape="0">
                <a:srgbClr val="000000">
                  <a:alpha val="31999"/>
                </a:srgbClr>
              </a:outerShdw>
            </a:effectLst>
          </p:spPr>
          <p:txBody>
            <a:bodyPr anchor="ctr" upright="1"/>
            <a:lstStyle/>
            <a:p>
              <a:pPr algn="ctr" defTabSz="457200" eaLnBrk="0" fontAlgn="base" hangingPunct="0">
                <a:spcBef>
                  <a:spcPct val="0"/>
                </a:spcBef>
                <a:spcAft>
                  <a:spcPct val="0"/>
                </a:spcAft>
                <a:defRPr/>
              </a:pPr>
              <a:r>
                <a:rPr lang="en-GB" sz="1000" b="1">
                  <a:solidFill>
                    <a:srgbClr val="FFFFFF"/>
                  </a:solidFill>
                  <a:latin typeface="Arial" panose="020B0604020202020204" pitchFamily="34" charset="0"/>
                  <a:ea typeface="Times New Roman" panose="02020603050405020304" pitchFamily="18" charset="0"/>
                  <a:cs typeface="Arial" panose="020B0604020202020204" pitchFamily="34" charset="0"/>
                </a:rPr>
                <a:t>Leadership</a:t>
              </a:r>
              <a:endParaRPr lang="en-ZA" sz="110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8" name="Flowchart: Alternate Process 7">
              <a:extLst>
                <a:ext uri="{FF2B5EF4-FFF2-40B4-BE49-F238E27FC236}">
                  <a16:creationId xmlns:a16="http://schemas.microsoft.com/office/drawing/2014/main" id="{CB0A8498-FA96-3ABB-F708-55E85F719FCE}"/>
                </a:ext>
              </a:extLst>
            </p:cNvPr>
            <p:cNvSpPr>
              <a:spLocks noChangeArrowheads="1"/>
            </p:cNvSpPr>
            <p:nvPr/>
          </p:nvSpPr>
          <p:spPr bwMode="auto">
            <a:xfrm>
              <a:off x="2552428" y="3057074"/>
              <a:ext cx="1171847" cy="612591"/>
            </a:xfrm>
            <a:prstGeom prst="flowChartAlternateProcess">
              <a:avLst/>
            </a:prstGeom>
            <a:solidFill>
              <a:srgbClr val="0070C0"/>
            </a:solidFill>
            <a:ln>
              <a:noFill/>
            </a:ln>
            <a:effectLst>
              <a:outerShdw blurRad="44450" dist="27940" dir="5400000" algn="ctr" rotWithShape="0">
                <a:srgbClr val="000000">
                  <a:alpha val="31999"/>
                </a:srgbClr>
              </a:outerShdw>
            </a:effectLst>
          </p:spPr>
          <p:txBody>
            <a:bodyPr anchor="ctr" upright="1"/>
            <a:lstStyle/>
            <a:p>
              <a:pPr algn="ctr" defTabSz="457200" eaLnBrk="0" fontAlgn="base" hangingPunct="0">
                <a:spcBef>
                  <a:spcPct val="0"/>
                </a:spcBef>
                <a:spcAft>
                  <a:spcPct val="0"/>
                </a:spcAft>
                <a:defRPr/>
              </a:pPr>
              <a:r>
                <a:rPr lang="en-GB" sz="1000" b="1">
                  <a:solidFill>
                    <a:srgbClr val="FFFFFF"/>
                  </a:solidFill>
                  <a:latin typeface="Arial" panose="020B0604020202020204" pitchFamily="34" charset="0"/>
                  <a:ea typeface="Times New Roman" panose="02020603050405020304" pitchFamily="18" charset="0"/>
                  <a:cs typeface="Arial" panose="020B0604020202020204" pitchFamily="34" charset="0"/>
                </a:rPr>
                <a:t>Strategy</a:t>
              </a:r>
              <a:endParaRPr lang="en-ZA" sz="110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9" name="Flowchart: Alternate Process 8">
              <a:extLst>
                <a:ext uri="{FF2B5EF4-FFF2-40B4-BE49-F238E27FC236}">
                  <a16:creationId xmlns:a16="http://schemas.microsoft.com/office/drawing/2014/main" id="{71643D77-7287-A660-54C4-C16D41070608}"/>
                </a:ext>
              </a:extLst>
            </p:cNvPr>
            <p:cNvSpPr>
              <a:spLocks noChangeArrowheads="1"/>
            </p:cNvSpPr>
            <p:nvPr/>
          </p:nvSpPr>
          <p:spPr bwMode="auto">
            <a:xfrm>
              <a:off x="2628433" y="0"/>
              <a:ext cx="1095842" cy="612590"/>
            </a:xfrm>
            <a:prstGeom prst="flowChartAlternateProcess">
              <a:avLst/>
            </a:prstGeom>
            <a:solidFill>
              <a:srgbClr val="0070C0"/>
            </a:solidFill>
            <a:ln>
              <a:noFill/>
            </a:ln>
            <a:effectLst>
              <a:outerShdw blurRad="44450" dist="27940" dir="5400000" algn="ctr" rotWithShape="0">
                <a:srgbClr val="000000">
                  <a:alpha val="31999"/>
                </a:srgbClr>
              </a:outerShdw>
            </a:effectLst>
          </p:spPr>
          <p:txBody>
            <a:bodyPr anchor="ctr" upright="1"/>
            <a:lstStyle/>
            <a:p>
              <a:pPr algn="ctr" defTabSz="457200" eaLnBrk="0" fontAlgn="base" hangingPunct="0">
                <a:spcBef>
                  <a:spcPct val="0"/>
                </a:spcBef>
                <a:spcAft>
                  <a:spcPct val="0"/>
                </a:spcAft>
                <a:defRPr/>
              </a:pPr>
              <a:r>
                <a:rPr lang="en-GB" sz="1000" b="1">
                  <a:solidFill>
                    <a:srgbClr val="FFFFFF"/>
                  </a:solidFill>
                  <a:latin typeface="Arial" panose="020B0604020202020204" pitchFamily="34" charset="0"/>
                  <a:ea typeface="Times New Roman" panose="02020603050405020304" pitchFamily="18" charset="0"/>
                  <a:cs typeface="Arial" panose="020B0604020202020204" pitchFamily="34" charset="0"/>
                </a:rPr>
                <a:t>Technology</a:t>
              </a:r>
              <a:endParaRPr lang="en-ZA" sz="110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p:txBody>
        </p:sp>
      </p:grpSp>
      <p:graphicFrame>
        <p:nvGraphicFramePr>
          <p:cNvPr id="10" name="Diagram 9">
            <a:extLst>
              <a:ext uri="{FF2B5EF4-FFF2-40B4-BE49-F238E27FC236}">
                <a16:creationId xmlns:a16="http://schemas.microsoft.com/office/drawing/2014/main" id="{590D7475-A87F-EE32-82D1-74CDD631A31A}"/>
              </a:ext>
            </a:extLst>
          </p:cNvPr>
          <p:cNvGraphicFramePr>
            <a:graphicFrameLocks/>
          </p:cNvGraphicFramePr>
          <p:nvPr/>
        </p:nvGraphicFramePr>
        <p:xfrm>
          <a:off x="2522172" y="2145513"/>
          <a:ext cx="5365115" cy="35744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0461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16238-D344-2BC2-7342-FC9222C86EDE}"/>
              </a:ext>
            </a:extLst>
          </p:cNvPr>
          <p:cNvSpPr txBox="1">
            <a:spLocks/>
          </p:cNvSpPr>
          <p:nvPr/>
        </p:nvSpPr>
        <p:spPr bwMode="auto">
          <a:xfrm>
            <a:off x="734645" y="259007"/>
            <a:ext cx="10363199" cy="74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defTabSz="457200"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ZA" altLang="en-US" sz="3600" b="1" i="0" u="none" strike="noStrike" kern="1200" cap="none" spc="0" normalizeH="0" baseline="0" noProof="0" dirty="0">
                <a:ln>
                  <a:noFill/>
                </a:ln>
                <a:solidFill>
                  <a:sysClr val="windowText" lastClr="000000"/>
                </a:solidFill>
                <a:effectLst/>
                <a:uLnTx/>
                <a:uFillTx/>
                <a:latin typeface="Arial" pitchFamily="34" charset="0"/>
                <a:ea typeface="+mj-ea"/>
                <a:cs typeface="Arial" pitchFamily="34" charset="0"/>
              </a:rPr>
              <a:t>THEORETICAL FRAMING</a:t>
            </a:r>
          </a:p>
        </p:txBody>
      </p:sp>
      <p:sp>
        <p:nvSpPr>
          <p:cNvPr id="3" name="TextBox 2">
            <a:extLst>
              <a:ext uri="{FF2B5EF4-FFF2-40B4-BE49-F238E27FC236}">
                <a16:creationId xmlns:a16="http://schemas.microsoft.com/office/drawing/2014/main" id="{F33AFD42-B49B-43E3-80D2-4AFDD987ABA4}"/>
              </a:ext>
            </a:extLst>
          </p:cNvPr>
          <p:cNvSpPr txBox="1"/>
          <p:nvPr/>
        </p:nvSpPr>
        <p:spPr>
          <a:xfrm>
            <a:off x="671513" y="1179513"/>
            <a:ext cx="10363199" cy="4801314"/>
          </a:xfrm>
          <a:prstGeom prst="rect">
            <a:avLst/>
          </a:prstGeom>
          <a:noFill/>
        </p:spPr>
        <p:txBody>
          <a:bodyPr wrap="square">
            <a:spAutoFit/>
          </a:bodyPr>
          <a:lstStyle/>
          <a:p>
            <a:pPr marL="285750" indent="-285750" defTabSz="457200" eaLnBrk="0" fontAlgn="base" hangingPunct="0">
              <a:spcBef>
                <a:spcPct val="0"/>
              </a:spcBef>
              <a:spcAft>
                <a:spcPct val="0"/>
              </a:spcAft>
              <a:buFont typeface="Wingdings" panose="05000000000000000000" pitchFamily="2" charset="2"/>
              <a:buChar char="q"/>
              <a:defRPr/>
            </a:pPr>
            <a:r>
              <a:rPr lang="en-GB" dirty="0">
                <a:solidFill>
                  <a:prstClr val="black"/>
                </a:solidFill>
                <a:latin typeface="Arial" panose="020B0604020202020204" pitchFamily="34" charset="0"/>
                <a:cs typeface="Arial" panose="020B0604020202020204" pitchFamily="34" charset="0"/>
              </a:rPr>
              <a:t>The </a:t>
            </a:r>
            <a:r>
              <a:rPr lang="en-GB" dirty="0" err="1">
                <a:solidFill>
                  <a:prstClr val="black"/>
                </a:solidFill>
                <a:latin typeface="Arial" panose="020B0604020202020204" pitchFamily="34" charset="0"/>
                <a:cs typeface="Arial" panose="020B0604020202020204" pitchFamily="34" charset="0"/>
              </a:rPr>
              <a:t>OpenEdu</a:t>
            </a:r>
            <a:r>
              <a:rPr lang="en-GB" dirty="0">
                <a:solidFill>
                  <a:prstClr val="black"/>
                </a:solidFill>
                <a:latin typeface="Arial" panose="020B0604020202020204" pitchFamily="34" charset="0"/>
                <a:cs typeface="Arial" panose="020B0604020202020204" pitchFamily="34" charset="0"/>
              </a:rPr>
              <a:t> framework for opening up education was designed to contribute to the objective that Europe ought to provide the right policy framework and a stimulus to introduce innovation in learning and teaching practices in schools, universities, vocational education, and training. </a:t>
            </a:r>
          </a:p>
          <a:p>
            <a:pPr marL="285750" indent="-285750" defTabSz="457200" eaLnBrk="0" fontAlgn="base" hangingPunct="0">
              <a:spcBef>
                <a:spcPct val="0"/>
              </a:spcBef>
              <a:spcAft>
                <a:spcPct val="0"/>
              </a:spcAft>
              <a:buFont typeface="Wingdings" panose="05000000000000000000" pitchFamily="2" charset="2"/>
              <a:buChar char="q"/>
              <a:defRPr/>
            </a:pPr>
            <a:r>
              <a:rPr lang="en-GB" dirty="0">
                <a:solidFill>
                  <a:prstClr val="black"/>
                </a:solidFill>
                <a:latin typeface="Arial" panose="020B0604020202020204" pitchFamily="34" charset="0"/>
                <a:cs typeface="Arial" panose="020B0604020202020204" pitchFamily="34" charset="0"/>
              </a:rPr>
              <a:t> The framework comprises of 10 dimensions categorised into two groups:</a:t>
            </a:r>
          </a:p>
          <a:p>
            <a:pPr marL="742950" lvl="1" indent="-285750" defTabSz="457200" eaLnBrk="0" fontAlgn="base" hangingPunct="0">
              <a:spcBef>
                <a:spcPct val="0"/>
              </a:spcBef>
              <a:spcAft>
                <a:spcPct val="0"/>
              </a:spcAft>
              <a:buFont typeface="Courier New" panose="02070309020205020404" pitchFamily="49" charset="0"/>
              <a:buChar char="o"/>
              <a:defRPr/>
            </a:pPr>
            <a:r>
              <a:rPr lang="en-GB" b="1" dirty="0">
                <a:solidFill>
                  <a:prstClr val="black"/>
                </a:solidFill>
                <a:latin typeface="Arial" panose="020B0604020202020204" pitchFamily="34" charset="0"/>
                <a:cs typeface="Arial" panose="020B0604020202020204" pitchFamily="34" charset="0"/>
              </a:rPr>
              <a:t>Core dimensions of open education </a:t>
            </a:r>
          </a:p>
          <a:p>
            <a:pPr marL="742950" lvl="1" indent="-285750" defTabSz="457200" eaLnBrk="0" fontAlgn="base" hangingPunct="0">
              <a:spcBef>
                <a:spcPct val="0"/>
              </a:spcBef>
              <a:spcAft>
                <a:spcPct val="0"/>
              </a:spcAft>
              <a:buFont typeface="Courier New" panose="02070309020205020404" pitchFamily="49" charset="0"/>
              <a:buChar char="o"/>
              <a:defRPr/>
            </a:pPr>
            <a:r>
              <a:rPr lang="en-GB" b="1" dirty="0">
                <a:solidFill>
                  <a:prstClr val="black"/>
                </a:solidFill>
                <a:latin typeface="Arial" panose="020B0604020202020204" pitchFamily="34" charset="0"/>
                <a:cs typeface="Arial" panose="020B0604020202020204" pitchFamily="34" charset="0"/>
              </a:rPr>
              <a:t>Transversal dimensions of open education. </a:t>
            </a:r>
          </a:p>
          <a:p>
            <a:pPr marL="285750" indent="-285750" defTabSz="457200" eaLnBrk="0" fontAlgn="base" hangingPunct="0">
              <a:spcBef>
                <a:spcPct val="0"/>
              </a:spcBef>
              <a:spcAft>
                <a:spcPct val="0"/>
              </a:spcAft>
              <a:buFont typeface="Wingdings" panose="05000000000000000000" pitchFamily="2" charset="2"/>
              <a:buChar char="q"/>
              <a:defRPr/>
            </a:pPr>
            <a:endParaRPr lang="en-GB" dirty="0">
              <a:solidFill>
                <a:prstClr val="black"/>
              </a:solidFill>
              <a:latin typeface="Arial" panose="020B0604020202020204" pitchFamily="34" charset="0"/>
              <a:cs typeface="Arial" panose="020B0604020202020204" pitchFamily="34" charset="0"/>
            </a:endParaRPr>
          </a:p>
          <a:p>
            <a:pPr marL="285750" indent="-285750" defTabSz="457200" eaLnBrk="0" fontAlgn="base" hangingPunct="0">
              <a:spcBef>
                <a:spcPct val="0"/>
              </a:spcBef>
              <a:spcAft>
                <a:spcPct val="0"/>
              </a:spcAft>
              <a:buFont typeface="Wingdings" panose="05000000000000000000" pitchFamily="2" charset="2"/>
              <a:buChar char="q"/>
              <a:defRPr/>
            </a:pPr>
            <a:r>
              <a:rPr lang="en-GB" dirty="0">
                <a:solidFill>
                  <a:prstClr val="black"/>
                </a:solidFill>
                <a:latin typeface="Arial" panose="020B0604020202020204" pitchFamily="34" charset="0"/>
                <a:cs typeface="Arial" panose="020B0604020202020204" pitchFamily="34" charset="0"/>
              </a:rPr>
              <a:t>The core dimensions of open education centre around the core practices of openness and present the 'what' of openness i.e. </a:t>
            </a:r>
          </a:p>
          <a:p>
            <a:pPr marL="742950" lvl="1" indent="-285750" defTabSz="457200" eaLnBrk="0" fontAlgn="base" hangingPunct="0">
              <a:spcBef>
                <a:spcPct val="0"/>
              </a:spcBef>
              <a:spcAft>
                <a:spcPct val="0"/>
              </a:spcAft>
              <a:buFont typeface="Courier New" panose="02070309020205020404" pitchFamily="49" charset="0"/>
              <a:buChar char="o"/>
              <a:defRPr/>
            </a:pPr>
            <a:r>
              <a:rPr lang="en-GB" b="1" dirty="0">
                <a:solidFill>
                  <a:schemeClr val="accent2">
                    <a:lumMod val="75000"/>
                  </a:schemeClr>
                </a:solidFill>
                <a:latin typeface="Arial" panose="020B0604020202020204" pitchFamily="34" charset="0"/>
                <a:cs typeface="Arial" panose="020B0604020202020204" pitchFamily="34" charset="0"/>
              </a:rPr>
              <a:t>Access, Content, Pedagogy, </a:t>
            </a:r>
          </a:p>
          <a:p>
            <a:pPr marL="742950" lvl="1" indent="-285750" defTabSz="457200" eaLnBrk="0" fontAlgn="base" hangingPunct="0">
              <a:spcBef>
                <a:spcPct val="0"/>
              </a:spcBef>
              <a:spcAft>
                <a:spcPct val="0"/>
              </a:spcAft>
              <a:buFont typeface="Courier New" panose="02070309020205020404" pitchFamily="49" charset="0"/>
              <a:buChar char="o"/>
              <a:defRPr/>
            </a:pPr>
            <a:r>
              <a:rPr lang="en-GB" b="1" dirty="0">
                <a:solidFill>
                  <a:schemeClr val="accent2">
                    <a:lumMod val="75000"/>
                  </a:schemeClr>
                </a:solidFill>
                <a:latin typeface="Arial" panose="020B0604020202020204" pitchFamily="34" charset="0"/>
                <a:cs typeface="Arial" panose="020B0604020202020204" pitchFamily="34" charset="0"/>
              </a:rPr>
              <a:t>Recognition, Collaboration, and Research. </a:t>
            </a:r>
          </a:p>
          <a:p>
            <a:pPr defTabSz="457200" eaLnBrk="0" fontAlgn="base" hangingPunct="0">
              <a:spcBef>
                <a:spcPct val="0"/>
              </a:spcBef>
              <a:spcAft>
                <a:spcPct val="0"/>
              </a:spcAft>
              <a:defRPr/>
            </a:pPr>
            <a:endParaRPr lang="en-GB" b="1" dirty="0">
              <a:solidFill>
                <a:prstClr val="black"/>
              </a:solidFill>
              <a:latin typeface="Arial" panose="020B0604020202020204" pitchFamily="34" charset="0"/>
              <a:cs typeface="Arial" panose="020B0604020202020204" pitchFamily="34" charset="0"/>
            </a:endParaRPr>
          </a:p>
          <a:p>
            <a:pPr marL="285750" indent="-285750" defTabSz="457200" eaLnBrk="0" fontAlgn="base" hangingPunct="0">
              <a:spcBef>
                <a:spcPct val="0"/>
              </a:spcBef>
              <a:spcAft>
                <a:spcPct val="0"/>
              </a:spcAft>
              <a:buFont typeface="Wingdings" panose="05000000000000000000" pitchFamily="2" charset="2"/>
              <a:buChar char="q"/>
              <a:defRPr/>
            </a:pPr>
            <a:r>
              <a:rPr lang="en-GB" dirty="0">
                <a:solidFill>
                  <a:prstClr val="black"/>
                </a:solidFill>
                <a:latin typeface="Arial" panose="020B0604020202020204" pitchFamily="34" charset="0"/>
                <a:cs typeface="Arial" panose="020B0604020202020204" pitchFamily="34" charset="0"/>
              </a:rPr>
              <a:t>The transversal dimensions of open education provide the planning pillars for the realisation of the core dimensions, these are the 'how' of opening up educational practices. They continuously interface with the core dimensions and these dimensions are </a:t>
            </a:r>
          </a:p>
          <a:p>
            <a:pPr marL="742950" lvl="1" indent="-285750" defTabSz="457200" eaLnBrk="0" fontAlgn="base" hangingPunct="0">
              <a:spcBef>
                <a:spcPct val="0"/>
              </a:spcBef>
              <a:spcAft>
                <a:spcPct val="0"/>
              </a:spcAft>
              <a:buFont typeface="Courier New" panose="02070309020205020404" pitchFamily="49" charset="0"/>
              <a:buChar char="o"/>
              <a:defRPr/>
            </a:pPr>
            <a:r>
              <a:rPr lang="en-GB" b="1" dirty="0">
                <a:solidFill>
                  <a:srgbClr val="0070C0"/>
                </a:solidFill>
                <a:latin typeface="Arial" panose="020B0604020202020204" pitchFamily="34" charset="0"/>
                <a:cs typeface="Arial" panose="020B0604020202020204" pitchFamily="34" charset="0"/>
              </a:rPr>
              <a:t>Leadership, Strategy, </a:t>
            </a:r>
          </a:p>
          <a:p>
            <a:pPr marL="742950" lvl="1" indent="-285750" defTabSz="457200" eaLnBrk="0" fontAlgn="base" hangingPunct="0">
              <a:spcBef>
                <a:spcPct val="0"/>
              </a:spcBef>
              <a:spcAft>
                <a:spcPct val="0"/>
              </a:spcAft>
              <a:buFont typeface="Courier New" panose="02070309020205020404" pitchFamily="49" charset="0"/>
              <a:buChar char="o"/>
              <a:defRPr/>
            </a:pPr>
            <a:r>
              <a:rPr lang="en-GB" b="1" dirty="0">
                <a:solidFill>
                  <a:srgbClr val="0070C0"/>
                </a:solidFill>
                <a:latin typeface="Arial" panose="020B0604020202020204" pitchFamily="34" charset="0"/>
                <a:cs typeface="Arial" panose="020B0604020202020204" pitchFamily="34" charset="0"/>
              </a:rPr>
              <a:t>Quality, and Technology. </a:t>
            </a:r>
            <a:endParaRPr lang="en-ZA"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1767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16238-D344-2BC2-7342-FC9222C86EDE}"/>
              </a:ext>
            </a:extLst>
          </p:cNvPr>
          <p:cNvSpPr txBox="1">
            <a:spLocks/>
          </p:cNvSpPr>
          <p:nvPr/>
        </p:nvSpPr>
        <p:spPr bwMode="auto">
          <a:xfrm>
            <a:off x="734645" y="259007"/>
            <a:ext cx="10363199" cy="74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defTabSz="457200"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ZA" altLang="en-US" sz="3600" b="1" i="0" u="none" strike="noStrike" kern="1200" cap="none" spc="0" normalizeH="0" baseline="0" noProof="0">
                <a:ln>
                  <a:noFill/>
                </a:ln>
                <a:solidFill>
                  <a:sysClr val="windowText" lastClr="000000"/>
                </a:solidFill>
                <a:effectLst/>
                <a:uLnTx/>
                <a:uFillTx/>
                <a:latin typeface="Arial" pitchFamily="34" charset="0"/>
                <a:ea typeface="+mj-ea"/>
                <a:cs typeface="Arial" pitchFamily="34" charset="0"/>
              </a:rPr>
              <a:t>METHODOLODY</a:t>
            </a:r>
            <a:endParaRPr kumimoji="0" lang="en-ZA" altLang="en-US" sz="3600" b="1" i="0" u="none" strike="noStrike" kern="1200" cap="none" spc="0" normalizeH="0" baseline="0" noProof="0" dirty="0">
              <a:ln>
                <a:noFill/>
              </a:ln>
              <a:solidFill>
                <a:sysClr val="windowText" lastClr="000000"/>
              </a:solidFill>
              <a:effectLst/>
              <a:uLnTx/>
              <a:uFillTx/>
              <a:latin typeface="Arial" pitchFamily="34" charset="0"/>
              <a:ea typeface="+mj-ea"/>
              <a:cs typeface="Arial" pitchFamily="34" charset="0"/>
            </a:endParaRPr>
          </a:p>
        </p:txBody>
      </p:sp>
      <p:sp>
        <p:nvSpPr>
          <p:cNvPr id="3" name="TextBox 2">
            <a:extLst>
              <a:ext uri="{FF2B5EF4-FFF2-40B4-BE49-F238E27FC236}">
                <a16:creationId xmlns:a16="http://schemas.microsoft.com/office/drawing/2014/main" id="{F33AFD42-B49B-43E3-80D2-4AFDD987ABA4}"/>
              </a:ext>
            </a:extLst>
          </p:cNvPr>
          <p:cNvSpPr txBox="1"/>
          <p:nvPr/>
        </p:nvSpPr>
        <p:spPr>
          <a:xfrm>
            <a:off x="671513" y="1179513"/>
            <a:ext cx="10363199" cy="3693319"/>
          </a:xfrm>
          <a:prstGeom prst="rect">
            <a:avLst/>
          </a:prstGeom>
          <a:noFill/>
        </p:spPr>
        <p:txBody>
          <a:bodyPr wrap="square">
            <a:spAutoFit/>
          </a:bodyPr>
          <a:lstStyle/>
          <a:p>
            <a:pPr marL="285750" indent="-285750" defTabSz="457200" eaLnBrk="0" fontAlgn="base" hangingPunct="0">
              <a:spcBef>
                <a:spcPct val="0"/>
              </a:spcBef>
              <a:spcAft>
                <a:spcPct val="0"/>
              </a:spcAft>
              <a:buFont typeface="Wingdings" panose="05000000000000000000" pitchFamily="2" charset="2"/>
              <a:buChar char="q"/>
              <a:defRPr/>
            </a:pPr>
            <a:r>
              <a:rPr lang="en-GB" dirty="0">
                <a:solidFill>
                  <a:prstClr val="black"/>
                </a:solidFill>
                <a:latin typeface="Arial" panose="020B0604020202020204" pitchFamily="34" charset="0"/>
                <a:cs typeface="Arial" panose="020B0604020202020204" pitchFamily="34" charset="0"/>
              </a:rPr>
              <a:t>The study adopted an exploratory, sequential mixed method design</a:t>
            </a:r>
          </a:p>
          <a:p>
            <a:pPr marL="285750" indent="-285750" defTabSz="457200" eaLnBrk="0" fontAlgn="base" hangingPunct="0">
              <a:spcBef>
                <a:spcPct val="0"/>
              </a:spcBef>
              <a:spcAft>
                <a:spcPct val="0"/>
              </a:spcAft>
              <a:buFont typeface="Wingdings" panose="05000000000000000000" pitchFamily="2" charset="2"/>
              <a:buChar char="q"/>
              <a:defRPr/>
            </a:pPr>
            <a:endParaRPr lang="en-GB" dirty="0">
              <a:solidFill>
                <a:prstClr val="black"/>
              </a:solidFill>
              <a:latin typeface="Arial" panose="020B0604020202020204" pitchFamily="34" charset="0"/>
              <a:cs typeface="Arial" panose="020B0604020202020204" pitchFamily="34" charset="0"/>
            </a:endParaRPr>
          </a:p>
          <a:p>
            <a:pPr marL="285750" indent="-285750" defTabSz="457200" eaLnBrk="0" fontAlgn="base" hangingPunct="0">
              <a:spcBef>
                <a:spcPct val="0"/>
              </a:spcBef>
              <a:spcAft>
                <a:spcPct val="0"/>
              </a:spcAft>
              <a:buFont typeface="Wingdings" panose="05000000000000000000" pitchFamily="2" charset="2"/>
              <a:buChar char="q"/>
              <a:defRPr/>
            </a:pPr>
            <a:r>
              <a:rPr lang="en-GB" dirty="0">
                <a:solidFill>
                  <a:prstClr val="black"/>
                </a:solidFill>
                <a:latin typeface="Arial" panose="020B0604020202020204" pitchFamily="34" charset="0"/>
                <a:cs typeface="Arial" panose="020B0604020202020204" pitchFamily="34" charset="0"/>
              </a:rPr>
              <a:t> </a:t>
            </a:r>
            <a:r>
              <a:rPr lang="en-GB" b="1" cap="all" dirty="0">
                <a:solidFill>
                  <a:prstClr val="black"/>
                </a:solidFill>
                <a:latin typeface="Arial" panose="020B0604020202020204" pitchFamily="34" charset="0"/>
                <a:cs typeface="Arial" panose="020B0604020202020204" pitchFamily="34" charset="0"/>
              </a:rPr>
              <a:t>Phase one </a:t>
            </a:r>
          </a:p>
          <a:p>
            <a:pPr marL="742950" lvl="1" indent="-285750" defTabSz="457200" eaLnBrk="0" fontAlgn="base" hangingPunct="0">
              <a:spcBef>
                <a:spcPct val="0"/>
              </a:spcBef>
              <a:spcAft>
                <a:spcPct val="0"/>
              </a:spcAft>
              <a:buFont typeface="Courier New" panose="02070309020205020404" pitchFamily="49" charset="0"/>
              <a:buChar char="o"/>
              <a:defRPr/>
            </a:pPr>
            <a:r>
              <a:rPr lang="en-GB" dirty="0">
                <a:solidFill>
                  <a:prstClr val="black"/>
                </a:solidFill>
                <a:latin typeface="Arial" panose="020B0604020202020204" pitchFamily="34" charset="0"/>
                <a:cs typeface="Arial" panose="020B0604020202020204" pitchFamily="34" charset="0"/>
              </a:rPr>
              <a:t>The situational analysis involved reviewing a wide-ranging information types that included the review of both quantitative and qualitative data, specifically secondary data sources from institutional records, DHET published statistics, and CHE statistics for the period 2012-2019</a:t>
            </a:r>
          </a:p>
          <a:p>
            <a:pPr marL="285750" indent="-285750" defTabSz="457200" eaLnBrk="0" fontAlgn="base" hangingPunct="0">
              <a:spcBef>
                <a:spcPct val="0"/>
              </a:spcBef>
              <a:spcAft>
                <a:spcPct val="0"/>
              </a:spcAft>
              <a:buFont typeface="Wingdings" panose="05000000000000000000" pitchFamily="2" charset="2"/>
              <a:buChar char="q"/>
              <a:defRPr/>
            </a:pPr>
            <a:endParaRPr lang="en-GB" dirty="0">
              <a:solidFill>
                <a:prstClr val="black"/>
              </a:solidFill>
              <a:latin typeface="Arial" panose="020B0604020202020204" pitchFamily="34" charset="0"/>
              <a:cs typeface="Arial" panose="020B0604020202020204" pitchFamily="34" charset="0"/>
            </a:endParaRPr>
          </a:p>
          <a:p>
            <a:pPr marL="285750" indent="-285750" defTabSz="457200" eaLnBrk="0" fontAlgn="base" hangingPunct="0">
              <a:spcBef>
                <a:spcPct val="0"/>
              </a:spcBef>
              <a:spcAft>
                <a:spcPct val="0"/>
              </a:spcAft>
              <a:buFont typeface="Wingdings" panose="05000000000000000000" pitchFamily="2" charset="2"/>
              <a:buChar char="q"/>
              <a:defRPr/>
            </a:pPr>
            <a:r>
              <a:rPr lang="en-GB" dirty="0">
                <a:solidFill>
                  <a:prstClr val="black"/>
                </a:solidFill>
                <a:latin typeface="Arial" panose="020B0604020202020204" pitchFamily="34" charset="0"/>
                <a:cs typeface="Arial" panose="020B0604020202020204" pitchFamily="34" charset="0"/>
              </a:rPr>
              <a:t> </a:t>
            </a:r>
            <a:r>
              <a:rPr lang="en-GB" b="1" cap="all" dirty="0">
                <a:solidFill>
                  <a:prstClr val="black"/>
                </a:solidFill>
                <a:latin typeface="Arial" panose="020B0604020202020204" pitchFamily="34" charset="0"/>
                <a:cs typeface="Arial" panose="020B0604020202020204" pitchFamily="34" charset="0"/>
              </a:rPr>
              <a:t>Phase two </a:t>
            </a:r>
          </a:p>
          <a:p>
            <a:pPr marL="742950" lvl="1" indent="-285750" defTabSz="457200" eaLnBrk="0" fontAlgn="base" hangingPunct="0">
              <a:spcBef>
                <a:spcPct val="0"/>
              </a:spcBef>
              <a:spcAft>
                <a:spcPct val="0"/>
              </a:spcAft>
              <a:buFont typeface="Courier New" panose="02070309020205020404" pitchFamily="49" charset="0"/>
              <a:buChar char="o"/>
              <a:defRPr/>
            </a:pPr>
            <a:r>
              <a:rPr lang="en-GB" dirty="0">
                <a:solidFill>
                  <a:prstClr val="black"/>
                </a:solidFill>
                <a:latin typeface="Arial" panose="020B0604020202020204" pitchFamily="34" charset="0"/>
                <a:cs typeface="Arial" panose="020B0604020202020204" pitchFamily="34" charset="0"/>
              </a:rPr>
              <a:t>Individual interviews (N=19), n=9 (47%) fell within the category of academic staff management followed by n=6 (32%), Management and only n=4 (21%) represented the Administrative Middle Management category which also include staff in the professional designations such as quality assurance practitioners and educational technologists</a:t>
            </a:r>
          </a:p>
          <a:p>
            <a:pPr defTabSz="457200" eaLnBrk="0" fontAlgn="base" hangingPunct="0">
              <a:spcBef>
                <a:spcPct val="0"/>
              </a:spcBef>
              <a:spcAft>
                <a:spcPct val="0"/>
              </a:spcAft>
              <a:defRPr/>
            </a:pPr>
            <a:endParaRPr lang="en-GB"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3725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16238-D344-2BC2-7342-FC9222C86EDE}"/>
              </a:ext>
            </a:extLst>
          </p:cNvPr>
          <p:cNvSpPr txBox="1">
            <a:spLocks/>
          </p:cNvSpPr>
          <p:nvPr/>
        </p:nvSpPr>
        <p:spPr bwMode="auto">
          <a:xfrm>
            <a:off x="734645" y="259007"/>
            <a:ext cx="10363199" cy="74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defTabSz="457200"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ZA" altLang="en-US" sz="3600" b="1" i="0" u="none" strike="noStrike" kern="1200" cap="none" spc="0" normalizeH="0" baseline="0" noProof="0">
                <a:ln>
                  <a:noFill/>
                </a:ln>
                <a:solidFill>
                  <a:sysClr val="windowText" lastClr="000000"/>
                </a:solidFill>
                <a:effectLst/>
                <a:uLnTx/>
                <a:uFillTx/>
                <a:latin typeface="Arial" pitchFamily="34" charset="0"/>
                <a:ea typeface="+mj-ea"/>
                <a:cs typeface="Arial" pitchFamily="34" charset="0"/>
              </a:rPr>
              <a:t>METHODOLODY</a:t>
            </a:r>
            <a:endParaRPr kumimoji="0" lang="en-ZA" altLang="en-US" sz="3600" b="1" i="0" u="none" strike="noStrike" kern="1200" cap="none" spc="0" normalizeH="0" baseline="0" noProof="0" dirty="0">
              <a:ln>
                <a:noFill/>
              </a:ln>
              <a:solidFill>
                <a:sysClr val="windowText" lastClr="000000"/>
              </a:solidFill>
              <a:effectLst/>
              <a:uLnTx/>
              <a:uFillTx/>
              <a:latin typeface="Arial" pitchFamily="34" charset="0"/>
              <a:ea typeface="+mj-ea"/>
              <a:cs typeface="Arial" pitchFamily="34" charset="0"/>
            </a:endParaRPr>
          </a:p>
        </p:txBody>
      </p:sp>
      <p:sp>
        <p:nvSpPr>
          <p:cNvPr id="3" name="TextBox 2">
            <a:extLst>
              <a:ext uri="{FF2B5EF4-FFF2-40B4-BE49-F238E27FC236}">
                <a16:creationId xmlns:a16="http://schemas.microsoft.com/office/drawing/2014/main" id="{F33AFD42-B49B-43E3-80D2-4AFDD987ABA4}"/>
              </a:ext>
            </a:extLst>
          </p:cNvPr>
          <p:cNvSpPr txBox="1"/>
          <p:nvPr/>
        </p:nvSpPr>
        <p:spPr>
          <a:xfrm>
            <a:off x="734645" y="1179513"/>
            <a:ext cx="10480432" cy="3693319"/>
          </a:xfrm>
          <a:prstGeom prst="rect">
            <a:avLst/>
          </a:prstGeom>
          <a:noFill/>
        </p:spPr>
        <p:txBody>
          <a:bodyPr wrap="square">
            <a:spAutoFit/>
          </a:bodyPr>
          <a:lstStyle/>
          <a:p>
            <a:pPr marL="285750" indent="-285750" defTabSz="457200" eaLnBrk="0" fontAlgn="base" hangingPunct="0">
              <a:spcBef>
                <a:spcPct val="0"/>
              </a:spcBef>
              <a:spcAft>
                <a:spcPct val="0"/>
              </a:spcAft>
              <a:buFont typeface="Wingdings" panose="05000000000000000000" pitchFamily="2" charset="2"/>
              <a:buChar char="q"/>
              <a:defRPr/>
            </a:pPr>
            <a:r>
              <a:rPr lang="en-GB" b="1" cap="all" dirty="0">
                <a:solidFill>
                  <a:prstClr val="black"/>
                </a:solidFill>
                <a:latin typeface="Arial" panose="020B0604020202020204" pitchFamily="34" charset="0"/>
                <a:cs typeface="Arial" panose="020B0604020202020204" pitchFamily="34" charset="0"/>
              </a:rPr>
              <a:t>Phase three </a:t>
            </a:r>
          </a:p>
          <a:p>
            <a:pPr marL="742950" lvl="1" indent="-285750" defTabSz="457200" eaLnBrk="0" fontAlgn="base" hangingPunct="0">
              <a:spcBef>
                <a:spcPct val="0"/>
              </a:spcBef>
              <a:spcAft>
                <a:spcPct val="0"/>
              </a:spcAft>
              <a:buFont typeface="Courier New" panose="02070309020205020404" pitchFamily="49" charset="0"/>
              <a:buChar char="o"/>
              <a:defRPr/>
            </a:pPr>
            <a:r>
              <a:rPr lang="en-GB" dirty="0">
                <a:solidFill>
                  <a:prstClr val="black"/>
                </a:solidFill>
                <a:latin typeface="Arial" panose="020B0604020202020204" pitchFamily="34" charset="0"/>
                <a:cs typeface="Arial" panose="020B0604020202020204" pitchFamily="34" charset="0"/>
              </a:rPr>
              <a:t>Statistical data to reflect numerical comparisons to draw correlational inferences. The correlational design was used to reflect of the findings of phase two. </a:t>
            </a:r>
          </a:p>
          <a:p>
            <a:pPr marL="285750" indent="-285750" defTabSz="457200" eaLnBrk="0" fontAlgn="base" hangingPunct="0">
              <a:spcBef>
                <a:spcPct val="0"/>
              </a:spcBef>
              <a:spcAft>
                <a:spcPct val="0"/>
              </a:spcAft>
              <a:buFont typeface="Wingdings" panose="05000000000000000000" pitchFamily="2" charset="2"/>
              <a:buChar char="q"/>
              <a:defRPr/>
            </a:pPr>
            <a:endParaRPr lang="en-GB" dirty="0">
              <a:solidFill>
                <a:prstClr val="black"/>
              </a:solidFill>
              <a:latin typeface="Arial" panose="020B0604020202020204" pitchFamily="34" charset="0"/>
              <a:cs typeface="Arial" panose="020B0604020202020204" pitchFamily="34" charset="0"/>
            </a:endParaRPr>
          </a:p>
          <a:p>
            <a:pPr marL="285750" indent="-285750" defTabSz="457200" eaLnBrk="0" fontAlgn="base" hangingPunct="0">
              <a:spcBef>
                <a:spcPct val="0"/>
              </a:spcBef>
              <a:spcAft>
                <a:spcPct val="0"/>
              </a:spcAft>
              <a:buFont typeface="Wingdings" panose="05000000000000000000" pitchFamily="2" charset="2"/>
              <a:buChar char="q"/>
              <a:defRPr/>
            </a:pPr>
            <a:r>
              <a:rPr lang="en-GB" dirty="0">
                <a:solidFill>
                  <a:prstClr val="black"/>
                </a:solidFill>
                <a:latin typeface="Arial" panose="020B0604020202020204" pitchFamily="34" charset="0"/>
                <a:cs typeface="Arial" panose="020B0604020202020204" pitchFamily="34" charset="0"/>
              </a:rPr>
              <a:t>Data collection through the use of surveys, a self-complete questionnaire of the survey drew from the themes analysed from qualitative phase. </a:t>
            </a:r>
          </a:p>
          <a:p>
            <a:pPr marL="285750" indent="-285750" defTabSz="457200" eaLnBrk="0" fontAlgn="base" hangingPunct="0">
              <a:spcBef>
                <a:spcPct val="0"/>
              </a:spcBef>
              <a:spcAft>
                <a:spcPct val="0"/>
              </a:spcAft>
              <a:buFont typeface="Wingdings" panose="05000000000000000000" pitchFamily="2" charset="2"/>
              <a:buChar char="q"/>
              <a:defRPr/>
            </a:pPr>
            <a:endParaRPr lang="en-GB" dirty="0">
              <a:solidFill>
                <a:prstClr val="black"/>
              </a:solidFill>
              <a:latin typeface="Arial" panose="020B0604020202020204" pitchFamily="34" charset="0"/>
              <a:cs typeface="Arial" panose="020B0604020202020204" pitchFamily="34" charset="0"/>
            </a:endParaRPr>
          </a:p>
          <a:p>
            <a:pPr marL="285750" indent="-285750" defTabSz="457200" eaLnBrk="0" fontAlgn="base" hangingPunct="0">
              <a:spcBef>
                <a:spcPct val="0"/>
              </a:spcBef>
              <a:spcAft>
                <a:spcPct val="0"/>
              </a:spcAft>
              <a:buFont typeface="Wingdings" panose="05000000000000000000" pitchFamily="2" charset="2"/>
              <a:buChar char="q"/>
              <a:defRPr/>
            </a:pPr>
            <a:r>
              <a:rPr lang="en-GB" dirty="0">
                <a:solidFill>
                  <a:prstClr val="black"/>
                </a:solidFill>
                <a:latin typeface="Arial" panose="020B0604020202020204" pitchFamily="34" charset="0"/>
                <a:cs typeface="Arial" panose="020B0604020202020204" pitchFamily="34" charset="0"/>
              </a:rPr>
              <a:t>The self-complete questionnaires were emailed to randomly identified,  population samples of staff N = 1981 </a:t>
            </a:r>
          </a:p>
          <a:p>
            <a:pPr marL="285750" indent="-285750" defTabSz="457200" eaLnBrk="0" fontAlgn="base" hangingPunct="0">
              <a:spcBef>
                <a:spcPct val="0"/>
              </a:spcBef>
              <a:spcAft>
                <a:spcPct val="0"/>
              </a:spcAft>
              <a:buFont typeface="Wingdings" panose="05000000000000000000" pitchFamily="2" charset="2"/>
              <a:buChar char="q"/>
              <a:defRPr/>
            </a:pPr>
            <a:endParaRPr lang="en-GB" dirty="0">
              <a:solidFill>
                <a:prstClr val="black"/>
              </a:solidFill>
              <a:latin typeface="Arial" panose="020B0604020202020204" pitchFamily="34" charset="0"/>
              <a:cs typeface="Arial" panose="020B0604020202020204" pitchFamily="34" charset="0"/>
            </a:endParaRPr>
          </a:p>
          <a:p>
            <a:pPr marL="285750" indent="-285750" defTabSz="457200" eaLnBrk="0" fontAlgn="base" hangingPunct="0">
              <a:spcBef>
                <a:spcPct val="0"/>
              </a:spcBef>
              <a:spcAft>
                <a:spcPct val="0"/>
              </a:spcAft>
              <a:buFont typeface="Wingdings" panose="05000000000000000000" pitchFamily="2" charset="2"/>
              <a:buChar char="q"/>
              <a:defRPr/>
            </a:pPr>
            <a:endParaRPr lang="en-GB" dirty="0">
              <a:solidFill>
                <a:prstClr val="black"/>
              </a:solidFill>
              <a:latin typeface="Arial" panose="020B0604020202020204" pitchFamily="34" charset="0"/>
              <a:cs typeface="Arial" panose="020B0604020202020204" pitchFamily="34" charset="0"/>
            </a:endParaRPr>
          </a:p>
          <a:p>
            <a:pPr defTabSz="457200" eaLnBrk="0" fontAlgn="base" hangingPunct="0">
              <a:spcBef>
                <a:spcPct val="0"/>
              </a:spcBef>
              <a:spcAft>
                <a:spcPct val="0"/>
              </a:spcAft>
              <a:defRPr/>
            </a:pPr>
            <a:endParaRPr lang="en-GB" dirty="0">
              <a:solidFill>
                <a:prstClr val="black"/>
              </a:solidFill>
              <a:latin typeface="Arial" panose="020B0604020202020204" pitchFamily="34" charset="0"/>
              <a:cs typeface="Arial" panose="020B0604020202020204" pitchFamily="34" charset="0"/>
            </a:endParaRPr>
          </a:p>
          <a:p>
            <a:pPr defTabSz="457200" eaLnBrk="0" fontAlgn="base" hangingPunct="0">
              <a:spcBef>
                <a:spcPct val="0"/>
              </a:spcBef>
              <a:spcAft>
                <a:spcPct val="0"/>
              </a:spcAft>
              <a:defRPr/>
            </a:pPr>
            <a:endParaRPr lang="en-GB" dirty="0">
              <a:solidFill>
                <a:prstClr val="black"/>
              </a:solidFill>
              <a:latin typeface="Arial" panose="020B0604020202020204" pitchFamily="34" charset="0"/>
              <a:cs typeface="Arial" panose="020B0604020202020204" pitchFamily="34" charset="0"/>
            </a:endParaRPr>
          </a:p>
        </p:txBody>
      </p:sp>
      <p:graphicFrame>
        <p:nvGraphicFramePr>
          <p:cNvPr id="4" name="Diagram 3">
            <a:extLst>
              <a:ext uri="{FF2B5EF4-FFF2-40B4-BE49-F238E27FC236}">
                <a16:creationId xmlns:a16="http://schemas.microsoft.com/office/drawing/2014/main" id="{F7FA518D-DC18-CE3F-CFB9-1956F5F17CEB}"/>
              </a:ext>
            </a:extLst>
          </p:cNvPr>
          <p:cNvGraphicFramePr/>
          <p:nvPr>
            <p:extLst>
              <p:ext uri="{D42A27DB-BD31-4B8C-83A1-F6EECF244321}">
                <p14:modId xmlns:p14="http://schemas.microsoft.com/office/powerpoint/2010/main" val="767216440"/>
              </p:ext>
            </p:extLst>
          </p:nvPr>
        </p:nvGraphicFramePr>
        <p:xfrm>
          <a:off x="1344246" y="3704493"/>
          <a:ext cx="8049846" cy="190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1903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16238-D344-2BC2-7342-FC9222C86EDE}"/>
              </a:ext>
            </a:extLst>
          </p:cNvPr>
          <p:cNvSpPr txBox="1">
            <a:spLocks/>
          </p:cNvSpPr>
          <p:nvPr/>
        </p:nvSpPr>
        <p:spPr bwMode="auto">
          <a:xfrm>
            <a:off x="734645" y="259007"/>
            <a:ext cx="10363199" cy="74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defTabSz="457200"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ZA" altLang="en-US" sz="3600" b="1" i="0" u="none" strike="noStrike" kern="1200" cap="none" spc="0" normalizeH="0" baseline="0" noProof="0" dirty="0">
                <a:ln>
                  <a:noFill/>
                </a:ln>
                <a:solidFill>
                  <a:sysClr val="windowText" lastClr="000000"/>
                </a:solidFill>
                <a:effectLst/>
                <a:uLnTx/>
                <a:uFillTx/>
                <a:latin typeface="Arial" pitchFamily="34" charset="0"/>
                <a:ea typeface="+mj-ea"/>
                <a:cs typeface="Arial" pitchFamily="34" charset="0"/>
              </a:rPr>
              <a:t>RESULTS – SITUATIONAL ANALYSIS</a:t>
            </a:r>
          </a:p>
        </p:txBody>
      </p:sp>
      <p:sp>
        <p:nvSpPr>
          <p:cNvPr id="4" name="Content Placeholder 1">
            <a:extLst>
              <a:ext uri="{FF2B5EF4-FFF2-40B4-BE49-F238E27FC236}">
                <a16:creationId xmlns:a16="http://schemas.microsoft.com/office/drawing/2014/main" id="{808184B1-0D69-2279-34FA-F7C969875C42}"/>
              </a:ext>
            </a:extLst>
          </p:cNvPr>
          <p:cNvSpPr txBox="1">
            <a:spLocks/>
          </p:cNvSpPr>
          <p:nvPr/>
        </p:nvSpPr>
        <p:spPr bwMode="auto">
          <a:xfrm>
            <a:off x="536575" y="1600200"/>
            <a:ext cx="10826994"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Arial" pitchFamily="34"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Arial" pitchFamily="34" charset="0"/>
                <a:ea typeface="+mn-ea"/>
                <a:cs typeface="Arial"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GB" altLang="en-US" sz="1200" b="0" i="0" u="none" strike="noStrike" kern="1200" cap="none" spc="0" normalizeH="0" baseline="0" noProof="0">
                <a:ln>
                  <a:noFill/>
                </a:ln>
                <a:solidFill>
                  <a:sysClr val="windowText" lastClr="000000"/>
                </a:solidFill>
                <a:effectLst/>
                <a:uLnTx/>
                <a:uFillTx/>
                <a:latin typeface="Arial" pitchFamily="34" charset="0"/>
                <a:ea typeface="+mn-ea"/>
                <a:cs typeface="Arial" pitchFamily="34" charset="0"/>
              </a:rPr>
              <a:t>Cohort Enrolment and graduate patterns (institutional versus college level enrolments)</a:t>
            </a:r>
          </a:p>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ZA" altLang="en-US" sz="12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endParaRPr>
          </a:p>
        </p:txBody>
      </p:sp>
      <p:pic>
        <p:nvPicPr>
          <p:cNvPr id="5" name="Picture 3">
            <a:extLst>
              <a:ext uri="{FF2B5EF4-FFF2-40B4-BE49-F238E27FC236}">
                <a16:creationId xmlns:a16="http://schemas.microsoft.com/office/drawing/2014/main" id="{A82E9793-8FB9-9D11-3B58-6456A099D6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99" y="2028824"/>
            <a:ext cx="5334977" cy="364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a:extLst>
              <a:ext uri="{FF2B5EF4-FFF2-40B4-BE49-F238E27FC236}">
                <a16:creationId xmlns:a16="http://schemas.microsoft.com/office/drawing/2014/main" id="{1A532C09-2FB3-958B-E9D2-DB4F7639D0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028823"/>
            <a:ext cx="5334977" cy="364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7579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16238-D344-2BC2-7342-FC9222C86EDE}"/>
              </a:ext>
            </a:extLst>
          </p:cNvPr>
          <p:cNvSpPr txBox="1">
            <a:spLocks/>
          </p:cNvSpPr>
          <p:nvPr/>
        </p:nvSpPr>
        <p:spPr bwMode="auto">
          <a:xfrm>
            <a:off x="734645" y="259007"/>
            <a:ext cx="10363199" cy="74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defTabSz="457200"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ZA" altLang="en-US" sz="3600" b="1" i="0" u="none" strike="noStrike" kern="1200" cap="none" spc="0" normalizeH="0" baseline="0" noProof="0" dirty="0">
                <a:ln>
                  <a:noFill/>
                </a:ln>
                <a:solidFill>
                  <a:sysClr val="windowText" lastClr="000000"/>
                </a:solidFill>
                <a:effectLst/>
                <a:uLnTx/>
                <a:uFillTx/>
                <a:latin typeface="Arial" pitchFamily="34" charset="0"/>
                <a:ea typeface="+mj-ea"/>
                <a:cs typeface="Arial" pitchFamily="34" charset="0"/>
              </a:rPr>
              <a:t>RESULTS – SITUATIONAL ANALYSIS</a:t>
            </a:r>
          </a:p>
        </p:txBody>
      </p:sp>
      <p:graphicFrame>
        <p:nvGraphicFramePr>
          <p:cNvPr id="3" name="Table 2">
            <a:extLst>
              <a:ext uri="{FF2B5EF4-FFF2-40B4-BE49-F238E27FC236}">
                <a16:creationId xmlns:a16="http://schemas.microsoft.com/office/drawing/2014/main" id="{6F2FBB2A-72B2-535A-9278-C3C76C027402}"/>
              </a:ext>
            </a:extLst>
          </p:cNvPr>
          <p:cNvGraphicFramePr>
            <a:graphicFrameLocks noGrp="1"/>
          </p:cNvGraphicFramePr>
          <p:nvPr>
            <p:extLst>
              <p:ext uri="{D42A27DB-BD31-4B8C-83A1-F6EECF244321}">
                <p14:modId xmlns:p14="http://schemas.microsoft.com/office/powerpoint/2010/main" val="2839802545"/>
              </p:ext>
            </p:extLst>
          </p:nvPr>
        </p:nvGraphicFramePr>
        <p:xfrm>
          <a:off x="536575" y="1311275"/>
          <a:ext cx="10240837" cy="5097463"/>
        </p:xfrm>
        <a:graphic>
          <a:graphicData uri="http://schemas.openxmlformats.org/drawingml/2006/table">
            <a:tbl>
              <a:tblPr firstRow="1" firstCol="1" bandRow="1"/>
              <a:tblGrid>
                <a:gridCol w="1822867">
                  <a:extLst>
                    <a:ext uri="{9D8B030D-6E8A-4147-A177-3AD203B41FA5}">
                      <a16:colId xmlns:a16="http://schemas.microsoft.com/office/drawing/2014/main" val="20000"/>
                    </a:ext>
                  </a:extLst>
                </a:gridCol>
                <a:gridCol w="909585">
                  <a:extLst>
                    <a:ext uri="{9D8B030D-6E8A-4147-A177-3AD203B41FA5}">
                      <a16:colId xmlns:a16="http://schemas.microsoft.com/office/drawing/2014/main" val="20001"/>
                    </a:ext>
                  </a:extLst>
                </a:gridCol>
                <a:gridCol w="910817">
                  <a:extLst>
                    <a:ext uri="{9D8B030D-6E8A-4147-A177-3AD203B41FA5}">
                      <a16:colId xmlns:a16="http://schemas.microsoft.com/office/drawing/2014/main" val="20002"/>
                    </a:ext>
                  </a:extLst>
                </a:gridCol>
                <a:gridCol w="910817">
                  <a:extLst>
                    <a:ext uri="{9D8B030D-6E8A-4147-A177-3AD203B41FA5}">
                      <a16:colId xmlns:a16="http://schemas.microsoft.com/office/drawing/2014/main" val="20003"/>
                    </a:ext>
                  </a:extLst>
                </a:gridCol>
                <a:gridCol w="910817">
                  <a:extLst>
                    <a:ext uri="{9D8B030D-6E8A-4147-A177-3AD203B41FA5}">
                      <a16:colId xmlns:a16="http://schemas.microsoft.com/office/drawing/2014/main" val="20004"/>
                    </a:ext>
                  </a:extLst>
                </a:gridCol>
                <a:gridCol w="910817">
                  <a:extLst>
                    <a:ext uri="{9D8B030D-6E8A-4147-A177-3AD203B41FA5}">
                      <a16:colId xmlns:a16="http://schemas.microsoft.com/office/drawing/2014/main" val="20005"/>
                    </a:ext>
                  </a:extLst>
                </a:gridCol>
                <a:gridCol w="910817">
                  <a:extLst>
                    <a:ext uri="{9D8B030D-6E8A-4147-A177-3AD203B41FA5}">
                      <a16:colId xmlns:a16="http://schemas.microsoft.com/office/drawing/2014/main" val="20006"/>
                    </a:ext>
                  </a:extLst>
                </a:gridCol>
                <a:gridCol w="910817">
                  <a:extLst>
                    <a:ext uri="{9D8B030D-6E8A-4147-A177-3AD203B41FA5}">
                      <a16:colId xmlns:a16="http://schemas.microsoft.com/office/drawing/2014/main" val="20007"/>
                    </a:ext>
                  </a:extLst>
                </a:gridCol>
                <a:gridCol w="910817">
                  <a:extLst>
                    <a:ext uri="{9D8B030D-6E8A-4147-A177-3AD203B41FA5}">
                      <a16:colId xmlns:a16="http://schemas.microsoft.com/office/drawing/2014/main" val="20008"/>
                    </a:ext>
                  </a:extLst>
                </a:gridCol>
                <a:gridCol w="1132666">
                  <a:extLst>
                    <a:ext uri="{9D8B030D-6E8A-4147-A177-3AD203B41FA5}">
                      <a16:colId xmlns:a16="http://schemas.microsoft.com/office/drawing/2014/main" val="20009"/>
                    </a:ext>
                  </a:extLst>
                </a:gridCol>
              </a:tblGrid>
              <a:tr h="87450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l" fontAlgn="auto" hangingPunct="1">
                        <a:lnSpc>
                          <a:spcPct val="115000"/>
                        </a:lnSpc>
                        <a:spcBef>
                          <a:spcPts val="600"/>
                        </a:spcBef>
                        <a:spcAft>
                          <a:spcPts val="600"/>
                        </a:spcAft>
                      </a:pPr>
                      <a:r>
                        <a:rPr lang="en-US" sz="1400" b="1" dirty="0">
                          <a:solidFill>
                            <a:srgbClr val="000000"/>
                          </a:solidFill>
                          <a:effectLst/>
                          <a:latin typeface="Arial Nova" panose="020B0504020202020204" pitchFamily="34" charset="0"/>
                          <a:ea typeface="Arial Unicode MS"/>
                        </a:rPr>
                        <a:t>College Name</a:t>
                      </a:r>
                      <a:endParaRPr lang="en-ZA" sz="1400" dirty="0">
                        <a:effectLst/>
                        <a:latin typeface="Arial Nova" panose="020B0504020202020204" pitchFamily="34" charset="0"/>
                        <a:ea typeface="Times New Roman" panose="02020603050405020304" pitchFamily="18" charset="0"/>
                      </a:endParaRPr>
                    </a:p>
                  </a:txBody>
                  <a:tcPr marL="50806" marR="5080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ADB"/>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400" b="1" dirty="0">
                          <a:solidFill>
                            <a:srgbClr val="000000"/>
                          </a:solidFill>
                          <a:effectLst/>
                          <a:latin typeface="Arial Nova" panose="020B0504020202020204" pitchFamily="34" charset="0"/>
                          <a:ea typeface="Arial Unicode MS"/>
                        </a:rPr>
                        <a:t>2012</a:t>
                      </a:r>
                      <a:endParaRPr lang="en-ZA" sz="1400" dirty="0">
                        <a:effectLst/>
                        <a:latin typeface="Arial Nova" panose="020B0504020202020204" pitchFamily="34" charset="0"/>
                        <a:ea typeface="Times New Roman" panose="02020603050405020304" pitchFamily="18" charset="0"/>
                      </a:endParaRPr>
                    </a:p>
                  </a:txBody>
                  <a:tcPr marL="50806" marR="5080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ADB"/>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400" b="1" dirty="0">
                          <a:solidFill>
                            <a:srgbClr val="000000"/>
                          </a:solidFill>
                          <a:effectLst/>
                          <a:latin typeface="Arial Nova" panose="020B0504020202020204" pitchFamily="34" charset="0"/>
                          <a:ea typeface="Arial Unicode MS"/>
                        </a:rPr>
                        <a:t>2013</a:t>
                      </a:r>
                      <a:endParaRPr lang="en-ZA" sz="1400" dirty="0">
                        <a:effectLst/>
                        <a:latin typeface="Arial Nova" panose="020B0504020202020204" pitchFamily="34" charset="0"/>
                        <a:ea typeface="Times New Roman" panose="02020603050405020304" pitchFamily="18" charset="0"/>
                      </a:endParaRPr>
                    </a:p>
                  </a:txBody>
                  <a:tcPr marL="50806" marR="5080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ADB"/>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400" b="1" dirty="0">
                          <a:solidFill>
                            <a:srgbClr val="000000"/>
                          </a:solidFill>
                          <a:effectLst/>
                          <a:latin typeface="Arial Nova" panose="020B0504020202020204" pitchFamily="34" charset="0"/>
                          <a:ea typeface="Arial Unicode MS"/>
                        </a:rPr>
                        <a:t>2014</a:t>
                      </a:r>
                      <a:endParaRPr lang="en-ZA" sz="1400" dirty="0">
                        <a:effectLst/>
                        <a:latin typeface="Arial Nova" panose="020B0504020202020204" pitchFamily="34" charset="0"/>
                        <a:ea typeface="Times New Roman" panose="02020603050405020304" pitchFamily="18" charset="0"/>
                      </a:endParaRPr>
                    </a:p>
                  </a:txBody>
                  <a:tcPr marL="50806" marR="5080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ADB"/>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400" b="1" dirty="0">
                          <a:solidFill>
                            <a:srgbClr val="000000"/>
                          </a:solidFill>
                          <a:effectLst/>
                          <a:latin typeface="Arial Nova" panose="020B0504020202020204" pitchFamily="34" charset="0"/>
                          <a:ea typeface="Arial Unicode MS"/>
                        </a:rPr>
                        <a:t>2015</a:t>
                      </a:r>
                      <a:endParaRPr lang="en-ZA" sz="1400" dirty="0">
                        <a:effectLst/>
                        <a:latin typeface="Arial Nova" panose="020B0504020202020204" pitchFamily="34" charset="0"/>
                        <a:ea typeface="Times New Roman" panose="02020603050405020304" pitchFamily="18" charset="0"/>
                      </a:endParaRPr>
                    </a:p>
                  </a:txBody>
                  <a:tcPr marL="50806" marR="5080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ADB"/>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400" b="1" dirty="0">
                          <a:solidFill>
                            <a:srgbClr val="000000"/>
                          </a:solidFill>
                          <a:effectLst/>
                          <a:latin typeface="Arial Nova" panose="020B0504020202020204" pitchFamily="34" charset="0"/>
                          <a:ea typeface="Arial Unicode MS"/>
                        </a:rPr>
                        <a:t>2016</a:t>
                      </a:r>
                      <a:endParaRPr lang="en-ZA" sz="1400" dirty="0">
                        <a:effectLst/>
                        <a:latin typeface="Arial Nova" panose="020B0504020202020204" pitchFamily="34" charset="0"/>
                        <a:ea typeface="Times New Roman" panose="02020603050405020304" pitchFamily="18" charset="0"/>
                      </a:endParaRPr>
                    </a:p>
                  </a:txBody>
                  <a:tcPr marL="50806" marR="5080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ADB"/>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400" b="1" dirty="0">
                          <a:solidFill>
                            <a:srgbClr val="000000"/>
                          </a:solidFill>
                          <a:effectLst/>
                          <a:latin typeface="Arial Nova" panose="020B0504020202020204" pitchFamily="34" charset="0"/>
                          <a:ea typeface="Arial Unicode MS"/>
                        </a:rPr>
                        <a:t>2017</a:t>
                      </a:r>
                      <a:endParaRPr lang="en-ZA" sz="1400" dirty="0">
                        <a:effectLst/>
                        <a:latin typeface="Arial Nova" panose="020B0504020202020204" pitchFamily="34" charset="0"/>
                        <a:ea typeface="Times New Roman" panose="02020603050405020304" pitchFamily="18" charset="0"/>
                      </a:endParaRPr>
                    </a:p>
                  </a:txBody>
                  <a:tcPr marL="50806" marR="5080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ADB"/>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400" b="1" dirty="0">
                          <a:solidFill>
                            <a:srgbClr val="000000"/>
                          </a:solidFill>
                          <a:effectLst/>
                          <a:latin typeface="Arial Nova" panose="020B0504020202020204" pitchFamily="34" charset="0"/>
                          <a:ea typeface="Arial Unicode MS"/>
                        </a:rPr>
                        <a:t>2018</a:t>
                      </a:r>
                      <a:endParaRPr lang="en-ZA" sz="1400" dirty="0">
                        <a:effectLst/>
                        <a:latin typeface="Arial Nova" panose="020B0504020202020204" pitchFamily="34" charset="0"/>
                        <a:ea typeface="Times New Roman" panose="02020603050405020304" pitchFamily="18" charset="0"/>
                      </a:endParaRPr>
                    </a:p>
                  </a:txBody>
                  <a:tcPr marL="50806" marR="5080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ADB"/>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400" b="1" dirty="0">
                          <a:solidFill>
                            <a:srgbClr val="000000"/>
                          </a:solidFill>
                          <a:effectLst/>
                          <a:latin typeface="Arial Nova" panose="020B0504020202020204" pitchFamily="34" charset="0"/>
                          <a:ea typeface="Arial Unicode MS"/>
                        </a:rPr>
                        <a:t>2019</a:t>
                      </a:r>
                      <a:endParaRPr lang="en-ZA" sz="1400" dirty="0">
                        <a:effectLst/>
                        <a:latin typeface="Arial Nova" panose="020B0504020202020204" pitchFamily="34" charset="0"/>
                        <a:ea typeface="Times New Roman" panose="02020603050405020304" pitchFamily="18" charset="0"/>
                      </a:endParaRPr>
                    </a:p>
                  </a:txBody>
                  <a:tcPr marL="50806" marR="5080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ADB"/>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50000"/>
                        </a:lnSpc>
                        <a:spcBef>
                          <a:spcPts val="600"/>
                        </a:spcBef>
                        <a:spcAft>
                          <a:spcPts val="600"/>
                        </a:spcAft>
                      </a:pPr>
                      <a:r>
                        <a:rPr lang="en-US" sz="1400" b="1" dirty="0">
                          <a:solidFill>
                            <a:srgbClr val="000000"/>
                          </a:solidFill>
                          <a:effectLst/>
                          <a:latin typeface="Arial Nova" panose="020B0504020202020204" pitchFamily="34" charset="0"/>
                          <a:ea typeface="Arial Unicode MS"/>
                        </a:rPr>
                        <a:t>Average</a:t>
                      </a:r>
                      <a:endParaRPr lang="en-ZA" sz="1400" dirty="0">
                        <a:effectLst/>
                        <a:latin typeface="Arial Nova" panose="020B0504020202020204" pitchFamily="34" charset="0"/>
                        <a:ea typeface="Times New Roman" panose="02020603050405020304" pitchFamily="18" charset="0"/>
                      </a:endParaRPr>
                    </a:p>
                  </a:txBody>
                  <a:tcPr marL="50806" marR="5080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ADB"/>
                    </a:solidFill>
                  </a:tcPr>
                </a:tc>
                <a:extLst>
                  <a:ext uri="{0D108BD9-81ED-4DB2-BD59-A6C34878D82A}">
                    <a16:rowId xmlns:a16="http://schemas.microsoft.com/office/drawing/2014/main" val="10000"/>
                  </a:ext>
                </a:extLst>
              </a:tr>
              <a:tr h="40052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b="1" dirty="0">
                          <a:solidFill>
                            <a:srgbClr val="000000"/>
                          </a:solidFill>
                          <a:effectLst/>
                          <a:latin typeface="Arial Nova" panose="020B0504020202020204" pitchFamily="34" charset="0"/>
                          <a:ea typeface="Arial Unicode MS"/>
                        </a:rPr>
                        <a:t>College of Accounting Sciences</a:t>
                      </a:r>
                      <a:endParaRPr lang="en-ZA" sz="1000" dirty="0">
                        <a:effectLst/>
                        <a:latin typeface="Arial Nova" panose="020B0504020202020204" pitchFamily="34" charset="0"/>
                        <a:ea typeface="Times New Roman" panose="02020603050405020304" pitchFamily="18" charset="0"/>
                      </a:endParaRPr>
                    </a:p>
                  </a:txBody>
                  <a:tcPr marL="50806" marR="50806" marT="0" marB="0">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7CAAC"/>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a:effectLst/>
                          <a:latin typeface="Arial Nova" panose="020B0504020202020204" pitchFamily="34" charset="0"/>
                          <a:ea typeface="Arial Unicode MS"/>
                        </a:rPr>
                        <a:t>8,0%</a:t>
                      </a:r>
                      <a:endParaRPr lang="en-ZA" sz="1000">
                        <a:effectLst/>
                        <a:latin typeface="Arial Nova" panose="020B0504020202020204" pitchFamily="34" charset="0"/>
                        <a:ea typeface="Times New Roman" panose="02020603050405020304" pitchFamily="18" charset="0"/>
                      </a:endParaRPr>
                    </a:p>
                  </a:txBody>
                  <a:tcPr marL="50806" marR="50806" marT="0" marB="0">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a:effectLst/>
                          <a:latin typeface="Arial Nova" panose="020B0504020202020204" pitchFamily="34" charset="0"/>
                          <a:ea typeface="Arial Unicode MS"/>
                        </a:rPr>
                        <a:t>9,9%</a:t>
                      </a:r>
                      <a:endParaRPr lang="en-ZA" sz="1000">
                        <a:effectLst/>
                        <a:latin typeface="Arial Nova" panose="020B0504020202020204" pitchFamily="34" charset="0"/>
                        <a:ea typeface="Times New Roman" panose="02020603050405020304" pitchFamily="18" charset="0"/>
                      </a:endParaRPr>
                    </a:p>
                  </a:txBody>
                  <a:tcPr marL="50806" marR="50806" marT="0" marB="0">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dirty="0">
                          <a:effectLst/>
                          <a:latin typeface="Arial Nova" panose="020B0504020202020204" pitchFamily="34" charset="0"/>
                          <a:ea typeface="Arial Unicode MS"/>
                        </a:rPr>
                        <a:t>12,2%</a:t>
                      </a:r>
                      <a:endParaRPr lang="en-ZA" sz="1000" dirty="0">
                        <a:effectLst/>
                        <a:latin typeface="Arial Nova" panose="020B0504020202020204" pitchFamily="34" charset="0"/>
                        <a:ea typeface="Times New Roman" panose="02020603050405020304" pitchFamily="18" charset="0"/>
                      </a:endParaRPr>
                    </a:p>
                  </a:txBody>
                  <a:tcPr marL="50806" marR="50806" marT="0" marB="0">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a:effectLst/>
                          <a:latin typeface="Arial Nova" panose="020B0504020202020204" pitchFamily="34" charset="0"/>
                          <a:ea typeface="Arial Unicode MS"/>
                        </a:rPr>
                        <a:t>13,6%</a:t>
                      </a:r>
                      <a:endParaRPr lang="en-ZA" sz="1000">
                        <a:effectLst/>
                        <a:latin typeface="Arial Nova" panose="020B0504020202020204" pitchFamily="34" charset="0"/>
                        <a:ea typeface="Times New Roman" panose="02020603050405020304" pitchFamily="18" charset="0"/>
                      </a:endParaRPr>
                    </a:p>
                  </a:txBody>
                  <a:tcPr marL="50806" marR="50806" marT="0" marB="0">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a:effectLst/>
                          <a:latin typeface="Arial Nova" panose="020B0504020202020204" pitchFamily="34" charset="0"/>
                          <a:ea typeface="Arial Unicode MS"/>
                        </a:rPr>
                        <a:t>12,9%</a:t>
                      </a:r>
                      <a:endParaRPr lang="en-ZA" sz="1000">
                        <a:effectLst/>
                        <a:latin typeface="Arial Nova" panose="020B0504020202020204" pitchFamily="34" charset="0"/>
                        <a:ea typeface="Times New Roman" panose="02020603050405020304" pitchFamily="18" charset="0"/>
                      </a:endParaRPr>
                    </a:p>
                  </a:txBody>
                  <a:tcPr marL="50806" marR="50806" marT="0" marB="0">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a:effectLst/>
                          <a:latin typeface="Arial Nova" panose="020B0504020202020204" pitchFamily="34" charset="0"/>
                          <a:ea typeface="Arial Unicode MS"/>
                        </a:rPr>
                        <a:t>11,2%</a:t>
                      </a:r>
                      <a:endParaRPr lang="en-ZA" sz="1000">
                        <a:effectLst/>
                        <a:latin typeface="Arial Nova" panose="020B0504020202020204" pitchFamily="34" charset="0"/>
                        <a:ea typeface="Times New Roman" panose="02020603050405020304" pitchFamily="18" charset="0"/>
                      </a:endParaRPr>
                    </a:p>
                  </a:txBody>
                  <a:tcPr marL="50806" marR="50806" marT="0" marB="0">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a:effectLst/>
                          <a:latin typeface="Arial Nova" panose="020B0504020202020204" pitchFamily="34" charset="0"/>
                          <a:ea typeface="Arial Unicode MS"/>
                        </a:rPr>
                        <a:t>13,5%</a:t>
                      </a:r>
                      <a:endParaRPr lang="en-ZA" sz="1000">
                        <a:effectLst/>
                        <a:latin typeface="Arial Nova" panose="020B0504020202020204" pitchFamily="34" charset="0"/>
                        <a:ea typeface="Times New Roman" panose="02020603050405020304" pitchFamily="18" charset="0"/>
                      </a:endParaRPr>
                    </a:p>
                  </a:txBody>
                  <a:tcPr marL="50806" marR="50806" marT="0" marB="0">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a:effectLst/>
                          <a:latin typeface="Arial Nova" panose="020B0504020202020204" pitchFamily="34" charset="0"/>
                          <a:ea typeface="Arial Unicode MS"/>
                        </a:rPr>
                        <a:t>12,8%</a:t>
                      </a:r>
                      <a:endParaRPr lang="en-ZA" sz="1000">
                        <a:effectLst/>
                        <a:latin typeface="Arial Nova" panose="020B0504020202020204" pitchFamily="34" charset="0"/>
                        <a:ea typeface="Times New Roman" panose="02020603050405020304" pitchFamily="18" charset="0"/>
                      </a:endParaRPr>
                    </a:p>
                  </a:txBody>
                  <a:tcPr marL="50806" marR="50806" marT="0" marB="0">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50000"/>
                        </a:lnSpc>
                        <a:spcBef>
                          <a:spcPts val="600"/>
                        </a:spcBef>
                        <a:spcAft>
                          <a:spcPts val="600"/>
                        </a:spcAft>
                      </a:pPr>
                      <a:r>
                        <a:rPr lang="en-US" sz="1000">
                          <a:effectLst/>
                          <a:latin typeface="Arial Nova" panose="020B0504020202020204" pitchFamily="34" charset="0"/>
                          <a:ea typeface="Arial Unicode MS"/>
                        </a:rPr>
                        <a:t>11,8%</a:t>
                      </a:r>
                      <a:endParaRPr lang="en-ZA" sz="1000">
                        <a:effectLst/>
                        <a:latin typeface="Arial Nova" panose="020B0504020202020204" pitchFamily="34" charset="0"/>
                        <a:ea typeface="Times New Roman" panose="02020603050405020304" pitchFamily="18" charset="0"/>
                      </a:endParaRPr>
                    </a:p>
                  </a:txBody>
                  <a:tcPr marL="50806" marR="50806" marT="0" marB="0">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9197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b="1" dirty="0">
                          <a:solidFill>
                            <a:srgbClr val="000000"/>
                          </a:solidFill>
                          <a:effectLst/>
                          <a:latin typeface="Arial Nova" panose="020B0504020202020204" pitchFamily="34" charset="0"/>
                          <a:ea typeface="Arial Unicode MS"/>
                        </a:rPr>
                        <a:t>College of Agriculture and Environmental Sciences</a:t>
                      </a:r>
                      <a:endParaRPr lang="en-ZA" sz="1000" dirty="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a:noFill/>
                    </a:lnB>
                    <a:lnTlToBr w="12700" cmpd="sng">
                      <a:noFill/>
                      <a:prstDash val="solid"/>
                    </a:lnTlToBr>
                    <a:lnBlToTr w="12700" cmpd="sng">
                      <a:noFill/>
                      <a:prstDash val="solid"/>
                    </a:lnBlToTr>
                    <a:solidFill>
                      <a:srgbClr val="F7CAAC"/>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a:effectLst/>
                          <a:latin typeface="Arial Nova" panose="020B0504020202020204" pitchFamily="34" charset="0"/>
                          <a:ea typeface="Arial Unicode MS"/>
                        </a:rPr>
                        <a:t>6,3%</a:t>
                      </a:r>
                      <a:endParaRPr lang="en-ZA" sz="100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a:effectLst/>
                          <a:latin typeface="Arial Nova" panose="020B0504020202020204" pitchFamily="34" charset="0"/>
                          <a:ea typeface="Arial Unicode MS"/>
                        </a:rPr>
                        <a:t>9,8%</a:t>
                      </a:r>
                      <a:endParaRPr lang="en-ZA" sz="100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a:effectLst/>
                          <a:latin typeface="Arial Nova" panose="020B0504020202020204" pitchFamily="34" charset="0"/>
                          <a:ea typeface="Arial Unicode MS"/>
                        </a:rPr>
                        <a:t>11,2%</a:t>
                      </a:r>
                      <a:endParaRPr lang="en-ZA" sz="100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a:effectLst/>
                          <a:latin typeface="Arial Nova" panose="020B0504020202020204" pitchFamily="34" charset="0"/>
                          <a:ea typeface="Arial Unicode MS"/>
                        </a:rPr>
                        <a:t>12,0%</a:t>
                      </a:r>
                      <a:endParaRPr lang="en-ZA" sz="100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dirty="0">
                          <a:effectLst/>
                          <a:latin typeface="Arial Nova" panose="020B0504020202020204" pitchFamily="34" charset="0"/>
                          <a:ea typeface="Arial Unicode MS"/>
                        </a:rPr>
                        <a:t>15,3%</a:t>
                      </a:r>
                      <a:endParaRPr lang="en-ZA" sz="1000" dirty="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a:effectLst/>
                          <a:latin typeface="Arial Nova" panose="020B0504020202020204" pitchFamily="34" charset="0"/>
                          <a:ea typeface="Arial Unicode MS"/>
                        </a:rPr>
                        <a:t>13,6%</a:t>
                      </a:r>
                      <a:endParaRPr lang="en-ZA" sz="100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dirty="0">
                          <a:effectLst/>
                          <a:latin typeface="Arial Nova" panose="020B0504020202020204" pitchFamily="34" charset="0"/>
                          <a:ea typeface="Arial Unicode MS"/>
                        </a:rPr>
                        <a:t>15,3%</a:t>
                      </a:r>
                      <a:endParaRPr lang="en-ZA" sz="1000" dirty="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dirty="0">
                          <a:effectLst/>
                          <a:latin typeface="Arial Nova" panose="020B0504020202020204" pitchFamily="34" charset="0"/>
                          <a:ea typeface="Arial Unicode MS"/>
                        </a:rPr>
                        <a:t>15,3%</a:t>
                      </a:r>
                      <a:endParaRPr lang="en-ZA" sz="1000" dirty="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50000"/>
                        </a:lnSpc>
                        <a:spcBef>
                          <a:spcPts val="600"/>
                        </a:spcBef>
                        <a:spcAft>
                          <a:spcPts val="600"/>
                        </a:spcAft>
                      </a:pPr>
                      <a:r>
                        <a:rPr lang="en-US" sz="1000">
                          <a:effectLst/>
                          <a:latin typeface="Arial Nova" panose="020B0504020202020204" pitchFamily="34" charset="0"/>
                          <a:ea typeface="Arial Unicode MS"/>
                        </a:rPr>
                        <a:t>12,3%</a:t>
                      </a:r>
                      <a:endParaRPr lang="en-ZA" sz="100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4048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b="1" dirty="0">
                          <a:solidFill>
                            <a:srgbClr val="000000"/>
                          </a:solidFill>
                          <a:effectLst/>
                          <a:latin typeface="Arial Nova" panose="020B0504020202020204" pitchFamily="34" charset="0"/>
                          <a:ea typeface="Arial Unicode MS"/>
                        </a:rPr>
                        <a:t>College of Economic and Management Sciences</a:t>
                      </a:r>
                      <a:endParaRPr lang="en-ZA" sz="1000" dirty="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a:noFill/>
                    </a:lnB>
                    <a:lnTlToBr w="12700" cmpd="sng">
                      <a:noFill/>
                      <a:prstDash val="solid"/>
                    </a:lnTlToBr>
                    <a:lnBlToTr w="12700" cmpd="sng">
                      <a:noFill/>
                      <a:prstDash val="solid"/>
                    </a:lnBlToTr>
                    <a:solidFill>
                      <a:srgbClr val="F7CAAC"/>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a:effectLst/>
                          <a:latin typeface="Arial Nova" panose="020B0504020202020204" pitchFamily="34" charset="0"/>
                          <a:ea typeface="Arial Unicode MS"/>
                        </a:rPr>
                        <a:t>6,0%</a:t>
                      </a:r>
                      <a:endParaRPr lang="en-ZA" sz="100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a:effectLst/>
                          <a:latin typeface="Arial Nova" panose="020B0504020202020204" pitchFamily="34" charset="0"/>
                          <a:ea typeface="Arial Unicode MS"/>
                        </a:rPr>
                        <a:t>8,2%</a:t>
                      </a:r>
                      <a:endParaRPr lang="en-ZA" sz="100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a:effectLst/>
                          <a:latin typeface="Arial Nova" panose="020B0504020202020204" pitchFamily="34" charset="0"/>
                          <a:ea typeface="Arial Unicode MS"/>
                        </a:rPr>
                        <a:t>9,4%</a:t>
                      </a:r>
                      <a:endParaRPr lang="en-ZA" sz="100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a:effectLst/>
                          <a:latin typeface="Arial Nova" panose="020B0504020202020204" pitchFamily="34" charset="0"/>
                          <a:ea typeface="Arial Unicode MS"/>
                        </a:rPr>
                        <a:t>11,1%</a:t>
                      </a:r>
                      <a:endParaRPr lang="en-ZA" sz="100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a:effectLst/>
                          <a:latin typeface="Arial Nova" panose="020B0504020202020204" pitchFamily="34" charset="0"/>
                          <a:ea typeface="Arial Unicode MS"/>
                        </a:rPr>
                        <a:t>15,1%</a:t>
                      </a:r>
                      <a:endParaRPr lang="en-ZA" sz="100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a:effectLst/>
                          <a:latin typeface="Arial Nova" panose="020B0504020202020204" pitchFamily="34" charset="0"/>
                          <a:ea typeface="Arial Unicode MS"/>
                        </a:rPr>
                        <a:t>11,2%</a:t>
                      </a:r>
                      <a:endParaRPr lang="en-ZA" sz="100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dirty="0">
                          <a:effectLst/>
                          <a:latin typeface="Arial Nova" panose="020B0504020202020204" pitchFamily="34" charset="0"/>
                          <a:ea typeface="Arial Unicode MS"/>
                        </a:rPr>
                        <a:t>12,0%</a:t>
                      </a:r>
                      <a:endParaRPr lang="en-ZA" sz="1000" dirty="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dirty="0">
                          <a:effectLst/>
                          <a:latin typeface="Arial Nova" panose="020B0504020202020204" pitchFamily="34" charset="0"/>
                          <a:ea typeface="Arial Unicode MS"/>
                        </a:rPr>
                        <a:t>11,6%</a:t>
                      </a:r>
                      <a:endParaRPr lang="en-ZA" sz="1000" dirty="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50000"/>
                        </a:lnSpc>
                        <a:spcBef>
                          <a:spcPts val="600"/>
                        </a:spcBef>
                        <a:spcAft>
                          <a:spcPts val="600"/>
                        </a:spcAft>
                      </a:pPr>
                      <a:r>
                        <a:rPr lang="en-US" sz="1000" dirty="0">
                          <a:effectLst/>
                          <a:latin typeface="Arial Nova" panose="020B0504020202020204" pitchFamily="34" charset="0"/>
                          <a:ea typeface="Arial Unicode MS"/>
                        </a:rPr>
                        <a:t>10,6%</a:t>
                      </a:r>
                      <a:endParaRPr lang="en-ZA" sz="1000" dirty="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0052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b="1" dirty="0">
                          <a:solidFill>
                            <a:srgbClr val="000000"/>
                          </a:solidFill>
                          <a:effectLst/>
                          <a:latin typeface="Arial Nova" panose="020B0504020202020204" pitchFamily="34" charset="0"/>
                          <a:ea typeface="Arial Unicode MS"/>
                        </a:rPr>
                        <a:t>College of Education Sciences</a:t>
                      </a:r>
                      <a:endParaRPr lang="en-ZA" sz="1000" dirty="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a:noFill/>
                    </a:lnB>
                    <a:lnTlToBr w="12700" cmpd="sng">
                      <a:noFill/>
                      <a:prstDash val="solid"/>
                    </a:lnTlToBr>
                    <a:lnBlToTr w="12700" cmpd="sng">
                      <a:noFill/>
                      <a:prstDash val="solid"/>
                    </a:lnBlToTr>
                    <a:solidFill>
                      <a:srgbClr val="F7CAAC"/>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a:effectLst/>
                          <a:latin typeface="Arial Nova" panose="020B0504020202020204" pitchFamily="34" charset="0"/>
                          <a:ea typeface="Arial Unicode MS"/>
                        </a:rPr>
                        <a:t>14,2%</a:t>
                      </a:r>
                      <a:endParaRPr lang="en-ZA" sz="100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a:effectLst/>
                          <a:latin typeface="Arial Nova" panose="020B0504020202020204" pitchFamily="34" charset="0"/>
                          <a:ea typeface="Arial Unicode MS"/>
                        </a:rPr>
                        <a:t>16,8%</a:t>
                      </a:r>
                      <a:endParaRPr lang="en-ZA" sz="100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a:effectLst/>
                          <a:latin typeface="Arial Nova" panose="020B0504020202020204" pitchFamily="34" charset="0"/>
                          <a:ea typeface="Arial Unicode MS"/>
                        </a:rPr>
                        <a:t>18,7%</a:t>
                      </a:r>
                      <a:endParaRPr lang="en-ZA" sz="100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a:effectLst/>
                          <a:latin typeface="Arial Nova" panose="020B0504020202020204" pitchFamily="34" charset="0"/>
                          <a:ea typeface="Arial Unicode MS"/>
                        </a:rPr>
                        <a:t>17,4%</a:t>
                      </a:r>
                      <a:endParaRPr lang="en-ZA" sz="100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a:effectLst/>
                          <a:latin typeface="Arial Nova" panose="020B0504020202020204" pitchFamily="34" charset="0"/>
                          <a:ea typeface="Arial Unicode MS"/>
                        </a:rPr>
                        <a:t>20,0%</a:t>
                      </a:r>
                      <a:endParaRPr lang="en-ZA" sz="100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a:effectLst/>
                          <a:latin typeface="Arial Nova" panose="020B0504020202020204" pitchFamily="34" charset="0"/>
                          <a:ea typeface="Arial Unicode MS"/>
                        </a:rPr>
                        <a:t>19,7%</a:t>
                      </a:r>
                      <a:endParaRPr lang="en-ZA" sz="100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a:effectLst/>
                          <a:latin typeface="Arial Nova" panose="020B0504020202020204" pitchFamily="34" charset="0"/>
                          <a:ea typeface="Arial Unicode MS"/>
                        </a:rPr>
                        <a:t>22,9%</a:t>
                      </a:r>
                      <a:endParaRPr lang="en-ZA" sz="100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a:effectLst/>
                          <a:latin typeface="Arial Nova" panose="020B0504020202020204" pitchFamily="34" charset="0"/>
                          <a:ea typeface="Arial Unicode MS"/>
                        </a:rPr>
                        <a:t>20,9%</a:t>
                      </a:r>
                      <a:endParaRPr lang="en-ZA" sz="100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50000"/>
                        </a:lnSpc>
                        <a:spcBef>
                          <a:spcPts val="600"/>
                        </a:spcBef>
                        <a:spcAft>
                          <a:spcPts val="600"/>
                        </a:spcAft>
                      </a:pPr>
                      <a:r>
                        <a:rPr lang="en-US" sz="1000" dirty="0">
                          <a:effectLst/>
                          <a:latin typeface="Arial Nova" panose="020B0504020202020204" pitchFamily="34" charset="0"/>
                          <a:ea typeface="Arial Unicode MS"/>
                        </a:rPr>
                        <a:t>18,9%</a:t>
                      </a:r>
                      <a:endParaRPr lang="en-ZA" sz="1000" dirty="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0052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b="1" dirty="0">
                          <a:solidFill>
                            <a:srgbClr val="000000"/>
                          </a:solidFill>
                          <a:effectLst/>
                          <a:latin typeface="Arial Nova" panose="020B0504020202020204" pitchFamily="34" charset="0"/>
                          <a:ea typeface="Arial Unicode MS"/>
                        </a:rPr>
                        <a:t>College of Graduate Studies</a:t>
                      </a:r>
                      <a:endParaRPr lang="en-ZA" sz="1000" dirty="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a:noFill/>
                    </a:lnB>
                    <a:lnTlToBr w="12700" cmpd="sng">
                      <a:noFill/>
                      <a:prstDash val="solid"/>
                    </a:lnTlToBr>
                    <a:lnBlToTr w="12700" cmpd="sng">
                      <a:noFill/>
                      <a:prstDash val="solid"/>
                    </a:lnBlToTr>
                    <a:solidFill>
                      <a:srgbClr val="F7CAAC"/>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a:effectLst/>
                          <a:latin typeface="Arial Nova" panose="020B0504020202020204" pitchFamily="34" charset="0"/>
                          <a:ea typeface="Arial Unicode MS"/>
                        </a:rPr>
                        <a:t> </a:t>
                      </a:r>
                      <a:endParaRPr lang="en-ZA" sz="100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a:effectLst/>
                          <a:latin typeface="Arial Nova" panose="020B0504020202020204" pitchFamily="34" charset="0"/>
                          <a:ea typeface="Arial Unicode MS"/>
                        </a:rPr>
                        <a:t> </a:t>
                      </a:r>
                      <a:endParaRPr lang="en-ZA" sz="100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a:effectLst/>
                          <a:latin typeface="Arial Nova" panose="020B0504020202020204" pitchFamily="34" charset="0"/>
                          <a:ea typeface="Arial Unicode MS"/>
                        </a:rPr>
                        <a:t> </a:t>
                      </a:r>
                      <a:endParaRPr lang="en-ZA" sz="100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a:effectLst/>
                          <a:latin typeface="Arial Nova" panose="020B0504020202020204" pitchFamily="34" charset="0"/>
                          <a:ea typeface="Arial Unicode MS"/>
                        </a:rPr>
                        <a:t> </a:t>
                      </a:r>
                      <a:endParaRPr lang="en-ZA" sz="100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a:effectLst/>
                          <a:latin typeface="Arial Nova" panose="020B0504020202020204" pitchFamily="34" charset="0"/>
                          <a:ea typeface="Arial Unicode MS"/>
                        </a:rPr>
                        <a:t>0,0%</a:t>
                      </a:r>
                      <a:endParaRPr lang="en-ZA" sz="100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a:effectLst/>
                          <a:latin typeface="Arial Nova" panose="020B0504020202020204" pitchFamily="34" charset="0"/>
                          <a:ea typeface="Arial Unicode MS"/>
                        </a:rPr>
                        <a:t>6,3%</a:t>
                      </a:r>
                      <a:endParaRPr lang="en-ZA" sz="100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a:effectLst/>
                          <a:latin typeface="Arial Nova" panose="020B0504020202020204" pitchFamily="34" charset="0"/>
                          <a:ea typeface="Arial Unicode MS"/>
                        </a:rPr>
                        <a:t>3,2%</a:t>
                      </a:r>
                      <a:endParaRPr lang="en-ZA" sz="100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a:effectLst/>
                          <a:latin typeface="Arial Nova" panose="020B0504020202020204" pitchFamily="34" charset="0"/>
                          <a:ea typeface="Arial Unicode MS"/>
                        </a:rPr>
                        <a:t>5,6%</a:t>
                      </a:r>
                      <a:endParaRPr lang="en-ZA" sz="100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50000"/>
                        </a:lnSpc>
                        <a:spcBef>
                          <a:spcPts val="600"/>
                        </a:spcBef>
                        <a:spcAft>
                          <a:spcPts val="600"/>
                        </a:spcAft>
                      </a:pPr>
                      <a:r>
                        <a:rPr lang="en-US" sz="1000" dirty="0">
                          <a:effectLst/>
                          <a:latin typeface="Arial Nova" panose="020B0504020202020204" pitchFamily="34" charset="0"/>
                          <a:ea typeface="Arial Unicode MS"/>
                        </a:rPr>
                        <a:t>3,8%</a:t>
                      </a:r>
                      <a:endParaRPr lang="en-ZA" sz="1000" dirty="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5537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b="1" dirty="0">
                          <a:solidFill>
                            <a:srgbClr val="000000"/>
                          </a:solidFill>
                          <a:effectLst/>
                          <a:latin typeface="Arial Nova" panose="020B0504020202020204" pitchFamily="34" charset="0"/>
                          <a:ea typeface="Arial Unicode MS"/>
                        </a:rPr>
                        <a:t>College of Human Sciences</a:t>
                      </a:r>
                      <a:endParaRPr lang="en-ZA" sz="1000" dirty="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a:noFill/>
                    </a:lnB>
                    <a:lnTlToBr w="12700" cmpd="sng">
                      <a:noFill/>
                      <a:prstDash val="solid"/>
                    </a:lnTlToBr>
                    <a:lnBlToTr w="12700" cmpd="sng">
                      <a:noFill/>
                      <a:prstDash val="solid"/>
                    </a:lnBlToTr>
                    <a:solidFill>
                      <a:srgbClr val="F7CAAC"/>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a:effectLst/>
                          <a:latin typeface="Arial Nova" panose="020B0504020202020204" pitchFamily="34" charset="0"/>
                          <a:ea typeface="Arial Unicode MS"/>
                        </a:rPr>
                        <a:t>7,2%</a:t>
                      </a:r>
                      <a:endParaRPr lang="en-ZA" sz="100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a:effectLst/>
                          <a:latin typeface="Arial Nova" panose="020B0504020202020204" pitchFamily="34" charset="0"/>
                          <a:ea typeface="Arial Unicode MS"/>
                        </a:rPr>
                        <a:t>9,6%</a:t>
                      </a:r>
                      <a:endParaRPr lang="en-ZA" sz="100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a:effectLst/>
                          <a:latin typeface="Arial Nova" panose="020B0504020202020204" pitchFamily="34" charset="0"/>
                          <a:ea typeface="Arial Unicode MS"/>
                        </a:rPr>
                        <a:t>12,4%</a:t>
                      </a:r>
                      <a:endParaRPr lang="en-ZA" sz="100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a:effectLst/>
                          <a:latin typeface="Arial Nova" panose="020B0504020202020204" pitchFamily="34" charset="0"/>
                          <a:ea typeface="Arial Unicode MS"/>
                        </a:rPr>
                        <a:t>11,6%</a:t>
                      </a:r>
                      <a:endParaRPr lang="en-ZA" sz="100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a:effectLst/>
                          <a:latin typeface="Arial Nova" panose="020B0504020202020204" pitchFamily="34" charset="0"/>
                          <a:ea typeface="Arial Unicode MS"/>
                        </a:rPr>
                        <a:t>15,6%</a:t>
                      </a:r>
                      <a:endParaRPr lang="en-ZA" sz="100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a:effectLst/>
                          <a:latin typeface="Arial Nova" panose="020B0504020202020204" pitchFamily="34" charset="0"/>
                          <a:ea typeface="Arial Unicode MS"/>
                        </a:rPr>
                        <a:t>14,2%</a:t>
                      </a:r>
                      <a:endParaRPr lang="en-ZA" sz="100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a:effectLst/>
                          <a:latin typeface="Arial Nova" panose="020B0504020202020204" pitchFamily="34" charset="0"/>
                          <a:ea typeface="Arial Unicode MS"/>
                        </a:rPr>
                        <a:t>14,9%</a:t>
                      </a:r>
                      <a:endParaRPr lang="en-ZA" sz="100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a:effectLst/>
                          <a:latin typeface="Arial Nova" panose="020B0504020202020204" pitchFamily="34" charset="0"/>
                          <a:ea typeface="Arial Unicode MS"/>
                        </a:rPr>
                        <a:t>14,6%</a:t>
                      </a:r>
                      <a:endParaRPr lang="en-ZA" sz="100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50000"/>
                        </a:lnSpc>
                        <a:spcBef>
                          <a:spcPts val="600"/>
                        </a:spcBef>
                        <a:spcAft>
                          <a:spcPts val="600"/>
                        </a:spcAft>
                      </a:pPr>
                      <a:r>
                        <a:rPr lang="en-US" sz="1000" dirty="0">
                          <a:effectLst/>
                          <a:latin typeface="Arial Nova" panose="020B0504020202020204" pitchFamily="34" charset="0"/>
                          <a:ea typeface="Arial Unicode MS"/>
                        </a:rPr>
                        <a:t>12,5%</a:t>
                      </a:r>
                      <a:endParaRPr lang="en-ZA" sz="1000" dirty="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5537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l" fontAlgn="auto" hangingPunct="1">
                        <a:lnSpc>
                          <a:spcPct val="115000"/>
                        </a:lnSpc>
                        <a:spcBef>
                          <a:spcPts val="600"/>
                        </a:spcBef>
                        <a:spcAft>
                          <a:spcPts val="600"/>
                        </a:spcAft>
                      </a:pPr>
                      <a:r>
                        <a:rPr lang="en-US" sz="1000" b="1">
                          <a:solidFill>
                            <a:srgbClr val="000000"/>
                          </a:solidFill>
                          <a:effectLst/>
                          <a:latin typeface="Arial Nova" panose="020B0504020202020204" pitchFamily="34" charset="0"/>
                          <a:ea typeface="Arial Unicode MS"/>
                        </a:rPr>
                        <a:t>College of Law Sciences</a:t>
                      </a:r>
                      <a:endParaRPr lang="en-ZA" sz="100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a:noFill/>
                    </a:lnB>
                    <a:lnTlToBr w="12700" cmpd="sng">
                      <a:noFill/>
                      <a:prstDash val="solid"/>
                    </a:lnTlToBr>
                    <a:lnBlToTr w="12700" cmpd="sng">
                      <a:noFill/>
                      <a:prstDash val="solid"/>
                    </a:lnBlToTr>
                    <a:solidFill>
                      <a:srgbClr val="F7CAAC"/>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a:effectLst/>
                          <a:latin typeface="Arial Nova" panose="020B0504020202020204" pitchFamily="34" charset="0"/>
                          <a:ea typeface="Arial Unicode MS"/>
                        </a:rPr>
                        <a:t>4,9%</a:t>
                      </a:r>
                      <a:endParaRPr lang="en-ZA" sz="100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a:effectLst/>
                          <a:latin typeface="Arial Nova" panose="020B0504020202020204" pitchFamily="34" charset="0"/>
                          <a:ea typeface="Arial Unicode MS"/>
                        </a:rPr>
                        <a:t>5,2%</a:t>
                      </a:r>
                      <a:endParaRPr lang="en-ZA" sz="100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dirty="0">
                          <a:effectLst/>
                          <a:latin typeface="Arial Nova" panose="020B0504020202020204" pitchFamily="34" charset="0"/>
                          <a:ea typeface="Arial Unicode MS"/>
                        </a:rPr>
                        <a:t>6,3%</a:t>
                      </a:r>
                      <a:endParaRPr lang="en-ZA" sz="1000" dirty="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a:effectLst/>
                          <a:latin typeface="Arial Nova" panose="020B0504020202020204" pitchFamily="34" charset="0"/>
                          <a:ea typeface="Arial Unicode MS"/>
                        </a:rPr>
                        <a:t>6,0%</a:t>
                      </a:r>
                      <a:endParaRPr lang="en-ZA" sz="100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a:effectLst/>
                          <a:latin typeface="Arial Nova" panose="020B0504020202020204" pitchFamily="34" charset="0"/>
                          <a:ea typeface="Arial Unicode MS"/>
                        </a:rPr>
                        <a:t>8,3%</a:t>
                      </a:r>
                      <a:endParaRPr lang="en-ZA" sz="100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a:effectLst/>
                          <a:latin typeface="Arial Nova" panose="020B0504020202020204" pitchFamily="34" charset="0"/>
                          <a:ea typeface="Arial Unicode MS"/>
                        </a:rPr>
                        <a:t>7,9%</a:t>
                      </a:r>
                      <a:endParaRPr lang="en-ZA" sz="100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dirty="0">
                          <a:effectLst/>
                          <a:latin typeface="Arial Nova" panose="020B0504020202020204" pitchFamily="34" charset="0"/>
                          <a:ea typeface="Arial Unicode MS"/>
                        </a:rPr>
                        <a:t>9,8%</a:t>
                      </a:r>
                      <a:endParaRPr lang="en-ZA" sz="1000" dirty="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a:effectLst/>
                          <a:latin typeface="Arial Nova" panose="020B0504020202020204" pitchFamily="34" charset="0"/>
                          <a:ea typeface="Arial Unicode MS"/>
                        </a:rPr>
                        <a:t>8,6%</a:t>
                      </a:r>
                      <a:endParaRPr lang="en-ZA" sz="100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50000"/>
                        </a:lnSpc>
                        <a:spcBef>
                          <a:spcPts val="600"/>
                        </a:spcBef>
                        <a:spcAft>
                          <a:spcPts val="600"/>
                        </a:spcAft>
                      </a:pPr>
                      <a:r>
                        <a:rPr lang="en-US" sz="1000" dirty="0">
                          <a:effectLst/>
                          <a:latin typeface="Arial Nova" panose="020B0504020202020204" pitchFamily="34" charset="0"/>
                          <a:ea typeface="Arial Unicode MS"/>
                        </a:rPr>
                        <a:t>7,2%</a:t>
                      </a:r>
                      <a:endParaRPr lang="en-ZA" sz="1000" dirty="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048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b="1" dirty="0">
                          <a:solidFill>
                            <a:srgbClr val="000000"/>
                          </a:solidFill>
                          <a:effectLst/>
                          <a:latin typeface="Arial Nova" panose="020B0504020202020204" pitchFamily="34" charset="0"/>
                          <a:ea typeface="Arial Unicode MS"/>
                        </a:rPr>
                        <a:t>College of Sciences, Engineering and Technology</a:t>
                      </a:r>
                      <a:endParaRPr lang="en-ZA" sz="1000" dirty="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a:noFill/>
                    </a:lnB>
                    <a:lnTlToBr w="12700" cmpd="sng">
                      <a:noFill/>
                      <a:prstDash val="solid"/>
                    </a:lnTlToBr>
                    <a:lnBlToTr w="12700" cmpd="sng">
                      <a:noFill/>
                      <a:prstDash val="solid"/>
                    </a:lnBlToTr>
                    <a:solidFill>
                      <a:srgbClr val="F7CAAC"/>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a:effectLst/>
                          <a:latin typeface="Arial Nova" panose="020B0504020202020204" pitchFamily="34" charset="0"/>
                          <a:ea typeface="Arial Unicode MS"/>
                        </a:rPr>
                        <a:t>4,5%</a:t>
                      </a:r>
                      <a:endParaRPr lang="en-ZA" sz="100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a:effectLst/>
                          <a:latin typeface="Arial Nova" panose="020B0504020202020204" pitchFamily="34" charset="0"/>
                          <a:ea typeface="Arial Unicode MS"/>
                        </a:rPr>
                        <a:t>5,8%</a:t>
                      </a:r>
                      <a:endParaRPr lang="en-ZA" sz="100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a:effectLst/>
                          <a:latin typeface="Arial Nova" panose="020B0504020202020204" pitchFamily="34" charset="0"/>
                          <a:ea typeface="Arial Unicode MS"/>
                        </a:rPr>
                        <a:t>7,2%</a:t>
                      </a:r>
                      <a:endParaRPr lang="en-ZA" sz="100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a:effectLst/>
                          <a:latin typeface="Arial Nova" panose="020B0504020202020204" pitchFamily="34" charset="0"/>
                          <a:ea typeface="Arial Unicode MS"/>
                        </a:rPr>
                        <a:t>7,5%</a:t>
                      </a:r>
                      <a:endParaRPr lang="en-ZA" sz="100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a:effectLst/>
                          <a:latin typeface="Arial Nova" panose="020B0504020202020204" pitchFamily="34" charset="0"/>
                          <a:ea typeface="Arial Unicode MS"/>
                        </a:rPr>
                        <a:t>8,1%</a:t>
                      </a:r>
                      <a:endParaRPr lang="en-ZA" sz="100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a:effectLst/>
                          <a:latin typeface="Arial Nova" panose="020B0504020202020204" pitchFamily="34" charset="0"/>
                          <a:ea typeface="Arial Unicode MS"/>
                        </a:rPr>
                        <a:t>7,6%</a:t>
                      </a:r>
                      <a:endParaRPr lang="en-ZA" sz="100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a:effectLst/>
                          <a:latin typeface="Arial Nova" panose="020B0504020202020204" pitchFamily="34" charset="0"/>
                          <a:ea typeface="Arial Unicode MS"/>
                        </a:rPr>
                        <a:t>8,4%</a:t>
                      </a:r>
                      <a:endParaRPr lang="en-ZA" sz="100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a:effectLst/>
                          <a:latin typeface="Arial Nova" panose="020B0504020202020204" pitchFamily="34" charset="0"/>
                          <a:ea typeface="Arial Unicode MS"/>
                        </a:rPr>
                        <a:t>8,5%</a:t>
                      </a:r>
                      <a:endParaRPr lang="en-ZA" sz="100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50000"/>
                        </a:lnSpc>
                        <a:spcBef>
                          <a:spcPts val="600"/>
                        </a:spcBef>
                        <a:spcAft>
                          <a:spcPts val="600"/>
                        </a:spcAft>
                      </a:pPr>
                      <a:r>
                        <a:rPr lang="en-US" sz="1000" dirty="0">
                          <a:effectLst/>
                          <a:latin typeface="Arial Nova" panose="020B0504020202020204" pitchFamily="34" charset="0"/>
                          <a:ea typeface="Arial Unicode MS"/>
                        </a:rPr>
                        <a:t>7,2%</a:t>
                      </a:r>
                      <a:endParaRPr lang="en-ZA" sz="1000" dirty="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377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b="1" dirty="0">
                          <a:solidFill>
                            <a:srgbClr val="000000"/>
                          </a:solidFill>
                          <a:effectLst/>
                          <a:latin typeface="Arial Nova" panose="020B0504020202020204" pitchFamily="34" charset="0"/>
                          <a:ea typeface="Arial Unicode MS"/>
                        </a:rPr>
                        <a:t>Graduate School of Business Leadership</a:t>
                      </a:r>
                      <a:endParaRPr lang="en-ZA" sz="1000" dirty="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7CAAC"/>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a:effectLst/>
                          <a:latin typeface="Arial Nova" panose="020B0504020202020204" pitchFamily="34" charset="0"/>
                          <a:ea typeface="Arial Unicode MS"/>
                        </a:rPr>
                        <a:t>24,8%</a:t>
                      </a:r>
                      <a:endParaRPr lang="en-ZA" sz="100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a:effectLst/>
                          <a:latin typeface="Arial Nova" panose="020B0504020202020204" pitchFamily="34" charset="0"/>
                          <a:ea typeface="Arial Unicode MS"/>
                        </a:rPr>
                        <a:t>19,6%</a:t>
                      </a:r>
                      <a:endParaRPr lang="en-ZA" sz="100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a:effectLst/>
                          <a:latin typeface="Arial Nova" panose="020B0504020202020204" pitchFamily="34" charset="0"/>
                          <a:ea typeface="Arial Unicode MS"/>
                        </a:rPr>
                        <a:t>22,8%</a:t>
                      </a:r>
                      <a:endParaRPr lang="en-ZA" sz="100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a:effectLst/>
                          <a:latin typeface="Arial Nova" panose="020B0504020202020204" pitchFamily="34" charset="0"/>
                          <a:ea typeface="Arial Unicode MS"/>
                        </a:rPr>
                        <a:t>26,7%</a:t>
                      </a:r>
                      <a:endParaRPr lang="en-ZA" sz="100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a:effectLst/>
                          <a:latin typeface="Arial Nova" panose="020B0504020202020204" pitchFamily="34" charset="0"/>
                          <a:ea typeface="Arial Unicode MS"/>
                        </a:rPr>
                        <a:t>29,9%</a:t>
                      </a:r>
                      <a:endParaRPr lang="en-ZA" sz="100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a:effectLst/>
                          <a:latin typeface="Arial Nova" panose="020B0504020202020204" pitchFamily="34" charset="0"/>
                          <a:ea typeface="Arial Unicode MS"/>
                        </a:rPr>
                        <a:t>37,0%</a:t>
                      </a:r>
                      <a:endParaRPr lang="en-ZA" sz="100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a:effectLst/>
                          <a:latin typeface="Arial Nova" panose="020B0504020202020204" pitchFamily="34" charset="0"/>
                          <a:ea typeface="Arial Unicode MS"/>
                        </a:rPr>
                        <a:t>42,2%</a:t>
                      </a:r>
                      <a:endParaRPr lang="en-ZA" sz="100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15000"/>
                        </a:lnSpc>
                        <a:spcBef>
                          <a:spcPts val="600"/>
                        </a:spcBef>
                        <a:spcAft>
                          <a:spcPts val="600"/>
                        </a:spcAft>
                      </a:pPr>
                      <a:r>
                        <a:rPr lang="en-US" sz="1000" dirty="0">
                          <a:effectLst/>
                          <a:latin typeface="Arial Nova" panose="020B0504020202020204" pitchFamily="34" charset="0"/>
                          <a:ea typeface="Arial Unicode MS"/>
                        </a:rPr>
                        <a:t>39,1%</a:t>
                      </a:r>
                      <a:endParaRPr lang="en-ZA" sz="1000" dirty="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44145" algn="ctr" fontAlgn="auto" hangingPunct="1">
                        <a:lnSpc>
                          <a:spcPct val="150000"/>
                        </a:lnSpc>
                        <a:spcBef>
                          <a:spcPts val="600"/>
                        </a:spcBef>
                        <a:spcAft>
                          <a:spcPts val="600"/>
                        </a:spcAft>
                      </a:pPr>
                      <a:r>
                        <a:rPr lang="en-US" sz="1000" dirty="0">
                          <a:effectLst/>
                          <a:latin typeface="Arial Nova" panose="020B0504020202020204" pitchFamily="34" charset="0"/>
                          <a:ea typeface="Arial Unicode MS"/>
                        </a:rPr>
                        <a:t>30,3%</a:t>
                      </a:r>
                      <a:endParaRPr lang="en-ZA" sz="1000" dirty="0">
                        <a:effectLst/>
                        <a:latin typeface="Arial Nova" panose="020B0504020202020204" pitchFamily="34" charset="0"/>
                        <a:ea typeface="Times New Roman" panose="02020603050405020304" pitchFamily="18" charset="0"/>
                      </a:endParaRPr>
                    </a:p>
                  </a:txBody>
                  <a:tcPr marL="50806" marR="50806"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153006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16238-D344-2BC2-7342-FC9222C86EDE}"/>
              </a:ext>
            </a:extLst>
          </p:cNvPr>
          <p:cNvSpPr txBox="1">
            <a:spLocks/>
          </p:cNvSpPr>
          <p:nvPr/>
        </p:nvSpPr>
        <p:spPr bwMode="auto">
          <a:xfrm>
            <a:off x="734645" y="259007"/>
            <a:ext cx="10363199" cy="74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defTabSz="457200"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ZA" altLang="en-US" sz="3600" b="1" i="0" u="none" strike="noStrike" kern="1200" cap="none" spc="0" normalizeH="0" baseline="0" noProof="0" dirty="0">
                <a:ln>
                  <a:noFill/>
                </a:ln>
                <a:solidFill>
                  <a:sysClr val="windowText" lastClr="000000"/>
                </a:solidFill>
                <a:effectLst/>
                <a:uLnTx/>
                <a:uFillTx/>
                <a:latin typeface="Arial" pitchFamily="34" charset="0"/>
                <a:ea typeface="+mj-ea"/>
                <a:cs typeface="Arial" pitchFamily="34" charset="0"/>
              </a:rPr>
              <a:t>RESULTS – SITUATIONAL ANALYSIS</a:t>
            </a:r>
          </a:p>
        </p:txBody>
      </p:sp>
      <p:sp>
        <p:nvSpPr>
          <p:cNvPr id="5" name="TextBox 4">
            <a:extLst>
              <a:ext uri="{FF2B5EF4-FFF2-40B4-BE49-F238E27FC236}">
                <a16:creationId xmlns:a16="http://schemas.microsoft.com/office/drawing/2014/main" id="{DA8D8C8D-1E2A-4E4E-CF09-72DE2DEAB7DA}"/>
              </a:ext>
            </a:extLst>
          </p:cNvPr>
          <p:cNvSpPr txBox="1"/>
          <p:nvPr/>
        </p:nvSpPr>
        <p:spPr>
          <a:xfrm>
            <a:off x="734645" y="1373583"/>
            <a:ext cx="10722709" cy="3859518"/>
          </a:xfrm>
          <a:prstGeom prst="rect">
            <a:avLst/>
          </a:prstGeom>
          <a:noFill/>
        </p:spPr>
        <p:txBody>
          <a:bodyPr wrap="square">
            <a:spAutoFit/>
          </a:bodyPr>
          <a:lstStyle/>
          <a:p>
            <a:pPr marL="342900" marR="0" lvl="0" indent="-342900" algn="just" defTabSz="4572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prstClr val="black"/>
                </a:solidFill>
                <a:effectLst/>
                <a:uLnTx/>
                <a:uFillTx/>
                <a:latin typeface="Arial Nova" panose="020B0504020202020204" pitchFamily="34" charset="0"/>
                <a:cs typeface="Arial" pitchFamily="34" charset="0"/>
              </a:rPr>
              <a:t>Year on year registrations to the university showed an upward trajectory which appears to be matched by similar proportional rates of graduation. The impact of increasing admissions is best understood by assessing the date of graduation i.e., the extent to which access performance is matched by success outcomes.</a:t>
            </a:r>
          </a:p>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GB" sz="1000" b="0" i="0" u="none" strike="noStrike" kern="1200" cap="none" spc="0" normalizeH="0" baseline="0" noProof="0" dirty="0">
              <a:ln>
                <a:noFill/>
              </a:ln>
              <a:solidFill>
                <a:prstClr val="black"/>
              </a:solidFill>
              <a:effectLst/>
              <a:uLnTx/>
              <a:uFillTx/>
              <a:latin typeface="Arial Nova" panose="020B0504020202020204" pitchFamily="34" charset="0"/>
              <a:cs typeface="Arial" pitchFamily="34" charset="0"/>
            </a:endParaRPr>
          </a:p>
          <a:p>
            <a:pPr marL="342900" marR="0" lvl="0" indent="-342900" algn="just" defTabSz="4572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prstClr val="black"/>
                </a:solidFill>
                <a:effectLst/>
                <a:uLnTx/>
                <a:uFillTx/>
                <a:latin typeface="Arial Nova" panose="020B0504020202020204" pitchFamily="34" charset="0"/>
                <a:cs typeface="Arial" pitchFamily="34" charset="0"/>
              </a:rPr>
              <a:t> Proportional graduation rates across race and ethnic groups appear to have remained static from 2012 to 2019. </a:t>
            </a:r>
          </a:p>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GB" sz="1000" b="0" i="0" u="none" strike="noStrike" kern="1200" cap="none" spc="0" normalizeH="0" baseline="0" noProof="0" dirty="0">
              <a:ln>
                <a:noFill/>
              </a:ln>
              <a:solidFill>
                <a:prstClr val="black"/>
              </a:solidFill>
              <a:effectLst/>
              <a:uLnTx/>
              <a:uFillTx/>
              <a:latin typeface="Arial Nova" panose="020B0504020202020204" pitchFamily="34" charset="0"/>
              <a:cs typeface="Arial" pitchFamily="34" charset="0"/>
            </a:endParaRPr>
          </a:p>
          <a:p>
            <a:pPr marL="342900" marR="0" lvl="0" indent="-342900" algn="just" defTabSz="4572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prstClr val="black"/>
                </a:solidFill>
                <a:effectLst/>
                <a:uLnTx/>
                <a:uFillTx/>
                <a:latin typeface="Arial Nova" panose="020B0504020202020204" pitchFamily="34" charset="0"/>
                <a:cs typeface="Arial" pitchFamily="34" charset="0"/>
              </a:rPr>
              <a:t>By proportion, white students headed the highest proportional rates of graduation ranging from 11.2% and 17.9%, which represent nearly one third more the rates of graduations that can be found in coloured and black-African students. </a:t>
            </a:r>
          </a:p>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GB" sz="1000" b="0" i="0" u="none" strike="noStrike" kern="1200" cap="none" spc="0" normalizeH="0" baseline="0" noProof="0" dirty="0">
              <a:ln>
                <a:noFill/>
              </a:ln>
              <a:solidFill>
                <a:prstClr val="black"/>
              </a:solidFill>
              <a:effectLst/>
              <a:uLnTx/>
              <a:uFillTx/>
              <a:latin typeface="Arial Nova" panose="020B0504020202020204" pitchFamily="34" charset="0"/>
              <a:cs typeface="Arial" pitchFamily="34" charset="0"/>
            </a:endParaRPr>
          </a:p>
          <a:p>
            <a:pPr marL="342900" marR="0" lvl="0" indent="-342900" algn="just" defTabSz="4572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prstClr val="black"/>
                </a:solidFill>
                <a:effectLst/>
                <a:uLnTx/>
                <a:uFillTx/>
                <a:latin typeface="Arial Nova" panose="020B0504020202020204" pitchFamily="34" charset="0"/>
                <a:cs typeface="Arial" pitchFamily="34" charset="0"/>
              </a:rPr>
              <a:t>This important observation highlights the fact that minimal corrective outcomes were evident over the eight-year index. </a:t>
            </a:r>
          </a:p>
        </p:txBody>
      </p:sp>
    </p:spTree>
    <p:extLst>
      <p:ext uri="{BB962C8B-B14F-4D97-AF65-F5344CB8AC3E}">
        <p14:creationId xmlns:p14="http://schemas.microsoft.com/office/powerpoint/2010/main" val="3813414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16238-D344-2BC2-7342-FC9222C86EDE}"/>
              </a:ext>
            </a:extLst>
          </p:cNvPr>
          <p:cNvSpPr txBox="1">
            <a:spLocks/>
          </p:cNvSpPr>
          <p:nvPr/>
        </p:nvSpPr>
        <p:spPr bwMode="auto">
          <a:xfrm>
            <a:off x="734645" y="259007"/>
            <a:ext cx="10363199" cy="74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defTabSz="457200"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ZA" altLang="en-US" sz="3600" b="1" i="0" u="none" strike="noStrike" kern="1200" cap="none" spc="0" normalizeH="0" baseline="0" noProof="0" dirty="0">
                <a:ln>
                  <a:noFill/>
                </a:ln>
                <a:solidFill>
                  <a:sysClr val="windowText" lastClr="000000"/>
                </a:solidFill>
                <a:effectLst/>
                <a:uLnTx/>
                <a:uFillTx/>
                <a:latin typeface="Arial" pitchFamily="34" charset="0"/>
                <a:ea typeface="+mj-ea"/>
                <a:cs typeface="Arial" pitchFamily="34" charset="0"/>
              </a:rPr>
              <a:t>RESULTS – SITUATIONAL ANALYSIS</a:t>
            </a:r>
          </a:p>
        </p:txBody>
      </p:sp>
      <p:sp>
        <p:nvSpPr>
          <p:cNvPr id="5" name="TextBox 4">
            <a:extLst>
              <a:ext uri="{FF2B5EF4-FFF2-40B4-BE49-F238E27FC236}">
                <a16:creationId xmlns:a16="http://schemas.microsoft.com/office/drawing/2014/main" id="{DA8D8C8D-1E2A-4E4E-CF09-72DE2DEAB7DA}"/>
              </a:ext>
            </a:extLst>
          </p:cNvPr>
          <p:cNvSpPr txBox="1"/>
          <p:nvPr/>
        </p:nvSpPr>
        <p:spPr>
          <a:xfrm>
            <a:off x="734645" y="1373583"/>
            <a:ext cx="10722709" cy="4912114"/>
          </a:xfrm>
          <a:prstGeom prst="rect">
            <a:avLst/>
          </a:prstGeom>
          <a:noFill/>
        </p:spPr>
        <p:txBody>
          <a:bodyPr wrap="square">
            <a:spAutoFit/>
          </a:bodyPr>
          <a:lstStyle/>
          <a:p>
            <a:pPr marL="342900" marR="0" lvl="0" indent="-342900" algn="just" defTabSz="4572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prstClr val="black"/>
                </a:solidFill>
                <a:effectLst/>
                <a:uLnTx/>
                <a:uFillTx/>
                <a:latin typeface="Arial Nova" panose="020B0504020202020204" pitchFamily="34" charset="0"/>
                <a:cs typeface="Arial" pitchFamily="34" charset="0"/>
              </a:rPr>
              <a:t>The review of the policy and strategic documents demonstrates a balanced approach by the institution to align its policies national policy frameworks and imperatives taking into consideration the positioning of open distance education in the South African higher education landscape. </a:t>
            </a:r>
          </a:p>
          <a:p>
            <a:pPr marL="342900" marR="0" lvl="0" indent="-342900" algn="just" defTabSz="457200" rtl="0" eaLnBrk="0" fontAlgn="base" latinLnBrk="0" hangingPunct="0">
              <a:lnSpc>
                <a:spcPct val="100000"/>
              </a:lnSpc>
              <a:spcBef>
                <a:spcPct val="20000"/>
              </a:spcBef>
              <a:spcAft>
                <a:spcPct val="0"/>
              </a:spcAft>
              <a:buClrTx/>
              <a:buSzTx/>
              <a:buFont typeface="Wingdings" panose="05000000000000000000" pitchFamily="2" charset="2"/>
              <a:buChar char="q"/>
              <a:tabLst/>
              <a:defRPr/>
            </a:pPr>
            <a:endParaRPr kumimoji="0" lang="en-GB" sz="1800" b="0" i="0" u="none" strike="noStrike" kern="1200" cap="none" spc="0" normalizeH="0" baseline="0" noProof="0" dirty="0">
              <a:ln>
                <a:noFill/>
              </a:ln>
              <a:solidFill>
                <a:prstClr val="black"/>
              </a:solidFill>
              <a:effectLst/>
              <a:uLnTx/>
              <a:uFillTx/>
              <a:latin typeface="Arial Nova" panose="020B0504020202020204" pitchFamily="34" charset="0"/>
              <a:cs typeface="Arial" pitchFamily="34" charset="0"/>
            </a:endParaRPr>
          </a:p>
          <a:p>
            <a:pPr marL="342900" marR="0" lvl="0" indent="-342900" algn="just" defTabSz="4572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prstClr val="black"/>
                </a:solidFill>
                <a:effectLst/>
                <a:uLnTx/>
                <a:uFillTx/>
                <a:latin typeface="Arial Nova" panose="020B0504020202020204" pitchFamily="34" charset="0"/>
                <a:cs typeface="Arial" pitchFamily="34" charset="0"/>
              </a:rPr>
              <a:t>The challenge of enrolment numbers and ability of the institution to provide support to students is observed in the Senate report from Council on SRC Submissions to Council (2017) and the Task Team Report on the Academic Calendar and Student Registrations (2018).</a:t>
            </a:r>
          </a:p>
          <a:p>
            <a:pPr marL="342900" marR="0" lvl="0" indent="-342900" algn="just" defTabSz="457200" rtl="0" eaLnBrk="0" fontAlgn="base" latinLnBrk="0" hangingPunct="0">
              <a:lnSpc>
                <a:spcPct val="100000"/>
              </a:lnSpc>
              <a:spcBef>
                <a:spcPct val="20000"/>
              </a:spcBef>
              <a:spcAft>
                <a:spcPct val="0"/>
              </a:spcAft>
              <a:buClrTx/>
              <a:buSzTx/>
              <a:buFont typeface="Wingdings" panose="05000000000000000000" pitchFamily="2" charset="2"/>
              <a:buChar char="q"/>
              <a:tabLst/>
              <a:defRPr/>
            </a:pPr>
            <a:endParaRPr kumimoji="0" lang="en-GB" sz="1800" b="0" i="0" u="none" strike="noStrike" kern="1200" cap="none" spc="0" normalizeH="0" baseline="0" noProof="0" dirty="0">
              <a:ln>
                <a:noFill/>
              </a:ln>
              <a:solidFill>
                <a:prstClr val="black"/>
              </a:solidFill>
              <a:effectLst/>
              <a:uLnTx/>
              <a:uFillTx/>
              <a:latin typeface="Arial Nova" panose="020B0504020202020204" pitchFamily="34" charset="0"/>
              <a:cs typeface="Arial" pitchFamily="34" charset="0"/>
            </a:endParaRPr>
          </a:p>
          <a:p>
            <a:pPr marL="342900" marR="0" lvl="0" indent="-342900" algn="just" defTabSz="4572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prstClr val="black"/>
                </a:solidFill>
                <a:effectLst/>
                <a:uLnTx/>
                <a:uFillTx/>
                <a:latin typeface="Arial Nova" panose="020B0504020202020204" pitchFamily="34" charset="0"/>
                <a:cs typeface="Arial" pitchFamily="34" charset="0"/>
              </a:rPr>
              <a:t> The policies that were reviewed are not clear on the institution’s e-learning trajectory on whether it advances a blended learning strategy or there is a sustained commitment to e-learning pedagogy adoption or whether the institution adopts both, placing priority to blended learning is not clear. </a:t>
            </a:r>
          </a:p>
          <a:p>
            <a:pPr marL="342900" marR="0" lvl="0" indent="-342900" algn="just" defTabSz="457200" rtl="0" eaLnBrk="0" fontAlgn="base" latinLnBrk="0" hangingPunct="0">
              <a:lnSpc>
                <a:spcPct val="100000"/>
              </a:lnSpc>
              <a:spcBef>
                <a:spcPct val="20000"/>
              </a:spcBef>
              <a:spcAft>
                <a:spcPct val="0"/>
              </a:spcAft>
              <a:buClrTx/>
              <a:buSzTx/>
              <a:buFont typeface="Wingdings" panose="05000000000000000000" pitchFamily="2" charset="2"/>
              <a:buChar char="q"/>
              <a:tabLst/>
              <a:defRPr/>
            </a:pPr>
            <a:endParaRPr kumimoji="0" lang="en-GB" sz="1800" b="0" i="0" u="none" strike="noStrike" kern="1200" cap="none" spc="0" normalizeH="0" baseline="0" noProof="0" dirty="0">
              <a:ln>
                <a:noFill/>
              </a:ln>
              <a:solidFill>
                <a:prstClr val="black"/>
              </a:solidFill>
              <a:effectLst/>
              <a:uLnTx/>
              <a:uFillTx/>
              <a:latin typeface="Arial Nova" panose="020B0504020202020204" pitchFamily="34" charset="0"/>
              <a:cs typeface="Arial" pitchFamily="34" charset="0"/>
            </a:endParaRPr>
          </a:p>
          <a:p>
            <a:pPr marL="342900" marR="0" lvl="0" indent="-342900" algn="just" defTabSz="4572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prstClr val="black"/>
                </a:solidFill>
                <a:effectLst/>
                <a:uLnTx/>
                <a:uFillTx/>
                <a:latin typeface="Arial Nova" panose="020B0504020202020204" pitchFamily="34" charset="0"/>
                <a:cs typeface="Arial" pitchFamily="34" charset="0"/>
              </a:rPr>
              <a:t>The </a:t>
            </a:r>
            <a:r>
              <a:rPr kumimoji="0" lang="en-GB" sz="1800" b="0" i="0" u="none" strike="noStrike" kern="1200" cap="none" spc="0" normalizeH="0" baseline="0" noProof="0" dirty="0" err="1">
                <a:ln>
                  <a:noFill/>
                </a:ln>
                <a:solidFill>
                  <a:prstClr val="black"/>
                </a:solidFill>
                <a:effectLst/>
                <a:uLnTx/>
                <a:uFillTx/>
                <a:latin typeface="Arial Nova" panose="020B0504020202020204" pitchFamily="34" charset="0"/>
                <a:cs typeface="Arial" pitchFamily="34" charset="0"/>
              </a:rPr>
              <a:t>ODeL</a:t>
            </a:r>
            <a:r>
              <a:rPr kumimoji="0" lang="en-GB" sz="1800" b="0" i="0" u="none" strike="noStrike" kern="1200" cap="none" spc="0" normalizeH="0" baseline="0" noProof="0" dirty="0">
                <a:ln>
                  <a:noFill/>
                </a:ln>
                <a:solidFill>
                  <a:prstClr val="black"/>
                </a:solidFill>
                <a:effectLst/>
                <a:uLnTx/>
                <a:uFillTx/>
                <a:latin typeface="Arial Nova" panose="020B0504020202020204" pitchFamily="34" charset="0"/>
                <a:cs typeface="Arial" pitchFamily="34" charset="0"/>
              </a:rPr>
              <a:t> policy advances both equitability but other policies such as the Tuition Policy (2013) and the Academic Teaching and Learning Strategy (2015) align more towards the blended learning strategies. </a:t>
            </a:r>
          </a:p>
          <a:p>
            <a:pPr marR="0" lvl="0" algn="just" defTabSz="457200" rtl="0" eaLnBrk="0" fontAlgn="base" latinLnBrk="0" hangingPunct="0">
              <a:lnSpc>
                <a:spcPct val="100000"/>
              </a:lnSpc>
              <a:spcBef>
                <a:spcPct val="20000"/>
              </a:spcBef>
              <a:spcAft>
                <a:spcPct val="0"/>
              </a:spcAft>
              <a:buClrTx/>
              <a:buSzTx/>
              <a:tabLst/>
              <a:defRPr/>
            </a:pPr>
            <a:endParaRPr kumimoji="0" lang="en-GB" sz="1800" b="0" i="0" u="none" strike="noStrike" kern="1200" cap="none" spc="0" normalizeH="0" baseline="0" noProof="0" dirty="0">
              <a:ln>
                <a:noFill/>
              </a:ln>
              <a:solidFill>
                <a:prstClr val="black"/>
              </a:solidFill>
              <a:effectLst/>
              <a:uLnTx/>
              <a:uFillTx/>
              <a:latin typeface="Arial Nova" panose="020B0504020202020204" pitchFamily="34" charset="0"/>
              <a:cs typeface="Arial" pitchFamily="34" charset="0"/>
            </a:endParaRPr>
          </a:p>
        </p:txBody>
      </p:sp>
    </p:spTree>
    <p:extLst>
      <p:ext uri="{BB962C8B-B14F-4D97-AF65-F5344CB8AC3E}">
        <p14:creationId xmlns:p14="http://schemas.microsoft.com/office/powerpoint/2010/main" val="3122851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16238-D344-2BC2-7342-FC9222C86EDE}"/>
              </a:ext>
            </a:extLst>
          </p:cNvPr>
          <p:cNvSpPr txBox="1">
            <a:spLocks/>
          </p:cNvSpPr>
          <p:nvPr/>
        </p:nvSpPr>
        <p:spPr bwMode="auto">
          <a:xfrm>
            <a:off x="742461" y="132037"/>
            <a:ext cx="10363199" cy="74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defTabSz="457200"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ZA" altLang="en-US" sz="3600" b="1" i="0" u="none" strike="noStrike" kern="1200" cap="none" spc="0" normalizeH="0" baseline="0" noProof="0" dirty="0">
                <a:ln>
                  <a:noFill/>
                </a:ln>
                <a:solidFill>
                  <a:sysClr val="windowText" lastClr="000000"/>
                </a:solidFill>
                <a:effectLst/>
                <a:uLnTx/>
                <a:uFillTx/>
                <a:latin typeface="Arial" pitchFamily="34" charset="0"/>
                <a:ea typeface="+mj-ea"/>
                <a:cs typeface="Arial" pitchFamily="34" charset="0"/>
              </a:rPr>
              <a:t>RESULTS – QUALITATIVE</a:t>
            </a:r>
          </a:p>
        </p:txBody>
      </p:sp>
      <p:sp>
        <p:nvSpPr>
          <p:cNvPr id="5" name="TextBox 4">
            <a:extLst>
              <a:ext uri="{FF2B5EF4-FFF2-40B4-BE49-F238E27FC236}">
                <a16:creationId xmlns:a16="http://schemas.microsoft.com/office/drawing/2014/main" id="{DA8D8C8D-1E2A-4E4E-CF09-72DE2DEAB7DA}"/>
              </a:ext>
            </a:extLst>
          </p:cNvPr>
          <p:cNvSpPr txBox="1"/>
          <p:nvPr/>
        </p:nvSpPr>
        <p:spPr>
          <a:xfrm>
            <a:off x="484552" y="873398"/>
            <a:ext cx="10722709" cy="5853910"/>
          </a:xfrm>
          <a:prstGeom prst="rect">
            <a:avLst/>
          </a:prstGeom>
          <a:noFill/>
        </p:spPr>
        <p:txBody>
          <a:bodyPr wrap="square">
            <a:spAutoFit/>
          </a:bodyPr>
          <a:lstStyle/>
          <a:p>
            <a:pPr marL="342900" marR="0" lvl="0" indent="-342900" algn="just" defTabSz="4572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prstClr val="black"/>
                </a:solidFill>
                <a:effectLst/>
                <a:uLnTx/>
                <a:uFillTx/>
                <a:latin typeface="Arial Nova" panose="020B0504020202020204" pitchFamily="34" charset="0"/>
                <a:cs typeface="Arial" pitchFamily="34" charset="0"/>
              </a:rPr>
              <a:t>The themes that emerged during the interviews demonstrate student support and the relational nexus with access is crucial in ensuring success.</a:t>
            </a:r>
          </a:p>
          <a:p>
            <a:pPr marL="342900" marR="0" lvl="0" indent="-342900" algn="just" defTabSz="457200" rtl="0" eaLnBrk="0" fontAlgn="base" latinLnBrk="0" hangingPunct="0">
              <a:lnSpc>
                <a:spcPct val="100000"/>
              </a:lnSpc>
              <a:spcBef>
                <a:spcPct val="20000"/>
              </a:spcBef>
              <a:spcAft>
                <a:spcPct val="0"/>
              </a:spcAft>
              <a:buClrTx/>
              <a:buSzTx/>
              <a:buFont typeface="Wingdings" panose="05000000000000000000" pitchFamily="2" charset="2"/>
              <a:buChar char="q"/>
              <a:tabLst/>
              <a:defRPr/>
            </a:pPr>
            <a:endParaRPr kumimoji="0" lang="en-GB" sz="1800" b="0" i="0" u="none" strike="noStrike" kern="1200" cap="none" spc="0" normalizeH="0" baseline="0" noProof="0" dirty="0">
              <a:ln>
                <a:noFill/>
              </a:ln>
              <a:solidFill>
                <a:prstClr val="black"/>
              </a:solidFill>
              <a:effectLst/>
              <a:uLnTx/>
              <a:uFillTx/>
              <a:latin typeface="Arial Nova" panose="020B0504020202020204" pitchFamily="34" charset="0"/>
              <a:cs typeface="Arial" pitchFamily="34" charset="0"/>
            </a:endParaRPr>
          </a:p>
          <a:p>
            <a:pPr marL="342900" marR="0" lvl="0" indent="-342900" algn="just" defTabSz="4572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prstClr val="black"/>
                </a:solidFill>
                <a:effectLst/>
                <a:uLnTx/>
                <a:uFillTx/>
                <a:latin typeface="Arial Nova" panose="020B0504020202020204" pitchFamily="34" charset="0"/>
                <a:cs typeface="Arial" pitchFamily="34" charset="0"/>
              </a:rPr>
              <a:t> </a:t>
            </a:r>
            <a:r>
              <a:rPr kumimoji="0" lang="en-GB" sz="1800" b="1" i="0" u="none" strike="noStrike" kern="1200" cap="none" spc="0" normalizeH="0" baseline="0" noProof="0" dirty="0">
                <a:ln>
                  <a:noFill/>
                </a:ln>
                <a:solidFill>
                  <a:prstClr val="black"/>
                </a:solidFill>
                <a:effectLst/>
                <a:uLnTx/>
                <a:uFillTx/>
                <a:latin typeface="Arial Nova" panose="020B0504020202020204" pitchFamily="34" charset="0"/>
                <a:cs typeface="Arial" pitchFamily="34" charset="0"/>
              </a:rPr>
              <a:t>Understanding of openness</a:t>
            </a:r>
          </a:p>
          <a:p>
            <a:pPr marL="742950" lvl="1" indent="-285750" algn="just" defTabSz="457200" eaLnBrk="0" fontAlgn="base" hangingPunct="0">
              <a:spcBef>
                <a:spcPct val="20000"/>
              </a:spcBef>
              <a:spcAft>
                <a:spcPct val="0"/>
              </a:spcAft>
              <a:buFont typeface="Courier New" panose="02070309020205020404" pitchFamily="49" charset="0"/>
              <a:buChar char="o"/>
              <a:defRPr/>
            </a:pPr>
            <a:r>
              <a:rPr kumimoji="0" lang="en-GB" b="0" i="0" u="none" strike="noStrike" kern="1200" cap="none" spc="0" normalizeH="0" baseline="0" noProof="0" dirty="0">
                <a:ln>
                  <a:noFill/>
                </a:ln>
                <a:solidFill>
                  <a:prstClr val="black"/>
                </a:solidFill>
                <a:effectLst/>
                <a:uLnTx/>
                <a:uFillTx/>
                <a:latin typeface="Arial Nova" panose="020B0504020202020204" pitchFamily="34" charset="0"/>
                <a:cs typeface="Arial" pitchFamily="34" charset="0"/>
              </a:rPr>
              <a:t>The respondents gave different views on the concept of openness. The varied responses overall demonstrated an incoherent view on the understanding of open education and its associated systems for provision. </a:t>
            </a:r>
          </a:p>
          <a:p>
            <a:pPr marL="342900" marR="0" lvl="0" indent="-342900" algn="just" defTabSz="457200" rtl="0" eaLnBrk="0" fontAlgn="base" latinLnBrk="0" hangingPunct="0">
              <a:lnSpc>
                <a:spcPct val="100000"/>
              </a:lnSpc>
              <a:spcBef>
                <a:spcPct val="20000"/>
              </a:spcBef>
              <a:spcAft>
                <a:spcPct val="0"/>
              </a:spcAft>
              <a:buClrTx/>
              <a:buSzTx/>
              <a:buFont typeface="Wingdings" panose="05000000000000000000" pitchFamily="2" charset="2"/>
              <a:buChar char="q"/>
              <a:tabLst/>
              <a:defRPr/>
            </a:pPr>
            <a:endParaRPr kumimoji="0" lang="en-GB" sz="1800" b="0" i="0" u="none" strike="noStrike" kern="1200" cap="none" spc="0" normalizeH="0" baseline="0" noProof="0" dirty="0">
              <a:ln>
                <a:noFill/>
              </a:ln>
              <a:solidFill>
                <a:prstClr val="black"/>
              </a:solidFill>
              <a:effectLst/>
              <a:uLnTx/>
              <a:uFillTx/>
              <a:latin typeface="Arial Nova" panose="020B0504020202020204" pitchFamily="34" charset="0"/>
              <a:cs typeface="Arial" pitchFamily="34" charset="0"/>
            </a:endParaRPr>
          </a:p>
          <a:p>
            <a:pPr marL="342900" marR="0" lvl="0" indent="-342900" algn="just" defTabSz="4572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GB" sz="1800" b="1" i="0" u="none" strike="noStrike" kern="1200" cap="none" spc="0" normalizeH="0" baseline="0" noProof="0" dirty="0">
                <a:ln>
                  <a:noFill/>
                </a:ln>
                <a:solidFill>
                  <a:prstClr val="black"/>
                </a:solidFill>
                <a:effectLst/>
                <a:uLnTx/>
                <a:uFillTx/>
                <a:latin typeface="Arial Nova" panose="020B0504020202020204" pitchFamily="34" charset="0"/>
                <a:cs typeface="Arial" pitchFamily="34" charset="0"/>
              </a:rPr>
              <a:t>Student readiness for ODL</a:t>
            </a:r>
          </a:p>
          <a:p>
            <a:pPr marL="742950" lvl="1" indent="-285750" algn="just" defTabSz="457200" eaLnBrk="0" fontAlgn="base" hangingPunct="0">
              <a:spcBef>
                <a:spcPct val="20000"/>
              </a:spcBef>
              <a:spcAft>
                <a:spcPct val="0"/>
              </a:spcAft>
              <a:buFont typeface="Courier New" panose="02070309020205020404" pitchFamily="49" charset="0"/>
              <a:buChar char="o"/>
              <a:defRPr/>
            </a:pPr>
            <a:r>
              <a:rPr kumimoji="0" lang="en-GB" b="0" i="0" u="none" strike="noStrike" kern="1200" cap="none" spc="0" normalizeH="0" baseline="0" noProof="0" dirty="0">
                <a:ln>
                  <a:noFill/>
                </a:ln>
                <a:solidFill>
                  <a:prstClr val="black"/>
                </a:solidFill>
                <a:effectLst/>
                <a:uLnTx/>
                <a:uFillTx/>
                <a:latin typeface="Arial Nova" panose="020B0504020202020204" pitchFamily="34" charset="0"/>
                <a:cs typeface="Arial" pitchFamily="34" charset="0"/>
              </a:rPr>
              <a:t>Nine respondents (N=9) identified the readiness to study in open distance and e-learning systems as a driver for success in openness. These participants articulated this driver from a collaborative learning system in that students should be co-creators of knowledge and that learning systems should promote flexible, open, collaborative learning beyond time, personality, and place constraints.</a:t>
            </a:r>
          </a:p>
          <a:p>
            <a:pPr marL="342900" marR="0" lvl="0" indent="-342900" algn="just" defTabSz="457200" rtl="0" eaLnBrk="0" fontAlgn="base" latinLnBrk="0" hangingPunct="0">
              <a:lnSpc>
                <a:spcPct val="100000"/>
              </a:lnSpc>
              <a:spcBef>
                <a:spcPct val="20000"/>
              </a:spcBef>
              <a:spcAft>
                <a:spcPct val="0"/>
              </a:spcAft>
              <a:buClrTx/>
              <a:buSzTx/>
              <a:buFont typeface="Wingdings" panose="05000000000000000000" pitchFamily="2" charset="2"/>
              <a:buChar char="q"/>
              <a:tabLst/>
              <a:defRPr/>
            </a:pPr>
            <a:endParaRPr kumimoji="0" lang="en-GB" sz="1800" b="0" i="0" u="none" strike="noStrike" kern="1200" cap="none" spc="0" normalizeH="0" baseline="0" noProof="0" dirty="0">
              <a:ln>
                <a:noFill/>
              </a:ln>
              <a:solidFill>
                <a:prstClr val="black"/>
              </a:solidFill>
              <a:effectLst/>
              <a:uLnTx/>
              <a:uFillTx/>
              <a:latin typeface="Arial Nova" panose="020B0504020202020204" pitchFamily="34" charset="0"/>
              <a:cs typeface="Arial" pitchFamily="34" charset="0"/>
            </a:endParaRPr>
          </a:p>
          <a:p>
            <a:pPr marL="342900" marR="0" lvl="0" indent="-342900" algn="just" defTabSz="4572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GB" sz="1800" b="1" i="0" u="none" strike="noStrike" kern="1200" cap="none" spc="0" normalizeH="0" baseline="0" noProof="0" dirty="0">
                <a:ln>
                  <a:noFill/>
                </a:ln>
                <a:solidFill>
                  <a:prstClr val="black"/>
                </a:solidFill>
                <a:effectLst/>
                <a:uLnTx/>
                <a:uFillTx/>
                <a:latin typeface="Arial Nova" panose="020B0504020202020204" pitchFamily="34" charset="0"/>
                <a:cs typeface="Arial" pitchFamily="34" charset="0"/>
              </a:rPr>
              <a:t>Technology support</a:t>
            </a:r>
          </a:p>
          <a:p>
            <a:pPr marL="742950" lvl="1" indent="-285750" algn="just" defTabSz="457200" eaLnBrk="0" fontAlgn="base" hangingPunct="0">
              <a:spcBef>
                <a:spcPct val="20000"/>
              </a:spcBef>
              <a:spcAft>
                <a:spcPct val="0"/>
              </a:spcAft>
              <a:buFont typeface="Courier New" panose="02070309020205020404" pitchFamily="49" charset="0"/>
              <a:buChar char="o"/>
              <a:defRPr/>
            </a:pPr>
            <a:r>
              <a:rPr kumimoji="0" lang="en-GB" b="0" i="0" u="none" strike="noStrike" kern="1200" cap="none" spc="0" normalizeH="0" baseline="0" noProof="0" dirty="0">
                <a:ln>
                  <a:noFill/>
                </a:ln>
                <a:solidFill>
                  <a:prstClr val="black"/>
                </a:solidFill>
                <a:effectLst/>
                <a:uLnTx/>
                <a:uFillTx/>
                <a:latin typeface="Arial Nova" panose="020B0504020202020204" pitchFamily="34" charset="0"/>
                <a:cs typeface="Arial" pitchFamily="34" charset="0"/>
              </a:rPr>
              <a:t>All nineteen respondents (N=19) interviewed identified the centrality of optimal technology platforms to drive open and e-learning. All participants agreed that the institution was challenged with technology provision. </a:t>
            </a:r>
          </a:p>
        </p:txBody>
      </p:sp>
    </p:spTree>
    <p:extLst>
      <p:ext uri="{BB962C8B-B14F-4D97-AF65-F5344CB8AC3E}">
        <p14:creationId xmlns:p14="http://schemas.microsoft.com/office/powerpoint/2010/main" val="950490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16238-D344-2BC2-7342-FC9222C86EDE}"/>
              </a:ext>
            </a:extLst>
          </p:cNvPr>
          <p:cNvSpPr txBox="1">
            <a:spLocks/>
          </p:cNvSpPr>
          <p:nvPr/>
        </p:nvSpPr>
        <p:spPr bwMode="auto">
          <a:xfrm>
            <a:off x="734645" y="259007"/>
            <a:ext cx="10363199" cy="74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defTabSz="457200"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ZA" altLang="en-US" sz="3600" b="1" i="0" u="none" strike="noStrike" kern="1200" cap="none" spc="0" normalizeH="0" baseline="0" noProof="0" dirty="0">
                <a:ln>
                  <a:noFill/>
                </a:ln>
                <a:solidFill>
                  <a:sysClr val="windowText" lastClr="000000"/>
                </a:solidFill>
                <a:effectLst/>
                <a:uLnTx/>
                <a:uFillTx/>
                <a:latin typeface="Arial" pitchFamily="34" charset="0"/>
                <a:ea typeface="+mj-ea"/>
                <a:cs typeface="Arial" pitchFamily="34" charset="0"/>
              </a:rPr>
              <a:t>RESULTS – </a:t>
            </a:r>
            <a:r>
              <a:rPr lang="en-ZA" altLang="en-US" dirty="0">
                <a:solidFill>
                  <a:sysClr val="windowText" lastClr="000000"/>
                </a:solidFill>
              </a:rPr>
              <a:t>	QUALITATIVE</a:t>
            </a:r>
            <a:endParaRPr kumimoji="0" lang="en-ZA" altLang="en-US" sz="3600" b="1" i="0" u="none" strike="noStrike" kern="1200" cap="none" spc="0" normalizeH="0" baseline="0" noProof="0" dirty="0">
              <a:ln>
                <a:noFill/>
              </a:ln>
              <a:solidFill>
                <a:sysClr val="windowText" lastClr="000000"/>
              </a:solidFill>
              <a:effectLst/>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DA8D8C8D-1E2A-4E4E-CF09-72DE2DEAB7DA}"/>
              </a:ext>
            </a:extLst>
          </p:cNvPr>
          <p:cNvSpPr txBox="1"/>
          <p:nvPr/>
        </p:nvSpPr>
        <p:spPr>
          <a:xfrm>
            <a:off x="734645" y="1295450"/>
            <a:ext cx="10722709" cy="5189113"/>
          </a:xfrm>
          <a:prstGeom prst="rect">
            <a:avLst/>
          </a:prstGeom>
          <a:noFill/>
        </p:spPr>
        <p:txBody>
          <a:bodyPr wrap="square">
            <a:spAutoFit/>
          </a:bodyPr>
          <a:lstStyle/>
          <a:p>
            <a:pPr marL="342900" marR="0" lvl="0" indent="-342900" algn="just" defTabSz="4572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GB" sz="1800" b="1" i="0" u="none" strike="noStrike" kern="1200" cap="none" spc="0" normalizeH="0" baseline="0" noProof="0" dirty="0">
                <a:ln>
                  <a:noFill/>
                </a:ln>
                <a:solidFill>
                  <a:prstClr val="black"/>
                </a:solidFill>
                <a:effectLst/>
                <a:uLnTx/>
                <a:uFillTx/>
                <a:latin typeface="Arial Nova" panose="020B0504020202020204" pitchFamily="34" charset="0"/>
                <a:cs typeface="Arial" pitchFamily="34" charset="0"/>
              </a:rPr>
              <a:t>Lecturer workload and support</a:t>
            </a:r>
          </a:p>
          <a:p>
            <a:pPr marL="742950" lvl="1" indent="-285750" algn="just" defTabSz="457200" eaLnBrk="0" fontAlgn="base" hangingPunct="0">
              <a:spcBef>
                <a:spcPct val="20000"/>
              </a:spcBef>
              <a:spcAft>
                <a:spcPct val="0"/>
              </a:spcAft>
              <a:buFont typeface="Courier New" panose="02070309020205020404" pitchFamily="49" charset="0"/>
              <a:buChar char="o"/>
              <a:defRPr/>
            </a:pPr>
            <a:r>
              <a:rPr kumimoji="0" lang="en-GB" b="0" i="0" u="none" strike="noStrike" kern="1200" cap="none" spc="0" normalizeH="0" baseline="0" noProof="0" dirty="0">
                <a:ln>
                  <a:noFill/>
                </a:ln>
                <a:solidFill>
                  <a:prstClr val="black"/>
                </a:solidFill>
                <a:effectLst/>
                <a:uLnTx/>
                <a:uFillTx/>
                <a:latin typeface="Arial Nova" panose="020B0504020202020204" pitchFamily="34" charset="0"/>
                <a:cs typeface="Arial" pitchFamily="34" charset="0"/>
              </a:rPr>
              <a:t>From the qualitative phase, respondents expressed views that the workload of lecturers compromises the quality of work and outputs. The workload of both students and the lecturers resulted in an inadequate student-lecturer relationship.</a:t>
            </a:r>
          </a:p>
          <a:p>
            <a:pPr marR="0" lvl="0" algn="just" defTabSz="457200" rtl="0" eaLnBrk="0" fontAlgn="base" latinLnBrk="0" hangingPunct="0">
              <a:lnSpc>
                <a:spcPct val="100000"/>
              </a:lnSpc>
              <a:spcBef>
                <a:spcPct val="20000"/>
              </a:spcBef>
              <a:spcAft>
                <a:spcPct val="0"/>
              </a:spcAft>
              <a:buClrTx/>
              <a:buSzTx/>
              <a:tabLst/>
              <a:defRPr/>
            </a:pPr>
            <a:endParaRPr kumimoji="0" lang="en-GB" sz="1800" b="0" i="0" u="none" strike="noStrike" kern="1200" cap="none" spc="0" normalizeH="0" baseline="0" noProof="0" dirty="0">
              <a:ln>
                <a:noFill/>
              </a:ln>
              <a:solidFill>
                <a:prstClr val="black"/>
              </a:solidFill>
              <a:effectLst/>
              <a:uLnTx/>
              <a:uFillTx/>
              <a:latin typeface="Arial Nova" panose="020B0504020202020204" pitchFamily="34" charset="0"/>
              <a:cs typeface="Arial" pitchFamily="34" charset="0"/>
            </a:endParaRPr>
          </a:p>
          <a:p>
            <a:pPr marL="342900" marR="0" lvl="0" indent="-342900" algn="just" defTabSz="4572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GB" sz="1800" b="1" i="0" u="none" strike="noStrike" kern="1200" cap="none" spc="0" normalizeH="0" baseline="0" noProof="0" dirty="0">
                <a:ln>
                  <a:noFill/>
                </a:ln>
                <a:solidFill>
                  <a:prstClr val="black"/>
                </a:solidFill>
                <a:effectLst/>
                <a:uLnTx/>
                <a:uFillTx/>
                <a:latin typeface="Arial Nova" panose="020B0504020202020204" pitchFamily="34" charset="0"/>
                <a:cs typeface="Arial" pitchFamily="34" charset="0"/>
              </a:rPr>
              <a:t>University regional model</a:t>
            </a:r>
          </a:p>
          <a:p>
            <a:pPr marL="742950" lvl="1" indent="-285750" algn="just" defTabSz="457200" eaLnBrk="0" fontAlgn="base" hangingPunct="0">
              <a:spcBef>
                <a:spcPct val="20000"/>
              </a:spcBef>
              <a:spcAft>
                <a:spcPct val="0"/>
              </a:spcAft>
              <a:buFont typeface="Courier New" panose="02070309020205020404" pitchFamily="49" charset="0"/>
              <a:buChar char="o"/>
              <a:defRPr/>
            </a:pPr>
            <a:r>
              <a:rPr kumimoji="0" lang="en-GB" b="0" i="0" u="none" strike="noStrike" kern="1200" cap="none" spc="0" normalizeH="0" baseline="0" noProof="0" dirty="0">
                <a:ln>
                  <a:noFill/>
                </a:ln>
                <a:solidFill>
                  <a:prstClr val="black"/>
                </a:solidFill>
                <a:effectLst/>
                <a:uLnTx/>
                <a:uFillTx/>
                <a:latin typeface="Arial Nova" panose="020B0504020202020204" pitchFamily="34" charset="0"/>
                <a:cs typeface="Arial" pitchFamily="34" charset="0"/>
              </a:rPr>
              <a:t>The respondents highlighted that the institution needed to reimagine its role for regional education provision in support and student learning needs. All participants agreed that the current regional model was incoherent, working to the disadvantage of Unisa students, and these were the very marginalised students. </a:t>
            </a:r>
          </a:p>
          <a:p>
            <a:pPr marL="742950" lvl="1" indent="-285750" algn="just" defTabSz="457200" eaLnBrk="0" fontAlgn="base" hangingPunct="0">
              <a:spcBef>
                <a:spcPct val="20000"/>
              </a:spcBef>
              <a:spcAft>
                <a:spcPct val="0"/>
              </a:spcAft>
              <a:buFont typeface="Courier New" panose="02070309020205020404" pitchFamily="49" charset="0"/>
              <a:buChar char="o"/>
              <a:defRPr/>
            </a:pPr>
            <a:r>
              <a:rPr kumimoji="0" lang="en-GB" b="0" i="0" u="none" strike="noStrike" kern="1200" cap="none" spc="0" normalizeH="0" baseline="0" noProof="0" dirty="0">
                <a:ln>
                  <a:noFill/>
                </a:ln>
                <a:solidFill>
                  <a:prstClr val="black"/>
                </a:solidFill>
                <a:effectLst/>
                <a:uLnTx/>
                <a:uFillTx/>
                <a:latin typeface="Arial Nova" panose="020B0504020202020204" pitchFamily="34" charset="0"/>
                <a:cs typeface="Arial" pitchFamily="34" charset="0"/>
              </a:rPr>
              <a:t>Student shared the hindrances in accessing lecturers and further highlighted that some had to relocate for example, from one provincial region to the main campus in Gauteng in order to get support in Pretoria as the regional office in their hometown in a rural village was insufficiently resourced, paying additional money for rentals. </a:t>
            </a:r>
          </a:p>
          <a:p>
            <a:pPr marL="742950" lvl="1" indent="-285750" algn="just" defTabSz="457200" eaLnBrk="0" fontAlgn="base" hangingPunct="0">
              <a:spcBef>
                <a:spcPct val="20000"/>
              </a:spcBef>
              <a:spcAft>
                <a:spcPct val="0"/>
              </a:spcAft>
              <a:buFont typeface="Courier New" panose="02070309020205020404" pitchFamily="49" charset="0"/>
              <a:buChar char="o"/>
              <a:defRPr/>
            </a:pPr>
            <a:r>
              <a:rPr kumimoji="0" lang="en-GB" b="0" i="0" u="none" strike="noStrike" kern="1200" cap="none" spc="0" normalizeH="0" baseline="0" noProof="0" dirty="0">
                <a:ln>
                  <a:noFill/>
                </a:ln>
                <a:solidFill>
                  <a:prstClr val="black"/>
                </a:solidFill>
                <a:effectLst/>
                <a:uLnTx/>
                <a:uFillTx/>
                <a:latin typeface="Arial Nova" panose="020B0504020202020204" pitchFamily="34" charset="0"/>
                <a:cs typeface="Arial" pitchFamily="34" charset="0"/>
              </a:rPr>
              <a:t>Decentralisation as a contributory factor in regional models found resonance with both individual interviews and student views,</a:t>
            </a:r>
          </a:p>
          <a:p>
            <a:pPr lvl="1" algn="just" defTabSz="457200" eaLnBrk="0" fontAlgn="base" hangingPunct="0">
              <a:spcBef>
                <a:spcPct val="20000"/>
              </a:spcBef>
              <a:spcAft>
                <a:spcPct val="0"/>
              </a:spcAft>
              <a:defRPr/>
            </a:pPr>
            <a:endParaRPr kumimoji="0" lang="en-GB" sz="1800" b="0" i="0" u="none" strike="noStrike" kern="1200" cap="none" spc="0" normalizeH="0" baseline="0" noProof="0" dirty="0">
              <a:ln>
                <a:noFill/>
              </a:ln>
              <a:solidFill>
                <a:prstClr val="black"/>
              </a:solidFill>
              <a:effectLst/>
              <a:uLnTx/>
              <a:uFillTx/>
              <a:latin typeface="Arial Nova" panose="020B0504020202020204" pitchFamily="34" charset="0"/>
              <a:cs typeface="Arial" pitchFamily="34" charset="0"/>
            </a:endParaRPr>
          </a:p>
        </p:txBody>
      </p:sp>
    </p:spTree>
    <p:extLst>
      <p:ext uri="{BB962C8B-B14F-4D97-AF65-F5344CB8AC3E}">
        <p14:creationId xmlns:p14="http://schemas.microsoft.com/office/powerpoint/2010/main" val="58806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5FD14-5A1D-4FB9-AE2D-361BD9598C88}"/>
              </a:ext>
            </a:extLst>
          </p:cNvPr>
          <p:cNvSpPr txBox="1">
            <a:spLocks/>
          </p:cNvSpPr>
          <p:nvPr/>
        </p:nvSpPr>
        <p:spPr bwMode="auto">
          <a:xfrm>
            <a:off x="417147" y="173039"/>
            <a:ext cx="11259038" cy="798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defTabSz="457200"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ZA" altLang="en-US" sz="3600" b="1" i="0" u="none" strike="noStrike" kern="1200" cap="none" spc="0" normalizeH="0" baseline="0" noProof="0" dirty="0">
                <a:ln>
                  <a:noFill/>
                </a:ln>
                <a:solidFill>
                  <a:sysClr val="windowText" lastClr="000000"/>
                </a:solidFill>
                <a:effectLst/>
                <a:uLnTx/>
                <a:uFillTx/>
                <a:latin typeface="Arial" pitchFamily="34" charset="0"/>
                <a:ea typeface="+mj-ea"/>
                <a:cs typeface="Arial" pitchFamily="34" charset="0"/>
              </a:rPr>
              <a:t>OUTLINE</a:t>
            </a:r>
          </a:p>
        </p:txBody>
      </p:sp>
      <p:grpSp>
        <p:nvGrpSpPr>
          <p:cNvPr id="3" name="Group 2">
            <a:extLst>
              <a:ext uri="{FF2B5EF4-FFF2-40B4-BE49-F238E27FC236}">
                <a16:creationId xmlns:a16="http://schemas.microsoft.com/office/drawing/2014/main" id="{E35DEA99-1959-081F-13C7-6FA33A54214E}"/>
              </a:ext>
            </a:extLst>
          </p:cNvPr>
          <p:cNvGrpSpPr/>
          <p:nvPr/>
        </p:nvGrpSpPr>
        <p:grpSpPr>
          <a:xfrm>
            <a:off x="167259" y="1133231"/>
            <a:ext cx="5983449" cy="448436"/>
            <a:chOff x="1605438" y="720"/>
            <a:chExt cx="5928741" cy="448436"/>
          </a:xfrm>
          <a:scene3d>
            <a:camera prst="orthographicFront"/>
            <a:lightRig rig="chilly" dir="t"/>
          </a:scene3d>
        </p:grpSpPr>
        <p:sp>
          <p:nvSpPr>
            <p:cNvPr id="4" name="Arrow: Pentagon 3">
              <a:extLst>
                <a:ext uri="{FF2B5EF4-FFF2-40B4-BE49-F238E27FC236}">
                  <a16:creationId xmlns:a16="http://schemas.microsoft.com/office/drawing/2014/main" id="{34262EE2-F340-9ECB-A1A7-4C9623D294D1}"/>
                </a:ext>
              </a:extLst>
            </p:cNvPr>
            <p:cNvSpPr/>
            <p:nvPr/>
          </p:nvSpPr>
          <p:spPr>
            <a:xfrm rot="10800000">
              <a:off x="1605438" y="720"/>
              <a:ext cx="5928741" cy="448436"/>
            </a:xfrm>
            <a:prstGeom prst="homePlate">
              <a:avLst/>
            </a:prstGeom>
            <a:solidFill>
              <a:sysClr val="window" lastClr="FFFFFF">
                <a:hueOff val="0"/>
                <a:satOff val="0"/>
                <a:lumOff val="0"/>
                <a:alphaOff val="0"/>
              </a:sysClr>
            </a:solidFill>
            <a:ln>
              <a:noFill/>
            </a:ln>
            <a:effectLst/>
            <a:sp3d prstMaterial="translucentPowder">
              <a:bevelT w="127000" h="25400" prst="softRound"/>
            </a:sp3d>
          </p:spPr>
          <p:txBody>
            <a:bodyPr/>
            <a:lstStyle/>
            <a:p>
              <a:endParaRPr lang="en-ZA"/>
            </a:p>
          </p:txBody>
        </p:sp>
        <p:sp>
          <p:nvSpPr>
            <p:cNvPr id="5" name="Arrow: Pentagon 4">
              <a:extLst>
                <a:ext uri="{FF2B5EF4-FFF2-40B4-BE49-F238E27FC236}">
                  <a16:creationId xmlns:a16="http://schemas.microsoft.com/office/drawing/2014/main" id="{F7C58855-EE8B-65DD-6B9B-D6F2422B7545}"/>
                </a:ext>
              </a:extLst>
            </p:cNvPr>
            <p:cNvSpPr txBox="1"/>
            <p:nvPr/>
          </p:nvSpPr>
          <p:spPr>
            <a:xfrm rot="21600000">
              <a:off x="1717547" y="720"/>
              <a:ext cx="5816632" cy="448436"/>
            </a:xfrm>
            <a:prstGeom prst="rect">
              <a:avLst/>
            </a:prstGeom>
            <a:noFill/>
            <a:ln>
              <a:noFill/>
            </a:ln>
            <a:effectLst/>
            <a:sp3d/>
          </p:spPr>
          <p:txBody>
            <a:bodyPr spcFirstLastPara="0" vert="horz" wrap="square" lIns="197748" tIns="76200" rIns="142240" bIns="762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ZA" sz="2000" b="1" i="0" u="none" strike="noStrike" kern="1200" cap="none" spc="0" normalizeH="0" baseline="0" noProof="0" dirty="0">
                  <a:ln>
                    <a:noFill/>
                  </a:ln>
                  <a:solidFill>
                    <a:sysClr val="windowText" lastClr="000000">
                      <a:hueOff val="0"/>
                      <a:satOff val="0"/>
                      <a:lumOff val="0"/>
                      <a:alphaOff val="0"/>
                    </a:sysClr>
                  </a:solidFill>
                  <a:effectLst/>
                  <a:uLnTx/>
                  <a:uFillTx/>
                  <a:latin typeface="Arial Nova" panose="020B0504020202020204" pitchFamily="34" charset="0"/>
                  <a:ea typeface="+mn-ea"/>
                  <a:cs typeface="+mn-cs"/>
                </a:rPr>
                <a:t>INTRODUCTION</a:t>
              </a:r>
            </a:p>
          </p:txBody>
        </p:sp>
      </p:grpSp>
      <p:grpSp>
        <p:nvGrpSpPr>
          <p:cNvPr id="6" name="Group 5">
            <a:extLst>
              <a:ext uri="{FF2B5EF4-FFF2-40B4-BE49-F238E27FC236}">
                <a16:creationId xmlns:a16="http://schemas.microsoft.com/office/drawing/2014/main" id="{6D1F7632-83D0-8F12-7016-E223B4FCF053}"/>
              </a:ext>
            </a:extLst>
          </p:cNvPr>
          <p:cNvGrpSpPr/>
          <p:nvPr/>
        </p:nvGrpSpPr>
        <p:grpSpPr>
          <a:xfrm>
            <a:off x="223313" y="1743305"/>
            <a:ext cx="5928741" cy="448436"/>
            <a:chOff x="1605438" y="583018"/>
            <a:chExt cx="5928741" cy="448436"/>
          </a:xfrm>
          <a:scene3d>
            <a:camera prst="orthographicFront"/>
            <a:lightRig rig="chilly" dir="t"/>
          </a:scene3d>
        </p:grpSpPr>
        <p:sp>
          <p:nvSpPr>
            <p:cNvPr id="7" name="Arrow: Pentagon 6">
              <a:extLst>
                <a:ext uri="{FF2B5EF4-FFF2-40B4-BE49-F238E27FC236}">
                  <a16:creationId xmlns:a16="http://schemas.microsoft.com/office/drawing/2014/main" id="{6950B025-2EF1-D6DB-0973-7AE7A98968A0}"/>
                </a:ext>
              </a:extLst>
            </p:cNvPr>
            <p:cNvSpPr/>
            <p:nvPr/>
          </p:nvSpPr>
          <p:spPr>
            <a:xfrm rot="10800000">
              <a:off x="1605438" y="583018"/>
              <a:ext cx="5928741" cy="448436"/>
            </a:xfrm>
            <a:prstGeom prst="homePlate">
              <a:avLst/>
            </a:prstGeom>
            <a:solidFill>
              <a:sysClr val="window" lastClr="FFFFFF">
                <a:hueOff val="0"/>
                <a:satOff val="0"/>
                <a:lumOff val="0"/>
                <a:alphaOff val="0"/>
              </a:sysClr>
            </a:solidFill>
            <a:ln>
              <a:noFill/>
            </a:ln>
            <a:effectLst/>
            <a:sp3d prstMaterial="translucentPowder">
              <a:bevelT w="127000" h="25400" prst="softRound"/>
            </a:sp3d>
          </p:spPr>
          <p:txBody>
            <a:bodyPr/>
            <a:lstStyle/>
            <a:p>
              <a:endParaRPr lang="en-ZA"/>
            </a:p>
          </p:txBody>
        </p:sp>
        <p:sp>
          <p:nvSpPr>
            <p:cNvPr id="8" name="Arrow: Pentagon 4">
              <a:extLst>
                <a:ext uri="{FF2B5EF4-FFF2-40B4-BE49-F238E27FC236}">
                  <a16:creationId xmlns:a16="http://schemas.microsoft.com/office/drawing/2014/main" id="{827139BB-37BE-83BF-BDA2-3189D6ED22A8}"/>
                </a:ext>
              </a:extLst>
            </p:cNvPr>
            <p:cNvSpPr txBox="1"/>
            <p:nvPr/>
          </p:nvSpPr>
          <p:spPr>
            <a:xfrm rot="21600000">
              <a:off x="1717547" y="583018"/>
              <a:ext cx="5816632" cy="448436"/>
            </a:xfrm>
            <a:prstGeom prst="rect">
              <a:avLst/>
            </a:prstGeom>
            <a:noFill/>
            <a:ln>
              <a:noFill/>
            </a:ln>
            <a:effectLst/>
            <a:sp3d/>
          </p:spPr>
          <p:txBody>
            <a:bodyPr spcFirstLastPara="0" vert="horz" wrap="square" lIns="197748" tIns="76200" rIns="142240" bIns="762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ZA" sz="2000" b="1" i="0" u="none" strike="noStrike" kern="1200" cap="none" spc="0" normalizeH="0" baseline="0" noProof="0" dirty="0">
                  <a:ln>
                    <a:noFill/>
                  </a:ln>
                  <a:solidFill>
                    <a:sysClr val="windowText" lastClr="000000">
                      <a:hueOff val="0"/>
                      <a:satOff val="0"/>
                      <a:lumOff val="0"/>
                      <a:alphaOff val="0"/>
                    </a:sysClr>
                  </a:solidFill>
                  <a:effectLst/>
                  <a:uLnTx/>
                  <a:uFillTx/>
                  <a:latin typeface="Arial Nova" panose="020B0504020202020204" pitchFamily="34" charset="0"/>
                  <a:ea typeface="+mn-ea"/>
                  <a:cs typeface="+mn-cs"/>
                </a:rPr>
                <a:t>PURPOSE AND OBJECTIVES</a:t>
              </a:r>
            </a:p>
          </p:txBody>
        </p:sp>
      </p:grpSp>
      <p:grpSp>
        <p:nvGrpSpPr>
          <p:cNvPr id="9" name="Group 8">
            <a:extLst>
              <a:ext uri="{FF2B5EF4-FFF2-40B4-BE49-F238E27FC236}">
                <a16:creationId xmlns:a16="http://schemas.microsoft.com/office/drawing/2014/main" id="{719CE31E-13FD-5C6E-CA16-D6802CC3A74B}"/>
              </a:ext>
            </a:extLst>
          </p:cNvPr>
          <p:cNvGrpSpPr/>
          <p:nvPr/>
        </p:nvGrpSpPr>
        <p:grpSpPr>
          <a:xfrm>
            <a:off x="223313" y="2282566"/>
            <a:ext cx="5928741" cy="448436"/>
            <a:chOff x="1605438" y="1165316"/>
            <a:chExt cx="5928741" cy="448436"/>
          </a:xfrm>
          <a:scene3d>
            <a:camera prst="orthographicFront"/>
            <a:lightRig rig="chilly" dir="t"/>
          </a:scene3d>
        </p:grpSpPr>
        <p:sp>
          <p:nvSpPr>
            <p:cNvPr id="10" name="Arrow: Pentagon 9">
              <a:extLst>
                <a:ext uri="{FF2B5EF4-FFF2-40B4-BE49-F238E27FC236}">
                  <a16:creationId xmlns:a16="http://schemas.microsoft.com/office/drawing/2014/main" id="{E3393944-A01C-095D-9B1D-C2429D98AEDF}"/>
                </a:ext>
              </a:extLst>
            </p:cNvPr>
            <p:cNvSpPr/>
            <p:nvPr/>
          </p:nvSpPr>
          <p:spPr>
            <a:xfrm rot="10800000">
              <a:off x="1605438" y="1165316"/>
              <a:ext cx="5928741" cy="448436"/>
            </a:xfrm>
            <a:prstGeom prst="homePlate">
              <a:avLst/>
            </a:prstGeom>
            <a:solidFill>
              <a:sysClr val="window" lastClr="FFFFFF">
                <a:hueOff val="0"/>
                <a:satOff val="0"/>
                <a:lumOff val="0"/>
                <a:alphaOff val="0"/>
              </a:sysClr>
            </a:solidFill>
            <a:ln>
              <a:noFill/>
            </a:ln>
            <a:effectLst/>
            <a:sp3d prstMaterial="translucentPowder">
              <a:bevelT w="127000" h="25400" prst="softRound"/>
            </a:sp3d>
          </p:spPr>
          <p:txBody>
            <a:bodyPr/>
            <a:lstStyle/>
            <a:p>
              <a:endParaRPr lang="en-ZA"/>
            </a:p>
          </p:txBody>
        </p:sp>
        <p:sp>
          <p:nvSpPr>
            <p:cNvPr id="11" name="Arrow: Pentagon 4">
              <a:extLst>
                <a:ext uri="{FF2B5EF4-FFF2-40B4-BE49-F238E27FC236}">
                  <a16:creationId xmlns:a16="http://schemas.microsoft.com/office/drawing/2014/main" id="{69A2568D-F944-8E43-F154-C0C19EBFB7C4}"/>
                </a:ext>
              </a:extLst>
            </p:cNvPr>
            <p:cNvSpPr txBox="1"/>
            <p:nvPr/>
          </p:nvSpPr>
          <p:spPr>
            <a:xfrm rot="21600000">
              <a:off x="1717547" y="1165316"/>
              <a:ext cx="5816632" cy="448436"/>
            </a:xfrm>
            <a:prstGeom prst="rect">
              <a:avLst/>
            </a:prstGeom>
            <a:noFill/>
            <a:ln>
              <a:noFill/>
            </a:ln>
            <a:effectLst/>
            <a:sp3d/>
          </p:spPr>
          <p:txBody>
            <a:bodyPr spcFirstLastPara="0" vert="horz" wrap="square" lIns="197748" tIns="76200" rIns="142240" bIns="762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ZA" sz="2000" b="1" i="0" u="none" strike="noStrike" kern="1200" cap="none" spc="0" normalizeH="0" baseline="0" noProof="0" dirty="0">
                  <a:ln>
                    <a:noFill/>
                  </a:ln>
                  <a:solidFill>
                    <a:sysClr val="windowText" lastClr="000000">
                      <a:hueOff val="0"/>
                      <a:satOff val="0"/>
                      <a:lumOff val="0"/>
                      <a:alphaOff val="0"/>
                    </a:sysClr>
                  </a:solidFill>
                  <a:effectLst/>
                  <a:uLnTx/>
                  <a:uFillTx/>
                  <a:latin typeface="Arial"/>
                  <a:ea typeface="+mn-ea"/>
                  <a:cs typeface="+mn-cs"/>
                </a:rPr>
                <a:t>LITERATURE REVIEW</a:t>
              </a:r>
            </a:p>
          </p:txBody>
        </p:sp>
      </p:grpSp>
      <p:grpSp>
        <p:nvGrpSpPr>
          <p:cNvPr id="15" name="Group 14">
            <a:extLst>
              <a:ext uri="{FF2B5EF4-FFF2-40B4-BE49-F238E27FC236}">
                <a16:creationId xmlns:a16="http://schemas.microsoft.com/office/drawing/2014/main" id="{F74D1D64-8DC0-926A-24C7-FF3B10FD26A7}"/>
              </a:ext>
            </a:extLst>
          </p:cNvPr>
          <p:cNvGrpSpPr/>
          <p:nvPr/>
        </p:nvGrpSpPr>
        <p:grpSpPr>
          <a:xfrm>
            <a:off x="279367" y="2834236"/>
            <a:ext cx="5872687" cy="397394"/>
            <a:chOff x="1592678" y="2580304"/>
            <a:chExt cx="5928741" cy="397394"/>
          </a:xfrm>
          <a:scene3d>
            <a:camera prst="orthographicFront"/>
            <a:lightRig rig="chilly" dir="t"/>
          </a:scene3d>
        </p:grpSpPr>
        <p:sp>
          <p:nvSpPr>
            <p:cNvPr id="16" name="Arrow: Pentagon 15">
              <a:extLst>
                <a:ext uri="{FF2B5EF4-FFF2-40B4-BE49-F238E27FC236}">
                  <a16:creationId xmlns:a16="http://schemas.microsoft.com/office/drawing/2014/main" id="{216C4EF2-B157-0F29-9301-518F0FB06A12}"/>
                </a:ext>
              </a:extLst>
            </p:cNvPr>
            <p:cNvSpPr/>
            <p:nvPr/>
          </p:nvSpPr>
          <p:spPr>
            <a:xfrm rot="10800000">
              <a:off x="1592678" y="2580304"/>
              <a:ext cx="5928741" cy="397394"/>
            </a:xfrm>
            <a:prstGeom prst="homePlate">
              <a:avLst/>
            </a:prstGeom>
            <a:solidFill>
              <a:sysClr val="window" lastClr="FFFFFF">
                <a:hueOff val="0"/>
                <a:satOff val="0"/>
                <a:lumOff val="0"/>
                <a:alphaOff val="0"/>
              </a:sysClr>
            </a:solidFill>
            <a:ln>
              <a:noFill/>
            </a:ln>
            <a:effectLst/>
            <a:sp3d prstMaterial="translucentPowder">
              <a:bevelT w="127000" h="25400" prst="softRound"/>
            </a:sp3d>
          </p:spPr>
          <p:txBody>
            <a:bodyPr/>
            <a:lstStyle/>
            <a:p>
              <a:endParaRPr lang="en-ZA"/>
            </a:p>
          </p:txBody>
        </p:sp>
        <p:sp>
          <p:nvSpPr>
            <p:cNvPr id="17" name="Arrow: Pentagon 4">
              <a:extLst>
                <a:ext uri="{FF2B5EF4-FFF2-40B4-BE49-F238E27FC236}">
                  <a16:creationId xmlns:a16="http://schemas.microsoft.com/office/drawing/2014/main" id="{8CB47C28-0E58-A21F-DC3C-CDFF41AC3D67}"/>
                </a:ext>
              </a:extLst>
            </p:cNvPr>
            <p:cNvSpPr txBox="1"/>
            <p:nvPr/>
          </p:nvSpPr>
          <p:spPr>
            <a:xfrm rot="21600000">
              <a:off x="1692026" y="2580304"/>
              <a:ext cx="5829393" cy="397394"/>
            </a:xfrm>
            <a:prstGeom prst="rect">
              <a:avLst/>
            </a:prstGeom>
            <a:noFill/>
            <a:ln>
              <a:noFill/>
            </a:ln>
            <a:effectLst/>
            <a:sp3d/>
          </p:spPr>
          <p:txBody>
            <a:bodyPr spcFirstLastPara="0" vert="horz" wrap="square" lIns="175240" tIns="68580" rIns="128016" bIns="68580"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lang="en-ZA" b="1" dirty="0">
                  <a:solidFill>
                    <a:sysClr val="windowText" lastClr="000000">
                      <a:hueOff val="0"/>
                      <a:satOff val="0"/>
                      <a:lumOff val="0"/>
                      <a:alphaOff val="0"/>
                    </a:sysClr>
                  </a:solidFill>
                  <a:latin typeface="Arial Nova" panose="020B0504020202020204" pitchFamily="34" charset="0"/>
                </a:rPr>
                <a:t>THEORETICAL FRAMING</a:t>
              </a:r>
              <a:endParaRPr kumimoji="0" lang="en-ZA" sz="1800" b="1" i="0" u="none" strike="noStrike" kern="1200" cap="none" spc="0" normalizeH="0" baseline="0" noProof="0" dirty="0">
                <a:ln>
                  <a:noFill/>
                </a:ln>
                <a:solidFill>
                  <a:sysClr val="windowText" lastClr="000000">
                    <a:hueOff val="0"/>
                    <a:satOff val="0"/>
                    <a:lumOff val="0"/>
                    <a:alphaOff val="0"/>
                  </a:sysClr>
                </a:solidFill>
                <a:effectLst/>
                <a:uLnTx/>
                <a:uFillTx/>
                <a:latin typeface="Arial Nova" panose="020B0504020202020204" pitchFamily="34" charset="0"/>
                <a:ea typeface="+mn-ea"/>
                <a:cs typeface="+mn-cs"/>
              </a:endParaRPr>
            </a:p>
          </p:txBody>
        </p:sp>
      </p:grpSp>
      <p:grpSp>
        <p:nvGrpSpPr>
          <p:cNvPr id="18" name="Group 17">
            <a:extLst>
              <a:ext uri="{FF2B5EF4-FFF2-40B4-BE49-F238E27FC236}">
                <a16:creationId xmlns:a16="http://schemas.microsoft.com/office/drawing/2014/main" id="{4F8165D2-C37B-EE21-5F31-DC4EC5F62AD4}"/>
              </a:ext>
            </a:extLst>
          </p:cNvPr>
          <p:cNvGrpSpPr/>
          <p:nvPr/>
        </p:nvGrpSpPr>
        <p:grpSpPr>
          <a:xfrm>
            <a:off x="279367" y="3334860"/>
            <a:ext cx="5872687" cy="397394"/>
            <a:chOff x="1592678" y="3096324"/>
            <a:chExt cx="5928741" cy="397394"/>
          </a:xfrm>
          <a:scene3d>
            <a:camera prst="orthographicFront"/>
            <a:lightRig rig="chilly" dir="t"/>
          </a:scene3d>
        </p:grpSpPr>
        <p:sp>
          <p:nvSpPr>
            <p:cNvPr id="19" name="Arrow: Pentagon 18">
              <a:extLst>
                <a:ext uri="{FF2B5EF4-FFF2-40B4-BE49-F238E27FC236}">
                  <a16:creationId xmlns:a16="http://schemas.microsoft.com/office/drawing/2014/main" id="{B87BE190-ABAE-C6D4-D6D7-CC80EE242F2A}"/>
                </a:ext>
              </a:extLst>
            </p:cNvPr>
            <p:cNvSpPr/>
            <p:nvPr/>
          </p:nvSpPr>
          <p:spPr>
            <a:xfrm rot="10800000">
              <a:off x="1592678" y="3096324"/>
              <a:ext cx="5928741" cy="397394"/>
            </a:xfrm>
            <a:prstGeom prst="homePlate">
              <a:avLst/>
            </a:prstGeom>
            <a:solidFill>
              <a:sysClr val="window" lastClr="FFFFFF">
                <a:hueOff val="0"/>
                <a:satOff val="0"/>
                <a:lumOff val="0"/>
                <a:alphaOff val="0"/>
              </a:sysClr>
            </a:solidFill>
            <a:ln>
              <a:noFill/>
            </a:ln>
            <a:effectLst/>
            <a:sp3d prstMaterial="translucentPowder">
              <a:bevelT w="127000" h="25400" prst="softRound"/>
            </a:sp3d>
          </p:spPr>
          <p:txBody>
            <a:bodyPr/>
            <a:lstStyle/>
            <a:p>
              <a:endParaRPr lang="en-ZA"/>
            </a:p>
          </p:txBody>
        </p:sp>
        <p:sp>
          <p:nvSpPr>
            <p:cNvPr id="20" name="Arrow: Pentagon 4">
              <a:extLst>
                <a:ext uri="{FF2B5EF4-FFF2-40B4-BE49-F238E27FC236}">
                  <a16:creationId xmlns:a16="http://schemas.microsoft.com/office/drawing/2014/main" id="{24D6A5D8-7006-0C41-6B46-4C175D2A19E7}"/>
                </a:ext>
              </a:extLst>
            </p:cNvPr>
            <p:cNvSpPr txBox="1"/>
            <p:nvPr/>
          </p:nvSpPr>
          <p:spPr>
            <a:xfrm rot="21600000">
              <a:off x="1692026" y="3096324"/>
              <a:ext cx="5829393" cy="397394"/>
            </a:xfrm>
            <a:prstGeom prst="rect">
              <a:avLst/>
            </a:prstGeom>
            <a:noFill/>
            <a:ln>
              <a:noFill/>
            </a:ln>
            <a:effectLst/>
            <a:sp3d/>
          </p:spPr>
          <p:txBody>
            <a:bodyPr spcFirstLastPara="0" vert="horz" wrap="square" lIns="175240" tIns="68580" rIns="128016" bIns="68580"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en-ZA" sz="1800" b="1" i="0" u="none" strike="noStrike" kern="1200" cap="none" spc="0" normalizeH="0" baseline="0" noProof="0" dirty="0">
                  <a:ln>
                    <a:noFill/>
                  </a:ln>
                  <a:solidFill>
                    <a:sysClr val="windowText" lastClr="000000">
                      <a:hueOff val="0"/>
                      <a:satOff val="0"/>
                      <a:lumOff val="0"/>
                      <a:alphaOff val="0"/>
                    </a:sysClr>
                  </a:solidFill>
                  <a:effectLst/>
                  <a:uLnTx/>
                  <a:uFillTx/>
                  <a:latin typeface="Arial Nova" panose="020B0504020202020204" pitchFamily="34" charset="0"/>
                  <a:ea typeface="+mn-ea"/>
                  <a:cs typeface="+mn-cs"/>
                </a:rPr>
                <a:t>METHODOLOGY</a:t>
              </a:r>
            </a:p>
          </p:txBody>
        </p:sp>
      </p:grpSp>
      <p:grpSp>
        <p:nvGrpSpPr>
          <p:cNvPr id="21" name="Group 20">
            <a:extLst>
              <a:ext uri="{FF2B5EF4-FFF2-40B4-BE49-F238E27FC236}">
                <a16:creationId xmlns:a16="http://schemas.microsoft.com/office/drawing/2014/main" id="{F1FA57C7-BB24-2239-CA63-7BEA504AC92B}"/>
              </a:ext>
            </a:extLst>
          </p:cNvPr>
          <p:cNvGrpSpPr/>
          <p:nvPr/>
        </p:nvGrpSpPr>
        <p:grpSpPr>
          <a:xfrm>
            <a:off x="335422" y="3835489"/>
            <a:ext cx="5816633" cy="397394"/>
            <a:chOff x="1592677" y="3096324"/>
            <a:chExt cx="5928742" cy="397394"/>
          </a:xfrm>
          <a:scene3d>
            <a:camera prst="orthographicFront"/>
            <a:lightRig rig="chilly" dir="t"/>
          </a:scene3d>
        </p:grpSpPr>
        <p:sp>
          <p:nvSpPr>
            <p:cNvPr id="22" name="Arrow: Pentagon 21">
              <a:extLst>
                <a:ext uri="{FF2B5EF4-FFF2-40B4-BE49-F238E27FC236}">
                  <a16:creationId xmlns:a16="http://schemas.microsoft.com/office/drawing/2014/main" id="{C41B6282-8456-B99E-A401-6AAC5D2353A1}"/>
                </a:ext>
              </a:extLst>
            </p:cNvPr>
            <p:cNvSpPr/>
            <p:nvPr/>
          </p:nvSpPr>
          <p:spPr>
            <a:xfrm rot="10800000">
              <a:off x="1592678" y="3096324"/>
              <a:ext cx="5928741" cy="397394"/>
            </a:xfrm>
            <a:prstGeom prst="homePlate">
              <a:avLst/>
            </a:prstGeom>
            <a:solidFill>
              <a:sysClr val="window" lastClr="FFFFFF">
                <a:hueOff val="0"/>
                <a:satOff val="0"/>
                <a:lumOff val="0"/>
                <a:alphaOff val="0"/>
              </a:sysClr>
            </a:solidFill>
            <a:ln>
              <a:noFill/>
            </a:ln>
            <a:effectLst/>
            <a:sp3d prstMaterial="translucentPowder">
              <a:bevelT w="127000" h="25400" prst="softRound"/>
            </a:sp3d>
          </p:spPr>
          <p:txBody>
            <a:bodyPr/>
            <a:lstStyle/>
            <a:p>
              <a:endParaRPr lang="en-ZA"/>
            </a:p>
          </p:txBody>
        </p:sp>
        <p:sp>
          <p:nvSpPr>
            <p:cNvPr id="23" name="Arrow: Pentagon 4">
              <a:extLst>
                <a:ext uri="{FF2B5EF4-FFF2-40B4-BE49-F238E27FC236}">
                  <a16:creationId xmlns:a16="http://schemas.microsoft.com/office/drawing/2014/main" id="{1E56D4CA-7384-49EE-22DB-8B999BA4D8A1}"/>
                </a:ext>
              </a:extLst>
            </p:cNvPr>
            <p:cNvSpPr txBox="1"/>
            <p:nvPr/>
          </p:nvSpPr>
          <p:spPr>
            <a:xfrm>
              <a:off x="1592677" y="3096324"/>
              <a:ext cx="5829393" cy="397394"/>
            </a:xfrm>
            <a:prstGeom prst="rect">
              <a:avLst/>
            </a:prstGeom>
            <a:noFill/>
            <a:ln>
              <a:noFill/>
            </a:ln>
            <a:effectLst/>
            <a:sp3d/>
          </p:spPr>
          <p:txBody>
            <a:bodyPr spcFirstLastPara="0" vert="horz" wrap="square" lIns="175240" tIns="68580" rIns="128016" bIns="68580"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en-ZA" sz="1800" b="1" i="0" u="none" strike="noStrike" kern="1200" cap="none" spc="0" normalizeH="0" baseline="0" noProof="0" dirty="0">
                  <a:ln>
                    <a:noFill/>
                  </a:ln>
                  <a:solidFill>
                    <a:sysClr val="windowText" lastClr="000000">
                      <a:hueOff val="0"/>
                      <a:satOff val="0"/>
                      <a:lumOff val="0"/>
                      <a:alphaOff val="0"/>
                    </a:sysClr>
                  </a:solidFill>
                  <a:effectLst/>
                  <a:uLnTx/>
                  <a:uFillTx/>
                  <a:latin typeface="Arial Nova" panose="020B0504020202020204" pitchFamily="34" charset="0"/>
                  <a:ea typeface="+mn-ea"/>
                  <a:cs typeface="+mn-cs"/>
                </a:rPr>
                <a:t>RESULTS</a:t>
              </a:r>
            </a:p>
          </p:txBody>
        </p:sp>
      </p:grpSp>
      <p:grpSp>
        <p:nvGrpSpPr>
          <p:cNvPr id="26" name="Group 25">
            <a:extLst>
              <a:ext uri="{FF2B5EF4-FFF2-40B4-BE49-F238E27FC236}">
                <a16:creationId xmlns:a16="http://schemas.microsoft.com/office/drawing/2014/main" id="{F1D664CD-E25D-2985-5367-BA95B9743B8A}"/>
              </a:ext>
            </a:extLst>
          </p:cNvPr>
          <p:cNvGrpSpPr/>
          <p:nvPr/>
        </p:nvGrpSpPr>
        <p:grpSpPr>
          <a:xfrm>
            <a:off x="251184" y="4302984"/>
            <a:ext cx="5928741" cy="481564"/>
            <a:chOff x="1605438" y="4043678"/>
            <a:chExt cx="5928741" cy="481564"/>
          </a:xfrm>
          <a:scene3d>
            <a:camera prst="orthographicFront"/>
            <a:lightRig rig="chilly" dir="t"/>
          </a:scene3d>
        </p:grpSpPr>
        <p:sp>
          <p:nvSpPr>
            <p:cNvPr id="27" name="Arrow: Pentagon 26">
              <a:extLst>
                <a:ext uri="{FF2B5EF4-FFF2-40B4-BE49-F238E27FC236}">
                  <a16:creationId xmlns:a16="http://schemas.microsoft.com/office/drawing/2014/main" id="{879ACEA4-B63F-CA81-6792-D07346219D8A}"/>
                </a:ext>
              </a:extLst>
            </p:cNvPr>
            <p:cNvSpPr/>
            <p:nvPr/>
          </p:nvSpPr>
          <p:spPr>
            <a:xfrm rot="10800000">
              <a:off x="1605438" y="4076806"/>
              <a:ext cx="5928741" cy="448436"/>
            </a:xfrm>
            <a:prstGeom prst="homePlate">
              <a:avLst/>
            </a:prstGeom>
            <a:solidFill>
              <a:sysClr val="window" lastClr="FFFFFF">
                <a:hueOff val="0"/>
                <a:satOff val="0"/>
                <a:lumOff val="0"/>
                <a:alphaOff val="0"/>
              </a:sysClr>
            </a:solidFill>
            <a:ln>
              <a:noFill/>
            </a:ln>
            <a:effectLst/>
            <a:sp3d prstMaterial="translucentPowder">
              <a:bevelT w="127000" h="25400" prst="softRound"/>
            </a:sp3d>
          </p:spPr>
          <p:txBody>
            <a:bodyPr/>
            <a:lstStyle/>
            <a:p>
              <a:endParaRPr lang="en-ZA"/>
            </a:p>
          </p:txBody>
        </p:sp>
        <p:sp>
          <p:nvSpPr>
            <p:cNvPr id="28" name="Arrow: Pentagon 4">
              <a:extLst>
                <a:ext uri="{FF2B5EF4-FFF2-40B4-BE49-F238E27FC236}">
                  <a16:creationId xmlns:a16="http://schemas.microsoft.com/office/drawing/2014/main" id="{1D55D82B-BE57-267E-C33A-A58CAA3BD633}"/>
                </a:ext>
              </a:extLst>
            </p:cNvPr>
            <p:cNvSpPr txBox="1"/>
            <p:nvPr/>
          </p:nvSpPr>
          <p:spPr>
            <a:xfrm>
              <a:off x="1689676" y="4043678"/>
              <a:ext cx="5816632" cy="448436"/>
            </a:xfrm>
            <a:prstGeom prst="rect">
              <a:avLst/>
            </a:prstGeom>
            <a:noFill/>
            <a:ln>
              <a:noFill/>
            </a:ln>
            <a:effectLst/>
            <a:sp3d/>
          </p:spPr>
          <p:txBody>
            <a:bodyPr spcFirstLastPara="0" vert="horz" wrap="square" lIns="197748" tIns="76200" rIns="142240" bIns="762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ZA" b="1" i="0" u="none" strike="noStrike" kern="1200" cap="none" spc="0" normalizeH="0" baseline="0" noProof="0" dirty="0">
                  <a:ln>
                    <a:noFill/>
                  </a:ln>
                  <a:solidFill>
                    <a:sysClr val="windowText" lastClr="000000">
                      <a:hueOff val="0"/>
                      <a:satOff val="0"/>
                      <a:lumOff val="0"/>
                      <a:alphaOff val="0"/>
                    </a:sysClr>
                  </a:solidFill>
                  <a:effectLst/>
                  <a:uLnTx/>
                  <a:uFillTx/>
                  <a:latin typeface="Arial"/>
                  <a:ea typeface="+mn-ea"/>
                  <a:cs typeface="+mn-cs"/>
                </a:rPr>
                <a:t>CONCLUSION</a:t>
              </a:r>
            </a:p>
          </p:txBody>
        </p:sp>
      </p:grpSp>
    </p:spTree>
    <p:extLst>
      <p:ext uri="{BB962C8B-B14F-4D97-AF65-F5344CB8AC3E}">
        <p14:creationId xmlns:p14="http://schemas.microsoft.com/office/powerpoint/2010/main" val="1202029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16238-D344-2BC2-7342-FC9222C86EDE}"/>
              </a:ext>
            </a:extLst>
          </p:cNvPr>
          <p:cNvSpPr txBox="1">
            <a:spLocks/>
          </p:cNvSpPr>
          <p:nvPr/>
        </p:nvSpPr>
        <p:spPr bwMode="auto">
          <a:xfrm>
            <a:off x="734645" y="259007"/>
            <a:ext cx="10363199" cy="74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defTabSz="457200"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ZA" altLang="en-US" sz="3600" b="1" i="0" u="none" strike="noStrike" kern="1200" cap="none" spc="0" normalizeH="0" baseline="0" noProof="0" dirty="0">
                <a:ln>
                  <a:noFill/>
                </a:ln>
                <a:solidFill>
                  <a:sysClr val="windowText" lastClr="000000"/>
                </a:solidFill>
                <a:effectLst/>
                <a:uLnTx/>
                <a:uFillTx/>
                <a:latin typeface="Arial" pitchFamily="34" charset="0"/>
                <a:ea typeface="+mj-ea"/>
                <a:cs typeface="Arial" pitchFamily="34" charset="0"/>
              </a:rPr>
              <a:t>RESULTS – </a:t>
            </a:r>
            <a:r>
              <a:rPr lang="en-ZA" altLang="en-US" dirty="0">
                <a:solidFill>
                  <a:sysClr val="windowText" lastClr="000000"/>
                </a:solidFill>
              </a:rPr>
              <a:t>	QUANTITATIVE</a:t>
            </a:r>
            <a:endParaRPr kumimoji="0" lang="en-ZA" altLang="en-US" sz="3600" b="1" i="0" u="none" strike="noStrike" kern="1200" cap="none" spc="0" normalizeH="0" baseline="0" noProof="0" dirty="0">
              <a:ln>
                <a:noFill/>
              </a:ln>
              <a:solidFill>
                <a:sysClr val="windowText" lastClr="000000"/>
              </a:solidFill>
              <a:effectLst/>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DA8D8C8D-1E2A-4E4E-CF09-72DE2DEAB7DA}"/>
              </a:ext>
            </a:extLst>
          </p:cNvPr>
          <p:cNvSpPr txBox="1"/>
          <p:nvPr/>
        </p:nvSpPr>
        <p:spPr>
          <a:xfrm>
            <a:off x="734645" y="1295450"/>
            <a:ext cx="10722709" cy="5022914"/>
          </a:xfrm>
          <a:prstGeom prst="rect">
            <a:avLst/>
          </a:prstGeom>
          <a:noFill/>
        </p:spPr>
        <p:txBody>
          <a:bodyPr wrap="square">
            <a:spAutoFit/>
          </a:bodyPr>
          <a:lstStyle/>
          <a:p>
            <a:pPr marL="342900" marR="0" lvl="0" indent="-342900" algn="just" defTabSz="4572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GB" sz="1800" i="0" u="none" strike="noStrike" kern="1200" cap="none" spc="0" normalizeH="0" baseline="0" noProof="0" dirty="0">
                <a:ln>
                  <a:noFill/>
                </a:ln>
                <a:solidFill>
                  <a:prstClr val="black"/>
                </a:solidFill>
                <a:effectLst/>
                <a:uLnTx/>
                <a:uFillTx/>
                <a:latin typeface="Arial Nova" panose="020B0504020202020204" pitchFamily="34" charset="0"/>
                <a:cs typeface="Arial" pitchFamily="34" charset="0"/>
              </a:rPr>
              <a:t>Phase three applied statistical data to reflect numerical comparisons to draw </a:t>
            </a:r>
            <a:r>
              <a:rPr kumimoji="0" lang="en-GB" sz="1800" i="0" u="none" strike="noStrike" kern="1200" cap="none" spc="0" normalizeH="0" baseline="0" noProof="0" dirty="0" err="1">
                <a:ln>
                  <a:noFill/>
                </a:ln>
                <a:solidFill>
                  <a:prstClr val="black"/>
                </a:solidFill>
                <a:effectLst/>
                <a:uLnTx/>
                <a:uFillTx/>
                <a:latin typeface="Arial Nova" panose="020B0504020202020204" pitchFamily="34" charset="0"/>
                <a:cs typeface="Arial" pitchFamily="34" charset="0"/>
              </a:rPr>
              <a:t>cor</a:t>
            </a:r>
            <a:r>
              <a:rPr kumimoji="0" lang="en-GB" sz="1800" i="0" u="none" strike="noStrike" kern="1200" cap="none" spc="0" normalizeH="0" baseline="0" noProof="0" dirty="0">
                <a:ln>
                  <a:noFill/>
                </a:ln>
                <a:solidFill>
                  <a:prstClr val="black"/>
                </a:solidFill>
                <a:effectLst/>
                <a:uLnTx/>
                <a:uFillTx/>
                <a:latin typeface="Arial Nova" panose="020B0504020202020204" pitchFamily="34" charset="0"/>
                <a:cs typeface="Arial" pitchFamily="34" charset="0"/>
              </a:rPr>
              <a:t>-relational inferences to verify or refute the hypothesis of the study. </a:t>
            </a:r>
          </a:p>
          <a:p>
            <a:pPr marR="0" lvl="0" algn="just" defTabSz="457200" rtl="0" eaLnBrk="0" fontAlgn="base" latinLnBrk="0" hangingPunct="0">
              <a:lnSpc>
                <a:spcPct val="100000"/>
              </a:lnSpc>
              <a:spcBef>
                <a:spcPct val="20000"/>
              </a:spcBef>
              <a:spcAft>
                <a:spcPct val="0"/>
              </a:spcAft>
              <a:buClrTx/>
              <a:buSzTx/>
              <a:tabLst/>
              <a:defRPr/>
            </a:pPr>
            <a:endParaRPr kumimoji="0" lang="en-GB" sz="1800" i="0" u="none" strike="noStrike" kern="1200" cap="none" spc="0" normalizeH="0" baseline="0" noProof="0" dirty="0">
              <a:ln>
                <a:noFill/>
              </a:ln>
              <a:solidFill>
                <a:prstClr val="black"/>
              </a:solidFill>
              <a:effectLst/>
              <a:uLnTx/>
              <a:uFillTx/>
              <a:latin typeface="Arial Nova" panose="020B0504020202020204" pitchFamily="34" charset="0"/>
              <a:cs typeface="Arial" pitchFamily="34" charset="0"/>
            </a:endParaRPr>
          </a:p>
          <a:p>
            <a:pPr marL="342900" marR="0" lvl="0" indent="-342900" algn="just" defTabSz="4572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GB" sz="1800" i="0" u="none" strike="noStrike" kern="1200" cap="none" spc="0" normalizeH="0" baseline="0" noProof="0" dirty="0">
                <a:ln>
                  <a:noFill/>
                </a:ln>
                <a:solidFill>
                  <a:prstClr val="black"/>
                </a:solidFill>
                <a:effectLst/>
                <a:uLnTx/>
                <a:uFillTx/>
                <a:latin typeface="Arial Nova" panose="020B0504020202020204" pitchFamily="34" charset="0"/>
                <a:cs typeface="Arial" pitchFamily="34" charset="0"/>
              </a:rPr>
              <a:t>The correlational design was used to reflect the findings of phase two and this design utilised a simple approach to identify patterns and correlations within the numbers from the survey instrument.</a:t>
            </a:r>
          </a:p>
          <a:p>
            <a:pPr marL="342900" marR="0" lvl="0" indent="-342900" algn="just" defTabSz="457200" rtl="0" eaLnBrk="0" fontAlgn="base" latinLnBrk="0" hangingPunct="0">
              <a:lnSpc>
                <a:spcPct val="100000"/>
              </a:lnSpc>
              <a:spcBef>
                <a:spcPct val="20000"/>
              </a:spcBef>
              <a:spcAft>
                <a:spcPct val="0"/>
              </a:spcAft>
              <a:buClrTx/>
              <a:buSzTx/>
              <a:buFont typeface="Wingdings" panose="05000000000000000000" pitchFamily="2" charset="2"/>
              <a:buChar char="q"/>
              <a:tabLst/>
              <a:defRPr/>
            </a:pPr>
            <a:endParaRPr lang="en-GB" dirty="0">
              <a:solidFill>
                <a:prstClr val="black"/>
              </a:solidFill>
              <a:latin typeface="Arial Nova" panose="020B0504020202020204" pitchFamily="34" charset="0"/>
              <a:cs typeface="Arial" pitchFamily="34" charset="0"/>
            </a:endParaRPr>
          </a:p>
          <a:p>
            <a:pPr marL="342900" marR="0" lvl="0" indent="-342900" algn="just" defTabSz="4572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GB" sz="1800" i="0" u="none" strike="noStrike" kern="1200" cap="none" spc="0" normalizeH="0" baseline="0" noProof="0" dirty="0">
                <a:ln>
                  <a:noFill/>
                </a:ln>
                <a:solidFill>
                  <a:prstClr val="black"/>
                </a:solidFill>
                <a:effectLst/>
                <a:uLnTx/>
                <a:uFillTx/>
                <a:latin typeface="Arial Nova" panose="020B0504020202020204" pitchFamily="34" charset="0"/>
                <a:cs typeface="Arial" pitchFamily="34" charset="0"/>
              </a:rPr>
              <a:t>The self-complete questionnaire was emailed to randomly identified staff population sample of 1981 and 35 589 students who satisfied the inclusion and exclusion criteria, deemed to be illegible for inclusion in the study by virtuated of being actively registered and currently in their final year of study at NQF levels 6,7 and 8. </a:t>
            </a:r>
          </a:p>
          <a:p>
            <a:pPr marR="0" lvl="0" algn="just" defTabSz="457200" rtl="0" eaLnBrk="0" fontAlgn="base" latinLnBrk="0" hangingPunct="0">
              <a:lnSpc>
                <a:spcPct val="100000"/>
              </a:lnSpc>
              <a:spcBef>
                <a:spcPct val="20000"/>
              </a:spcBef>
              <a:spcAft>
                <a:spcPct val="0"/>
              </a:spcAft>
              <a:buClrTx/>
              <a:buSzTx/>
              <a:tabLst/>
              <a:defRPr/>
            </a:pPr>
            <a:endParaRPr lang="en-GB" dirty="0">
              <a:solidFill>
                <a:prstClr val="black"/>
              </a:solidFill>
              <a:latin typeface="Arial Nova" panose="020B0504020202020204" pitchFamily="34" charset="0"/>
              <a:cs typeface="Arial" pitchFamily="34" charset="0"/>
            </a:endParaRPr>
          </a:p>
          <a:p>
            <a:pPr marL="342900" marR="0" lvl="0" indent="-342900" algn="just" defTabSz="4572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GB" sz="1800" i="0" u="none" strike="noStrike" kern="1200" cap="none" spc="0" normalizeH="0" baseline="0" noProof="0" dirty="0">
                <a:ln>
                  <a:noFill/>
                </a:ln>
                <a:solidFill>
                  <a:prstClr val="black"/>
                </a:solidFill>
                <a:effectLst/>
                <a:uLnTx/>
                <a:uFillTx/>
                <a:latin typeface="Arial Nova" panose="020B0504020202020204" pitchFamily="34" charset="0"/>
                <a:cs typeface="Arial" pitchFamily="34" charset="0"/>
              </a:rPr>
              <a:t>The themes that were considered in this phase were Institutional culture, policy and governance, access and admissions, technology and support and lastly pedagogy, and student engagement.</a:t>
            </a:r>
          </a:p>
          <a:p>
            <a:pPr marR="0" lvl="0" algn="just" defTabSz="457200" rtl="0" eaLnBrk="0" fontAlgn="base" latinLnBrk="0" hangingPunct="0">
              <a:lnSpc>
                <a:spcPct val="100000"/>
              </a:lnSpc>
              <a:spcBef>
                <a:spcPct val="20000"/>
              </a:spcBef>
              <a:spcAft>
                <a:spcPct val="0"/>
              </a:spcAft>
              <a:buClrTx/>
              <a:buSzTx/>
              <a:tabLst/>
              <a:defRPr/>
            </a:pPr>
            <a:r>
              <a:rPr kumimoji="0" lang="en-GB" sz="1800" i="0" u="none" strike="noStrike" kern="1200" cap="none" spc="0" normalizeH="0" baseline="0" noProof="0" dirty="0">
                <a:ln>
                  <a:noFill/>
                </a:ln>
                <a:solidFill>
                  <a:prstClr val="black"/>
                </a:solidFill>
                <a:effectLst/>
                <a:uLnTx/>
                <a:uFillTx/>
                <a:latin typeface="Arial Nova" panose="020B0504020202020204" pitchFamily="34" charset="0"/>
                <a:cs typeface="Arial" pitchFamily="34" charset="0"/>
              </a:rPr>
              <a:t> </a:t>
            </a:r>
          </a:p>
          <a:p>
            <a:pPr marL="342900" marR="0" lvl="0" indent="-342900" algn="just" defTabSz="457200" rtl="0" eaLnBrk="0" fontAlgn="base" latinLnBrk="0" hangingPunct="0">
              <a:lnSpc>
                <a:spcPct val="100000"/>
              </a:lnSpc>
              <a:spcBef>
                <a:spcPct val="20000"/>
              </a:spcBef>
              <a:spcAft>
                <a:spcPct val="0"/>
              </a:spcAft>
              <a:buClrTx/>
              <a:buSzTx/>
              <a:buFont typeface="Wingdings" panose="05000000000000000000" pitchFamily="2" charset="2"/>
              <a:buChar char="q"/>
              <a:tabLst/>
              <a:defRPr/>
            </a:pPr>
            <a:endParaRPr kumimoji="0" lang="en-GB" sz="1800" i="0" u="none" strike="noStrike" kern="1200" cap="none" spc="0" normalizeH="0" baseline="0" noProof="0" dirty="0">
              <a:ln>
                <a:noFill/>
              </a:ln>
              <a:solidFill>
                <a:prstClr val="black"/>
              </a:solidFill>
              <a:effectLst/>
              <a:uLnTx/>
              <a:uFillTx/>
              <a:latin typeface="Arial Nova" panose="020B0504020202020204" pitchFamily="34" charset="0"/>
              <a:cs typeface="Arial" pitchFamily="34" charset="0"/>
            </a:endParaRPr>
          </a:p>
          <a:p>
            <a:pPr lvl="1" algn="just" defTabSz="457200" eaLnBrk="0" fontAlgn="base" hangingPunct="0">
              <a:spcBef>
                <a:spcPct val="20000"/>
              </a:spcBef>
              <a:spcAft>
                <a:spcPct val="0"/>
              </a:spcAft>
              <a:defRPr/>
            </a:pPr>
            <a:endParaRPr kumimoji="0" lang="en-GB" sz="1800" b="0" i="0" u="none" strike="noStrike" kern="1200" cap="none" spc="0" normalizeH="0" baseline="0" noProof="0" dirty="0">
              <a:ln>
                <a:noFill/>
              </a:ln>
              <a:solidFill>
                <a:prstClr val="black"/>
              </a:solidFill>
              <a:effectLst/>
              <a:uLnTx/>
              <a:uFillTx/>
              <a:latin typeface="Arial Nova" panose="020B0504020202020204" pitchFamily="34" charset="0"/>
              <a:cs typeface="Arial" pitchFamily="34" charset="0"/>
            </a:endParaRPr>
          </a:p>
        </p:txBody>
      </p:sp>
    </p:spTree>
    <p:extLst>
      <p:ext uri="{BB962C8B-B14F-4D97-AF65-F5344CB8AC3E}">
        <p14:creationId xmlns:p14="http://schemas.microsoft.com/office/powerpoint/2010/main" val="321910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16238-D344-2BC2-7342-FC9222C86EDE}"/>
              </a:ext>
            </a:extLst>
          </p:cNvPr>
          <p:cNvSpPr txBox="1">
            <a:spLocks/>
          </p:cNvSpPr>
          <p:nvPr/>
        </p:nvSpPr>
        <p:spPr bwMode="auto">
          <a:xfrm>
            <a:off x="734645" y="259007"/>
            <a:ext cx="10363199" cy="74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defTabSz="457200"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ZA" altLang="en-US" sz="3600" b="1" i="0" u="none" strike="noStrike" kern="1200" cap="none" spc="0" normalizeH="0" baseline="0" noProof="0">
                <a:ln>
                  <a:noFill/>
                </a:ln>
                <a:solidFill>
                  <a:sysClr val="windowText" lastClr="000000"/>
                </a:solidFill>
                <a:effectLst/>
                <a:uLnTx/>
                <a:uFillTx/>
                <a:latin typeface="Arial" pitchFamily="34" charset="0"/>
                <a:ea typeface="+mj-ea"/>
                <a:cs typeface="Arial" pitchFamily="34" charset="0"/>
              </a:rPr>
              <a:t>RESULTS – </a:t>
            </a:r>
            <a:r>
              <a:rPr lang="en-ZA" altLang="en-US">
                <a:solidFill>
                  <a:sysClr val="windowText" lastClr="000000"/>
                </a:solidFill>
              </a:rPr>
              <a:t>	QUANTITATIVE</a:t>
            </a:r>
            <a:endParaRPr kumimoji="0" lang="en-ZA" altLang="en-US" sz="3600" b="1" i="0" u="none" strike="noStrike" kern="1200" cap="none" spc="0" normalizeH="0" baseline="0" noProof="0" dirty="0">
              <a:ln>
                <a:noFill/>
              </a:ln>
              <a:solidFill>
                <a:sysClr val="windowText" lastClr="000000"/>
              </a:solidFill>
              <a:effectLst/>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DA8D8C8D-1E2A-4E4E-CF09-72DE2DEAB7DA}"/>
              </a:ext>
            </a:extLst>
          </p:cNvPr>
          <p:cNvSpPr txBox="1"/>
          <p:nvPr/>
        </p:nvSpPr>
        <p:spPr>
          <a:xfrm>
            <a:off x="734645" y="1295450"/>
            <a:ext cx="10722709" cy="1643527"/>
          </a:xfrm>
          <a:prstGeom prst="rect">
            <a:avLst/>
          </a:prstGeom>
          <a:noFill/>
        </p:spPr>
        <p:txBody>
          <a:bodyPr wrap="square">
            <a:spAutoFit/>
          </a:bodyPr>
          <a:lstStyle/>
          <a:p>
            <a:pPr marL="342900" marR="0" lvl="0" indent="-342900" algn="just" defTabSz="4572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GB" sz="1800" b="0" i="0" u="none" strike="noStrike" kern="1200" cap="none" spc="0" normalizeH="0" baseline="0" noProof="0">
                <a:ln>
                  <a:noFill/>
                </a:ln>
                <a:solidFill>
                  <a:prstClr val="black"/>
                </a:solidFill>
                <a:effectLst/>
                <a:uLnTx/>
                <a:uFillTx/>
                <a:latin typeface="Arial" pitchFamily="34" charset="0"/>
                <a:ea typeface="+mn-ea"/>
                <a:cs typeface="Arial" pitchFamily="34" charset="0"/>
              </a:rPr>
              <a:t>5 points on the scale represented. The interval limits as set forth in the table were used to interpret the level of agreement or disagreement for each aspect once an aggregated view was presented.</a:t>
            </a:r>
          </a:p>
          <a:p>
            <a:pPr marR="0" lvl="0" algn="just" defTabSz="457200" rtl="0" eaLnBrk="0" fontAlgn="base" latinLnBrk="0" hangingPunct="0">
              <a:lnSpc>
                <a:spcPct val="100000"/>
              </a:lnSpc>
              <a:spcBef>
                <a:spcPct val="20000"/>
              </a:spcBef>
              <a:spcAft>
                <a:spcPct val="0"/>
              </a:spcAft>
              <a:buClrTx/>
              <a:buSzTx/>
              <a:tabLst/>
              <a:defRPr/>
            </a:pPr>
            <a:endParaRPr kumimoji="0" lang="en-GB"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a:p>
            <a:pPr marR="0" lvl="0" algn="just" defTabSz="457200" rtl="0" eaLnBrk="0" fontAlgn="base" latinLnBrk="0" hangingPunct="0">
              <a:lnSpc>
                <a:spcPct val="100000"/>
              </a:lnSpc>
              <a:spcBef>
                <a:spcPct val="20000"/>
              </a:spcBef>
              <a:spcAft>
                <a:spcPct val="0"/>
              </a:spcAft>
              <a:buClrTx/>
              <a:buSzTx/>
              <a:tabLst/>
              <a:defRPr/>
            </a:pPr>
            <a:endParaRPr kumimoji="0" lang="en-GB" sz="1800" i="0" u="none" strike="noStrike" kern="1200" cap="none" spc="0" normalizeH="0" baseline="0" noProof="0">
              <a:ln>
                <a:noFill/>
              </a:ln>
              <a:solidFill>
                <a:prstClr val="black"/>
              </a:solidFill>
              <a:effectLst/>
              <a:uLnTx/>
              <a:uFillTx/>
              <a:latin typeface="Arial Nova" panose="020B0504020202020204" pitchFamily="34" charset="0"/>
              <a:cs typeface="Arial" pitchFamily="34" charset="0"/>
            </a:endParaRPr>
          </a:p>
          <a:p>
            <a:pPr lvl="1" algn="just" defTabSz="457200" eaLnBrk="0" fontAlgn="base" hangingPunct="0">
              <a:spcBef>
                <a:spcPct val="20000"/>
              </a:spcBef>
              <a:spcAft>
                <a:spcPct val="0"/>
              </a:spcAft>
              <a:defRPr/>
            </a:pPr>
            <a:endParaRPr kumimoji="0" lang="en-GB" sz="1800" b="0" i="0" u="none" strike="noStrike" kern="1200" cap="none" spc="0" normalizeH="0" baseline="0" noProof="0" dirty="0">
              <a:ln>
                <a:noFill/>
              </a:ln>
              <a:solidFill>
                <a:prstClr val="black"/>
              </a:solidFill>
              <a:effectLst/>
              <a:uLnTx/>
              <a:uFillTx/>
              <a:latin typeface="Arial Nova" panose="020B0504020202020204" pitchFamily="34" charset="0"/>
              <a:cs typeface="Arial" pitchFamily="34" charset="0"/>
            </a:endParaRPr>
          </a:p>
        </p:txBody>
      </p:sp>
      <p:pic>
        <p:nvPicPr>
          <p:cNvPr id="4" name="Picture 3">
            <a:extLst>
              <a:ext uri="{FF2B5EF4-FFF2-40B4-BE49-F238E27FC236}">
                <a16:creationId xmlns:a16="http://schemas.microsoft.com/office/drawing/2014/main" id="{48478BEF-7879-B3F9-B464-D7521E423EA3}"/>
              </a:ext>
            </a:extLst>
          </p:cNvPr>
          <p:cNvPicPr>
            <a:picLocks noChangeAspect="1"/>
          </p:cNvPicPr>
          <p:nvPr/>
        </p:nvPicPr>
        <p:blipFill>
          <a:blip r:embed="rId2"/>
          <a:stretch>
            <a:fillRect/>
          </a:stretch>
        </p:blipFill>
        <p:spPr>
          <a:xfrm>
            <a:off x="2077392" y="2313100"/>
            <a:ext cx="5755123" cy="3249450"/>
          </a:xfrm>
          <a:prstGeom prst="rect">
            <a:avLst/>
          </a:prstGeom>
        </p:spPr>
      </p:pic>
    </p:spTree>
    <p:extLst>
      <p:ext uri="{BB962C8B-B14F-4D97-AF65-F5344CB8AC3E}">
        <p14:creationId xmlns:p14="http://schemas.microsoft.com/office/powerpoint/2010/main" val="560518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16238-D344-2BC2-7342-FC9222C86EDE}"/>
              </a:ext>
            </a:extLst>
          </p:cNvPr>
          <p:cNvSpPr txBox="1">
            <a:spLocks/>
          </p:cNvSpPr>
          <p:nvPr/>
        </p:nvSpPr>
        <p:spPr bwMode="auto">
          <a:xfrm>
            <a:off x="734645" y="259007"/>
            <a:ext cx="10363199" cy="74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defTabSz="457200"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ZA" altLang="en-US" sz="3600" b="1" i="0" u="none" strike="noStrike" kern="1200" cap="none" spc="0" normalizeH="0" baseline="0" noProof="0">
                <a:ln>
                  <a:noFill/>
                </a:ln>
                <a:solidFill>
                  <a:sysClr val="windowText" lastClr="000000"/>
                </a:solidFill>
                <a:effectLst/>
                <a:uLnTx/>
                <a:uFillTx/>
                <a:latin typeface="Arial" pitchFamily="34" charset="0"/>
                <a:ea typeface="+mj-ea"/>
                <a:cs typeface="Arial" pitchFamily="34" charset="0"/>
              </a:rPr>
              <a:t>RESULTS – </a:t>
            </a:r>
            <a:r>
              <a:rPr lang="en-ZA" altLang="en-US">
                <a:solidFill>
                  <a:sysClr val="windowText" lastClr="000000"/>
                </a:solidFill>
              </a:rPr>
              <a:t>	QUANTITATIVE</a:t>
            </a:r>
            <a:endParaRPr kumimoji="0" lang="en-ZA" altLang="en-US" sz="3600" b="1" i="0" u="none" strike="noStrike" kern="1200" cap="none" spc="0" normalizeH="0" baseline="0" noProof="0" dirty="0">
              <a:ln>
                <a:noFill/>
              </a:ln>
              <a:solidFill>
                <a:sysClr val="windowText" lastClr="000000"/>
              </a:solidFill>
              <a:effectLst/>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DA8D8C8D-1E2A-4E4E-CF09-72DE2DEAB7DA}"/>
              </a:ext>
            </a:extLst>
          </p:cNvPr>
          <p:cNvSpPr txBox="1"/>
          <p:nvPr/>
        </p:nvSpPr>
        <p:spPr>
          <a:xfrm>
            <a:off x="734645" y="1295450"/>
            <a:ext cx="10722709" cy="5743111"/>
          </a:xfrm>
          <a:prstGeom prst="rect">
            <a:avLst/>
          </a:prstGeom>
          <a:noFill/>
        </p:spPr>
        <p:txBody>
          <a:bodyPr wrap="square">
            <a:spAutoFit/>
          </a:bodyPr>
          <a:lstStyle/>
          <a:p>
            <a:pPr marL="342900" marR="0" lvl="0" indent="-342900" algn="just" defTabSz="4572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GB"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Pedagogy, quality and student engagement</a:t>
            </a:r>
          </a:p>
          <a:p>
            <a:pPr marL="742950" lvl="1" indent="-285750" algn="just" defTabSz="457200" eaLnBrk="0" fontAlgn="base" hangingPunct="0">
              <a:spcBef>
                <a:spcPct val="20000"/>
              </a:spcBef>
              <a:spcAft>
                <a:spcPct val="0"/>
              </a:spcAft>
              <a:buFont typeface="Courier New" panose="02070309020205020404" pitchFamily="49" charset="0"/>
              <a:buChar char="o"/>
              <a:defRPr/>
            </a:pPr>
            <a:r>
              <a:rPr kumimoji="0" lang="en-GB"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The study’s respondents had an average rating of 4.33 and 88% (N=153) of them gave a rating of either 4 or 5 which suggests that on average, the staff Strongly Agree that openness dealt with pedagogy, social issues, cultural issues, political and technological issues, which cut across governance, university operations, systems and practices. Such a comprehensive picture ought to be realised first to effectively operationalize open education.</a:t>
            </a:r>
          </a:p>
          <a:p>
            <a:pPr marL="285750" marR="0" lvl="0" indent="-285750" algn="just" defTabSz="457200" rtl="0" eaLnBrk="0" fontAlgn="base" latinLnBrk="0" hangingPunct="0">
              <a:lnSpc>
                <a:spcPct val="100000"/>
              </a:lnSpc>
              <a:spcBef>
                <a:spcPct val="20000"/>
              </a:spcBef>
              <a:spcAft>
                <a:spcPct val="0"/>
              </a:spcAft>
              <a:buClrTx/>
              <a:buSzTx/>
              <a:buFont typeface="Wingdings" panose="05000000000000000000" pitchFamily="2" charset="2"/>
              <a:buChar char="q"/>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285750" marR="0" lvl="0" indent="-285750" algn="just" defTabSz="4572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GB" sz="1800" i="0" u="none" strike="noStrike" kern="1200" cap="none" spc="0" normalizeH="0" baseline="0" noProof="0" dirty="0">
                <a:ln>
                  <a:noFill/>
                </a:ln>
                <a:solidFill>
                  <a:prstClr val="black"/>
                </a:solidFill>
                <a:effectLst/>
                <a:uLnTx/>
                <a:uFillTx/>
                <a:latin typeface="Arial Nova" panose="020B0504020202020204" pitchFamily="34" charset="0"/>
                <a:cs typeface="Arial" pitchFamily="34" charset="0"/>
              </a:rPr>
              <a:t> </a:t>
            </a:r>
            <a:r>
              <a:rPr kumimoji="0" lang="en-GB" sz="1800" b="1" i="0" u="none" strike="noStrike" kern="1200" cap="none" spc="0" normalizeH="0" baseline="0" noProof="0" dirty="0">
                <a:ln>
                  <a:noFill/>
                </a:ln>
                <a:solidFill>
                  <a:prstClr val="black"/>
                </a:solidFill>
                <a:effectLst/>
                <a:uLnTx/>
                <a:uFillTx/>
                <a:latin typeface="Arial Nova" panose="020B0504020202020204" pitchFamily="34" charset="0"/>
                <a:cs typeface="Arial" pitchFamily="34" charset="0"/>
              </a:rPr>
              <a:t>Technological support</a:t>
            </a:r>
          </a:p>
          <a:p>
            <a:pPr marL="742950" lvl="1" indent="-285750" algn="just" defTabSz="457200" eaLnBrk="0" fontAlgn="base" hangingPunct="0">
              <a:spcBef>
                <a:spcPct val="20000"/>
              </a:spcBef>
              <a:spcAft>
                <a:spcPct val="0"/>
              </a:spcAft>
              <a:buFont typeface="Courier New" panose="02070309020205020404" pitchFamily="49" charset="0"/>
              <a:buChar char="o"/>
              <a:defRPr/>
            </a:pPr>
            <a:r>
              <a:rPr kumimoji="0" lang="en-GB" i="0" u="none" strike="noStrike" kern="1200" cap="none" spc="0" normalizeH="0" baseline="0" noProof="0" dirty="0">
                <a:ln>
                  <a:noFill/>
                </a:ln>
                <a:solidFill>
                  <a:prstClr val="black"/>
                </a:solidFill>
                <a:effectLst/>
                <a:uLnTx/>
                <a:uFillTx/>
                <a:latin typeface="Arial Nova" panose="020B0504020202020204" pitchFamily="34" charset="0"/>
                <a:cs typeface="Arial" pitchFamily="34" charset="0"/>
              </a:rPr>
              <a:t>Technology, internet, and connectivity were observed as being the most prevalent challenges at UNISA. Technology planning and implementation is fundamental to advance open education for optimal teaching and learning. </a:t>
            </a:r>
          </a:p>
          <a:p>
            <a:pPr marL="742950" lvl="1" indent="-285750" algn="just" defTabSz="457200" eaLnBrk="0" fontAlgn="base" hangingPunct="0">
              <a:spcBef>
                <a:spcPct val="20000"/>
              </a:spcBef>
              <a:spcAft>
                <a:spcPct val="0"/>
              </a:spcAft>
              <a:buFont typeface="Courier New" panose="02070309020205020404" pitchFamily="49" charset="0"/>
              <a:buChar char="o"/>
              <a:defRPr/>
            </a:pPr>
            <a:r>
              <a:rPr kumimoji="0" lang="en-GB" i="0" u="none" strike="noStrike" kern="1200" cap="none" spc="0" normalizeH="0" baseline="0" noProof="0" dirty="0">
                <a:ln>
                  <a:noFill/>
                </a:ln>
                <a:solidFill>
                  <a:prstClr val="black"/>
                </a:solidFill>
                <a:effectLst/>
                <a:uLnTx/>
                <a:uFillTx/>
                <a:latin typeface="Arial Nova" panose="020B0504020202020204" pitchFamily="34" charset="0"/>
                <a:cs typeface="Arial" pitchFamily="34" charset="0"/>
              </a:rPr>
              <a:t>The selected respondents had an average rating of 4.59 and 90% (N=157) of them gave a rating of either 4 or 5 which suggests that on average, the staff Strongly Agree that technology planning and implementation was fundamental to advance open education for optimal teaching and learning. </a:t>
            </a:r>
          </a:p>
          <a:p>
            <a:pPr marL="742950" lvl="1" indent="-285750" algn="just" defTabSz="457200" eaLnBrk="0" fontAlgn="base" hangingPunct="0">
              <a:spcBef>
                <a:spcPct val="20000"/>
              </a:spcBef>
              <a:spcAft>
                <a:spcPct val="0"/>
              </a:spcAft>
              <a:buFont typeface="Courier New" panose="02070309020205020404" pitchFamily="49" charset="0"/>
              <a:buChar char="o"/>
              <a:defRPr/>
            </a:pPr>
            <a:r>
              <a:rPr kumimoji="0" lang="en-GB" i="0" u="none" strike="noStrike" kern="1200" cap="none" spc="0" normalizeH="0" baseline="0" noProof="0" dirty="0">
                <a:ln>
                  <a:noFill/>
                </a:ln>
                <a:solidFill>
                  <a:prstClr val="black"/>
                </a:solidFill>
                <a:effectLst/>
                <a:uLnTx/>
                <a:uFillTx/>
                <a:latin typeface="Arial Nova" panose="020B0504020202020204" pitchFamily="34" charset="0"/>
                <a:cs typeface="Arial" pitchFamily="34" charset="0"/>
              </a:rPr>
              <a:t>The respondents had an average rating of 3.98 and 71% (N=123) of them gave a rating of either 4 or 5 which suggests that on average, the UNISA staff Somewhat Agree that e-learning continued to lag in advancing open education practices.</a:t>
            </a:r>
          </a:p>
          <a:p>
            <a:pPr lvl="1" algn="just" defTabSz="457200" eaLnBrk="0" fontAlgn="base" hangingPunct="0">
              <a:spcBef>
                <a:spcPct val="20000"/>
              </a:spcBef>
              <a:spcAft>
                <a:spcPct val="0"/>
              </a:spcAft>
              <a:defRPr/>
            </a:pPr>
            <a:endParaRPr kumimoji="0" lang="en-GB" sz="1800" b="0" i="0" u="none" strike="noStrike" kern="1200" cap="none" spc="0" normalizeH="0" baseline="0" noProof="0" dirty="0">
              <a:ln>
                <a:noFill/>
              </a:ln>
              <a:solidFill>
                <a:prstClr val="black"/>
              </a:solidFill>
              <a:effectLst/>
              <a:uLnTx/>
              <a:uFillTx/>
              <a:latin typeface="Arial Nova" panose="020B0504020202020204" pitchFamily="34" charset="0"/>
              <a:cs typeface="Arial" pitchFamily="34" charset="0"/>
            </a:endParaRPr>
          </a:p>
        </p:txBody>
      </p:sp>
    </p:spTree>
    <p:extLst>
      <p:ext uri="{BB962C8B-B14F-4D97-AF65-F5344CB8AC3E}">
        <p14:creationId xmlns:p14="http://schemas.microsoft.com/office/powerpoint/2010/main" val="813446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16238-D344-2BC2-7342-FC9222C86EDE}"/>
              </a:ext>
            </a:extLst>
          </p:cNvPr>
          <p:cNvSpPr txBox="1">
            <a:spLocks/>
          </p:cNvSpPr>
          <p:nvPr/>
        </p:nvSpPr>
        <p:spPr bwMode="auto">
          <a:xfrm>
            <a:off x="734645" y="259007"/>
            <a:ext cx="10363199" cy="74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defTabSz="457200"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ZA" altLang="en-US" sz="3600" b="1" i="0" u="none" strike="noStrike" kern="1200" cap="none" spc="0" normalizeH="0" baseline="0" noProof="0">
                <a:ln>
                  <a:noFill/>
                </a:ln>
                <a:solidFill>
                  <a:sysClr val="windowText" lastClr="000000"/>
                </a:solidFill>
                <a:effectLst/>
                <a:uLnTx/>
                <a:uFillTx/>
                <a:latin typeface="Arial" pitchFamily="34" charset="0"/>
                <a:ea typeface="+mj-ea"/>
                <a:cs typeface="Arial" pitchFamily="34" charset="0"/>
              </a:rPr>
              <a:t>RESULTS – </a:t>
            </a:r>
            <a:r>
              <a:rPr lang="en-ZA" altLang="en-US">
                <a:solidFill>
                  <a:sysClr val="windowText" lastClr="000000"/>
                </a:solidFill>
              </a:rPr>
              <a:t>	QUANTITATIVE</a:t>
            </a:r>
            <a:endParaRPr kumimoji="0" lang="en-ZA" altLang="en-US" sz="3600" b="1" i="0" u="none" strike="noStrike" kern="1200" cap="none" spc="0" normalizeH="0" baseline="0" noProof="0" dirty="0">
              <a:ln>
                <a:noFill/>
              </a:ln>
              <a:solidFill>
                <a:sysClr val="windowText" lastClr="000000"/>
              </a:solidFill>
              <a:effectLst/>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DA8D8C8D-1E2A-4E4E-CF09-72DE2DEAB7DA}"/>
              </a:ext>
            </a:extLst>
          </p:cNvPr>
          <p:cNvSpPr txBox="1"/>
          <p:nvPr/>
        </p:nvSpPr>
        <p:spPr>
          <a:xfrm>
            <a:off x="734645" y="1295450"/>
            <a:ext cx="10722709" cy="3028521"/>
          </a:xfrm>
          <a:prstGeom prst="rect">
            <a:avLst/>
          </a:prstGeom>
          <a:noFill/>
        </p:spPr>
        <p:txBody>
          <a:bodyPr wrap="square">
            <a:spAutoFit/>
          </a:bodyPr>
          <a:lstStyle/>
          <a:p>
            <a:pPr marL="742950" lvl="1" indent="-285750" algn="just" defTabSz="457200" eaLnBrk="0" fontAlgn="base" hangingPunct="0">
              <a:spcBef>
                <a:spcPct val="20000"/>
              </a:spcBef>
              <a:spcAft>
                <a:spcPct val="0"/>
              </a:spcAft>
              <a:buFont typeface="Courier New" panose="02070309020205020404" pitchFamily="49" charset="0"/>
              <a:buChar char="o"/>
              <a:defRPr/>
            </a:pPr>
            <a:r>
              <a:rPr kumimoji="0" lang="en-GB" i="0" u="none" strike="noStrike" kern="1200" cap="none" spc="0" normalizeH="0" baseline="0" noProof="0" dirty="0">
                <a:ln>
                  <a:noFill/>
                </a:ln>
                <a:solidFill>
                  <a:prstClr val="black"/>
                </a:solidFill>
                <a:effectLst/>
                <a:uLnTx/>
                <a:uFillTx/>
                <a:latin typeface="Arial Nova" panose="020B0504020202020204" pitchFamily="34" charset="0"/>
                <a:cs typeface="Arial" pitchFamily="34" charset="0"/>
              </a:rPr>
              <a:t>The respondents had an average rating of 3.95 and 69% (N=120) of them gave a rating of either 4 or 5 which suggests that on average, the staff Somewhat Agree that the impact of COVID-19 disrupted student learning and support.</a:t>
            </a:r>
          </a:p>
          <a:p>
            <a:pPr marL="742950" lvl="1" indent="-285750" algn="just" defTabSz="457200" eaLnBrk="0" fontAlgn="base" hangingPunct="0">
              <a:spcBef>
                <a:spcPct val="20000"/>
              </a:spcBef>
              <a:spcAft>
                <a:spcPct val="0"/>
              </a:spcAft>
              <a:buFont typeface="Courier New" panose="02070309020205020404" pitchFamily="49" charset="0"/>
              <a:buChar char="o"/>
              <a:defRPr/>
            </a:pPr>
            <a:r>
              <a:rPr kumimoji="0" lang="en-GB" i="0" u="none" strike="noStrike" kern="1200" cap="none" spc="0" normalizeH="0" baseline="0" noProof="0" dirty="0">
                <a:ln>
                  <a:noFill/>
                </a:ln>
                <a:solidFill>
                  <a:prstClr val="black"/>
                </a:solidFill>
                <a:effectLst/>
                <a:uLnTx/>
                <a:uFillTx/>
                <a:latin typeface="Arial Nova" panose="020B0504020202020204" pitchFamily="34" charset="0"/>
                <a:cs typeface="Arial" pitchFamily="34" charset="0"/>
              </a:rPr>
              <a:t>The students had an average rating of 3.89 and 64% (N=346) of them gave a rating of either 4 or 5 which suggests that on average, they Somewhat Agree that there was a technology gap amongst students with respect to access. </a:t>
            </a:r>
          </a:p>
          <a:p>
            <a:pPr marL="742950" lvl="1" indent="-285750" algn="just" defTabSz="457200" eaLnBrk="0" fontAlgn="base" hangingPunct="0">
              <a:spcBef>
                <a:spcPct val="20000"/>
              </a:spcBef>
              <a:spcAft>
                <a:spcPct val="0"/>
              </a:spcAft>
              <a:buFont typeface="Courier New" panose="02070309020205020404" pitchFamily="49" charset="0"/>
              <a:buChar char="o"/>
              <a:defRPr/>
            </a:pPr>
            <a:r>
              <a:rPr kumimoji="0" lang="en-GB" i="0" u="none" strike="noStrike" kern="1200" cap="none" spc="0" normalizeH="0" baseline="0" noProof="0" dirty="0">
                <a:ln>
                  <a:noFill/>
                </a:ln>
                <a:solidFill>
                  <a:prstClr val="black"/>
                </a:solidFill>
                <a:effectLst/>
                <a:uLnTx/>
                <a:uFillTx/>
                <a:latin typeface="Arial Nova" panose="020B0504020202020204" pitchFamily="34" charset="0"/>
                <a:cs typeface="Arial" pitchFamily="34" charset="0"/>
              </a:rPr>
              <a:t>Not all students were getting the same access and connectivity; technological advancements seemed to be concentrated in the urban centres, to the detriment of the marginalised students in the rural peripheries.</a:t>
            </a:r>
          </a:p>
          <a:p>
            <a:pPr lvl="1" algn="just" defTabSz="457200" eaLnBrk="0" fontAlgn="base" hangingPunct="0">
              <a:spcBef>
                <a:spcPct val="20000"/>
              </a:spcBef>
              <a:spcAft>
                <a:spcPct val="0"/>
              </a:spcAft>
              <a:defRPr/>
            </a:pPr>
            <a:endParaRPr kumimoji="0" lang="en-GB" sz="1800" b="0" i="0" u="none" strike="noStrike" kern="1200" cap="none" spc="0" normalizeH="0" baseline="0" noProof="0" dirty="0">
              <a:ln>
                <a:noFill/>
              </a:ln>
              <a:solidFill>
                <a:prstClr val="black"/>
              </a:solidFill>
              <a:effectLst/>
              <a:uLnTx/>
              <a:uFillTx/>
              <a:latin typeface="Arial Nova" panose="020B0504020202020204" pitchFamily="34" charset="0"/>
              <a:cs typeface="Arial" pitchFamily="34" charset="0"/>
            </a:endParaRPr>
          </a:p>
        </p:txBody>
      </p:sp>
    </p:spTree>
    <p:extLst>
      <p:ext uri="{BB962C8B-B14F-4D97-AF65-F5344CB8AC3E}">
        <p14:creationId xmlns:p14="http://schemas.microsoft.com/office/powerpoint/2010/main" val="2657216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16238-D344-2BC2-7342-FC9222C86EDE}"/>
              </a:ext>
            </a:extLst>
          </p:cNvPr>
          <p:cNvSpPr txBox="1">
            <a:spLocks/>
          </p:cNvSpPr>
          <p:nvPr/>
        </p:nvSpPr>
        <p:spPr bwMode="auto">
          <a:xfrm>
            <a:off x="734645" y="259007"/>
            <a:ext cx="10363199" cy="74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defTabSz="457200"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ZA" altLang="en-US" sz="3600" b="1" i="0" u="none" strike="noStrike" kern="1200" cap="none" spc="0" normalizeH="0" baseline="0" noProof="0">
                <a:ln>
                  <a:noFill/>
                </a:ln>
                <a:solidFill>
                  <a:sysClr val="windowText" lastClr="000000"/>
                </a:solidFill>
                <a:effectLst/>
                <a:uLnTx/>
                <a:uFillTx/>
                <a:latin typeface="Arial" pitchFamily="34" charset="0"/>
                <a:ea typeface="+mj-ea"/>
                <a:cs typeface="Arial" pitchFamily="34" charset="0"/>
              </a:rPr>
              <a:t>RESULTS – </a:t>
            </a:r>
            <a:r>
              <a:rPr lang="en-ZA" altLang="en-US">
                <a:solidFill>
                  <a:sysClr val="windowText" lastClr="000000"/>
                </a:solidFill>
              </a:rPr>
              <a:t>	QUANTITATIVE</a:t>
            </a:r>
            <a:endParaRPr kumimoji="0" lang="en-ZA" altLang="en-US" sz="3600" b="1" i="0" u="none" strike="noStrike" kern="1200" cap="none" spc="0" normalizeH="0" baseline="0" noProof="0" dirty="0">
              <a:ln>
                <a:noFill/>
              </a:ln>
              <a:solidFill>
                <a:sysClr val="windowText" lastClr="000000"/>
              </a:solidFill>
              <a:effectLst/>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DA8D8C8D-1E2A-4E4E-CF09-72DE2DEAB7DA}"/>
              </a:ext>
            </a:extLst>
          </p:cNvPr>
          <p:cNvSpPr txBox="1"/>
          <p:nvPr/>
        </p:nvSpPr>
        <p:spPr>
          <a:xfrm>
            <a:off x="734645" y="1295450"/>
            <a:ext cx="10722709" cy="3970318"/>
          </a:xfrm>
          <a:prstGeom prst="rect">
            <a:avLst/>
          </a:prstGeom>
          <a:noFill/>
        </p:spPr>
        <p:txBody>
          <a:bodyPr wrap="square">
            <a:spAutoFit/>
          </a:bodyPr>
          <a:lstStyle/>
          <a:p>
            <a:pPr marL="742950" lvl="1" indent="-285750" algn="just" defTabSz="457200" eaLnBrk="0" fontAlgn="base" hangingPunct="0">
              <a:spcBef>
                <a:spcPct val="20000"/>
              </a:spcBef>
              <a:spcAft>
                <a:spcPct val="0"/>
              </a:spcAft>
              <a:buFont typeface="Wingdings" panose="05000000000000000000" pitchFamily="2" charset="2"/>
              <a:buChar char="q"/>
              <a:defRPr/>
            </a:pPr>
            <a:r>
              <a:rPr kumimoji="0" lang="en-GB" sz="1800" b="1" i="0" u="none" strike="noStrike" kern="1200" cap="none" spc="0" normalizeH="0" baseline="0" noProof="0" dirty="0">
                <a:ln>
                  <a:noFill/>
                </a:ln>
                <a:solidFill>
                  <a:prstClr val="black"/>
                </a:solidFill>
                <a:effectLst/>
                <a:uLnTx/>
                <a:uFillTx/>
                <a:latin typeface="Arial Nova" panose="020B0504020202020204" pitchFamily="34" charset="0"/>
                <a:cs typeface="Arial" pitchFamily="34" charset="0"/>
              </a:rPr>
              <a:t>Staff workloads and the student-teacher relationship</a:t>
            </a:r>
          </a:p>
          <a:p>
            <a:pPr marL="742950" lvl="1" indent="-285750" algn="just" defTabSz="457200" eaLnBrk="0" fontAlgn="base" hangingPunct="0">
              <a:spcBef>
                <a:spcPct val="20000"/>
              </a:spcBef>
              <a:spcAft>
                <a:spcPct val="0"/>
              </a:spcAft>
              <a:buFont typeface="Courier New" panose="02070309020205020404" pitchFamily="49" charset="0"/>
              <a:buChar char="o"/>
              <a:defRPr/>
            </a:pPr>
            <a:r>
              <a:rPr kumimoji="0" lang="en-GB" sz="1800" b="0" i="0" u="none" strike="noStrike" kern="1200" cap="none" spc="0" normalizeH="0" baseline="0" noProof="0" dirty="0">
                <a:ln>
                  <a:noFill/>
                </a:ln>
                <a:solidFill>
                  <a:prstClr val="black"/>
                </a:solidFill>
                <a:effectLst/>
                <a:uLnTx/>
                <a:uFillTx/>
                <a:latin typeface="Arial Nova" panose="020B0504020202020204" pitchFamily="34" charset="0"/>
                <a:cs typeface="Arial" pitchFamily="34" charset="0"/>
              </a:rPr>
              <a:t>The study’s respondents had an average rating of 4.20 and 77% (N=134) of them gave a rating of either 4 or 5 which suggests that on average, the staff Strongly Agree that the workload of lecturers compromised the quality of work and out-puts. </a:t>
            </a:r>
          </a:p>
          <a:p>
            <a:pPr lvl="1" algn="just" defTabSz="457200" eaLnBrk="0" fontAlgn="base" hangingPunct="0">
              <a:spcBef>
                <a:spcPct val="20000"/>
              </a:spcBef>
              <a:spcAft>
                <a:spcPct val="0"/>
              </a:spcAft>
              <a:defRPr/>
            </a:pPr>
            <a:endParaRPr kumimoji="0" lang="en-GB" sz="1800" b="0" i="0" u="none" strike="noStrike" kern="1200" cap="none" spc="0" normalizeH="0" baseline="0" noProof="0" dirty="0">
              <a:ln>
                <a:noFill/>
              </a:ln>
              <a:solidFill>
                <a:prstClr val="black"/>
              </a:solidFill>
              <a:effectLst/>
              <a:uLnTx/>
              <a:uFillTx/>
              <a:latin typeface="Arial Nova" panose="020B0504020202020204" pitchFamily="34" charset="0"/>
              <a:cs typeface="Arial" pitchFamily="34" charset="0"/>
            </a:endParaRPr>
          </a:p>
          <a:p>
            <a:pPr marL="742950" lvl="1" indent="-285750" algn="just" defTabSz="457200" eaLnBrk="0" fontAlgn="base" hangingPunct="0">
              <a:spcBef>
                <a:spcPct val="20000"/>
              </a:spcBef>
              <a:spcAft>
                <a:spcPct val="0"/>
              </a:spcAft>
              <a:buFont typeface="Courier New" panose="02070309020205020404" pitchFamily="49" charset="0"/>
              <a:buChar char="o"/>
              <a:defRPr/>
            </a:pPr>
            <a:r>
              <a:rPr kumimoji="0" lang="en-GB" sz="1800" b="0" i="0" u="none" strike="noStrike" kern="1200" cap="none" spc="0" normalizeH="0" baseline="0" noProof="0" dirty="0">
                <a:ln>
                  <a:noFill/>
                </a:ln>
                <a:solidFill>
                  <a:prstClr val="black"/>
                </a:solidFill>
                <a:effectLst/>
                <a:uLnTx/>
                <a:uFillTx/>
                <a:latin typeface="Arial Nova" panose="020B0504020202020204" pitchFamily="34" charset="0"/>
                <a:cs typeface="Arial" pitchFamily="34" charset="0"/>
              </a:rPr>
              <a:t>The students had an average rating of 4.22 and 78% (N=418) of them gave a rat-ng of either 4 or 5 which suggests that on average, the participants Strongly Agree that UNISA needed to instil a better culture of student support. </a:t>
            </a:r>
          </a:p>
          <a:p>
            <a:pPr lvl="1" algn="just" defTabSz="457200" eaLnBrk="0" fontAlgn="base" hangingPunct="0">
              <a:spcBef>
                <a:spcPct val="20000"/>
              </a:spcBef>
              <a:spcAft>
                <a:spcPct val="0"/>
              </a:spcAft>
              <a:defRPr/>
            </a:pPr>
            <a:endParaRPr kumimoji="0" lang="en-GB" sz="1800" b="0" i="0" u="none" strike="noStrike" kern="1200" cap="none" spc="0" normalizeH="0" baseline="0" noProof="0" dirty="0">
              <a:ln>
                <a:noFill/>
              </a:ln>
              <a:solidFill>
                <a:prstClr val="black"/>
              </a:solidFill>
              <a:effectLst/>
              <a:uLnTx/>
              <a:uFillTx/>
              <a:latin typeface="Arial Nova" panose="020B0504020202020204" pitchFamily="34" charset="0"/>
              <a:cs typeface="Arial" pitchFamily="34" charset="0"/>
            </a:endParaRPr>
          </a:p>
          <a:p>
            <a:pPr marL="742950" lvl="1" indent="-285750" algn="just" defTabSz="457200" eaLnBrk="0" fontAlgn="base" hangingPunct="0">
              <a:spcBef>
                <a:spcPct val="20000"/>
              </a:spcBef>
              <a:spcAft>
                <a:spcPct val="0"/>
              </a:spcAft>
              <a:buFont typeface="Wingdings" panose="05000000000000000000" pitchFamily="2" charset="2"/>
              <a:buChar char="q"/>
              <a:defRPr/>
            </a:pPr>
            <a:r>
              <a:rPr lang="en-GB" dirty="0">
                <a:solidFill>
                  <a:prstClr val="black"/>
                </a:solidFill>
                <a:latin typeface="Arial Nova" panose="020B0504020202020204" pitchFamily="34" charset="0"/>
                <a:cs typeface="Arial" pitchFamily="34" charset="0"/>
              </a:rPr>
              <a:t> A further concurrence was observed in effective engagement with students. The students Strongly Agree that the institution needed to listen to students, and institutional decisions must be taken in accordance with what students identified as suitable for supporting the academic programmes.</a:t>
            </a:r>
            <a:endParaRPr kumimoji="0" lang="en-GB" sz="1800" b="0" i="0" u="none" strike="noStrike" kern="1200" cap="none" spc="0" normalizeH="0" baseline="0" noProof="0" dirty="0">
              <a:ln>
                <a:noFill/>
              </a:ln>
              <a:solidFill>
                <a:prstClr val="black"/>
              </a:solidFill>
              <a:effectLst/>
              <a:uLnTx/>
              <a:uFillTx/>
              <a:latin typeface="Arial Nova" panose="020B0504020202020204" pitchFamily="34" charset="0"/>
              <a:cs typeface="Arial" pitchFamily="34" charset="0"/>
            </a:endParaRPr>
          </a:p>
        </p:txBody>
      </p:sp>
    </p:spTree>
    <p:extLst>
      <p:ext uri="{BB962C8B-B14F-4D97-AF65-F5344CB8AC3E}">
        <p14:creationId xmlns:p14="http://schemas.microsoft.com/office/powerpoint/2010/main" val="3175028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DCF5C7-5693-0A6D-D3EB-CE57DA4AC29A}"/>
              </a:ext>
            </a:extLst>
          </p:cNvPr>
          <p:cNvSpPr txBox="1"/>
          <p:nvPr/>
        </p:nvSpPr>
        <p:spPr>
          <a:xfrm>
            <a:off x="1789723" y="302066"/>
            <a:ext cx="7580923" cy="646331"/>
          </a:xfrm>
          <a:prstGeom prst="rect">
            <a:avLst/>
          </a:prstGeom>
          <a:noFill/>
        </p:spPr>
        <p:txBody>
          <a:bodyPr wrap="square">
            <a:spAutoFit/>
          </a:bodyPr>
          <a:lstStyle/>
          <a:p>
            <a:pPr algn="ctr"/>
            <a:r>
              <a:rPr kumimoji="0" lang="en-ZA" altLang="en-US" sz="3600" b="1" i="0" u="none" strike="noStrike" kern="1200" cap="none" spc="0" normalizeH="0" baseline="0" noProof="0" dirty="0">
                <a:ln>
                  <a:noFill/>
                </a:ln>
                <a:solidFill>
                  <a:prstClr val="black"/>
                </a:solidFill>
                <a:effectLst/>
                <a:uLnTx/>
                <a:uFillTx/>
                <a:latin typeface="Arial" pitchFamily="34" charset="0"/>
                <a:ea typeface="+mj-ea"/>
                <a:cs typeface="Arial" pitchFamily="34" charset="0"/>
              </a:rPr>
              <a:t>CONCLUSION</a:t>
            </a:r>
            <a:endParaRPr lang="en-ZA" dirty="0"/>
          </a:p>
        </p:txBody>
      </p:sp>
      <p:sp>
        <p:nvSpPr>
          <p:cNvPr id="5" name="TextBox 4">
            <a:extLst>
              <a:ext uri="{FF2B5EF4-FFF2-40B4-BE49-F238E27FC236}">
                <a16:creationId xmlns:a16="http://schemas.microsoft.com/office/drawing/2014/main" id="{6519B3C3-0FC1-8443-D093-24FB56A937D8}"/>
              </a:ext>
            </a:extLst>
          </p:cNvPr>
          <p:cNvSpPr txBox="1"/>
          <p:nvPr/>
        </p:nvSpPr>
        <p:spPr>
          <a:xfrm>
            <a:off x="468923" y="1380680"/>
            <a:ext cx="11027508" cy="3730252"/>
          </a:xfrm>
          <a:prstGeom prst="rect">
            <a:avLst/>
          </a:prstGeom>
          <a:noFill/>
        </p:spPr>
        <p:txBody>
          <a:bodyPr wrap="square">
            <a:spAutoFit/>
          </a:bodyPr>
          <a:lstStyle/>
          <a:p>
            <a:pPr marL="342900" marR="0" lvl="0" indent="-342900" algn="just" defTabSz="4572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The presentation of the results was multi-fold, the quantitative results provide a confirmatory lens to the qualitative phase of the individual interviews. </a:t>
            </a:r>
          </a:p>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GB" sz="1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42900" marR="0" lvl="0" indent="-342900" algn="just" defTabSz="4572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From the individual staff interviews, strong views were expressed on inadequate management of staff workloads, inappropriate provision of the technology platforms and its planned implementations. </a:t>
            </a:r>
          </a:p>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GB" sz="1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42900" marR="0" lvl="0" indent="-342900" algn="just" defTabSz="4572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Alignment of policy principles and how they were operational-</a:t>
            </a:r>
            <a:r>
              <a:rPr kumimoji="0" lang="en-GB" sz="18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ized</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in practice, was expressed during the staff interviews. These themes were expected to emerge during the staff surveys as topical issues found in the institutional and student-teacher relational factors.</a:t>
            </a:r>
          </a:p>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p>
          <a:p>
            <a:pPr marL="342900" marR="0" lvl="0" indent="-342900" algn="just" defTabSz="4572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The inadequacy of the institution’s regional model was also expected to feature as a confirmatory theme during the staff survey. The results of the staff survey strongly demonstrate a concurrence that open-ness discourse at Unisa was incoherently understood. </a:t>
            </a:r>
            <a:endParaRPr kumimoji="0" lang="en-ZA"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264186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DCF5C7-5693-0A6D-D3EB-CE57DA4AC29A}"/>
              </a:ext>
            </a:extLst>
          </p:cNvPr>
          <p:cNvSpPr txBox="1"/>
          <p:nvPr/>
        </p:nvSpPr>
        <p:spPr>
          <a:xfrm>
            <a:off x="1789723" y="302066"/>
            <a:ext cx="7580923" cy="646331"/>
          </a:xfrm>
          <a:prstGeom prst="rect">
            <a:avLst/>
          </a:prstGeom>
          <a:noFill/>
        </p:spPr>
        <p:txBody>
          <a:bodyPr wrap="square">
            <a:spAutoFit/>
          </a:bodyPr>
          <a:lstStyle/>
          <a:p>
            <a:pPr algn="ctr"/>
            <a:r>
              <a:rPr kumimoji="0" lang="en-ZA" altLang="en-US" sz="3600" b="1" i="0" u="none" strike="noStrike" kern="1200" cap="none" spc="0" normalizeH="0" baseline="0" noProof="0" dirty="0">
                <a:ln>
                  <a:noFill/>
                </a:ln>
                <a:solidFill>
                  <a:prstClr val="black"/>
                </a:solidFill>
                <a:effectLst/>
                <a:uLnTx/>
                <a:uFillTx/>
                <a:latin typeface="Arial" pitchFamily="34" charset="0"/>
                <a:ea typeface="+mj-ea"/>
                <a:cs typeface="Arial" pitchFamily="34" charset="0"/>
              </a:rPr>
              <a:t>REFERENCES</a:t>
            </a:r>
            <a:endParaRPr lang="en-ZA" dirty="0"/>
          </a:p>
        </p:txBody>
      </p:sp>
      <p:sp>
        <p:nvSpPr>
          <p:cNvPr id="5" name="TextBox 4">
            <a:extLst>
              <a:ext uri="{FF2B5EF4-FFF2-40B4-BE49-F238E27FC236}">
                <a16:creationId xmlns:a16="http://schemas.microsoft.com/office/drawing/2014/main" id="{6519B3C3-0FC1-8443-D093-24FB56A937D8}"/>
              </a:ext>
            </a:extLst>
          </p:cNvPr>
          <p:cNvSpPr txBox="1"/>
          <p:nvPr/>
        </p:nvSpPr>
        <p:spPr>
          <a:xfrm>
            <a:off x="468923" y="1380680"/>
            <a:ext cx="11027508" cy="5022914"/>
          </a:xfrm>
          <a:prstGeom prst="rect">
            <a:avLst/>
          </a:prstGeom>
          <a:noFill/>
        </p:spPr>
        <p:txBody>
          <a:bodyPr wrap="square">
            <a:spAutoFit/>
          </a:bodyPr>
          <a:lstStyle/>
          <a:p>
            <a:pPr marL="342900" marR="0" lvl="0" indent="-342900" algn="just" defTabSz="4572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Badat, S., 2005. South Africa: Distance higher education policies for access, social equity, quality, and social and economic responsiveness in a context of the diversity of provision. Distance education, 26(2), pp.183-204.</a:t>
            </a:r>
          </a:p>
          <a:p>
            <a:pPr marL="342900" marR="0" lvl="0" indent="-342900" algn="just" defTabSz="457200" rtl="0" eaLnBrk="0" fontAlgn="base" latinLnBrk="0" hangingPunct="0">
              <a:lnSpc>
                <a:spcPct val="100000"/>
              </a:lnSpc>
              <a:spcBef>
                <a:spcPct val="20000"/>
              </a:spcBef>
              <a:spcAft>
                <a:spcPct val="0"/>
              </a:spcAft>
              <a:buClrTx/>
              <a:buSzTx/>
              <a:buFont typeface="Wingdings" panose="05000000000000000000" pitchFamily="2" charset="2"/>
              <a:buChar char="q"/>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42900" marR="0" lvl="0" indent="-342900" algn="just" defTabSz="4572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Badat, S. The challenges of transformation in higher education and training institutions in South Africa. Development Bank of Southern Africa, 8(1), 1-37 (2010).</a:t>
            </a:r>
          </a:p>
          <a:p>
            <a:pPr marL="342900" marR="0" lvl="0" indent="-342900" algn="just" defTabSz="457200" rtl="0" eaLnBrk="0" fontAlgn="base" latinLnBrk="0" hangingPunct="0">
              <a:lnSpc>
                <a:spcPct val="100000"/>
              </a:lnSpc>
              <a:spcBef>
                <a:spcPct val="20000"/>
              </a:spcBef>
              <a:spcAft>
                <a:spcPct val="0"/>
              </a:spcAft>
              <a:buClrTx/>
              <a:buSzTx/>
              <a:buFont typeface="Wingdings" panose="05000000000000000000" pitchFamily="2" charset="2"/>
              <a:buChar char="q"/>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42900" marR="0" lvl="0" indent="-342900" algn="just" defTabSz="4572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Badat, S., 2010. The challenges of transformation in higher education and training institutions in South Africa. Development Bank of Southern Africa, 8, pp.1-37.</a:t>
            </a:r>
          </a:p>
          <a:p>
            <a:pPr marL="342900" marR="0" lvl="0" indent="-342900" algn="just" defTabSz="457200" rtl="0" eaLnBrk="0" fontAlgn="base" latinLnBrk="0" hangingPunct="0">
              <a:lnSpc>
                <a:spcPct val="100000"/>
              </a:lnSpc>
              <a:spcBef>
                <a:spcPct val="20000"/>
              </a:spcBef>
              <a:spcAft>
                <a:spcPct val="0"/>
              </a:spcAft>
              <a:buClrTx/>
              <a:buSzTx/>
              <a:buFont typeface="Wingdings" panose="05000000000000000000" pitchFamily="2" charset="2"/>
              <a:buChar char="q"/>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42900" marR="0" lvl="0" indent="-342900" algn="just" defTabSz="4572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Baloyi, G.P., 2012. Learner support in open and distance learning context: A case study of ABET programmes at the University of South Africa (Doctoral dissertation).</a:t>
            </a:r>
          </a:p>
          <a:p>
            <a:pPr marL="342900" marR="0" lvl="0" indent="-342900" algn="just" defTabSz="457200" rtl="0" eaLnBrk="0" fontAlgn="base" latinLnBrk="0" hangingPunct="0">
              <a:lnSpc>
                <a:spcPct val="100000"/>
              </a:lnSpc>
              <a:spcBef>
                <a:spcPct val="20000"/>
              </a:spcBef>
              <a:spcAft>
                <a:spcPct val="0"/>
              </a:spcAft>
              <a:buClrTx/>
              <a:buSzTx/>
              <a:buFont typeface="Wingdings" panose="05000000000000000000" pitchFamily="2" charset="2"/>
              <a:buChar char="q"/>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42900" marR="0" lvl="0" indent="-342900" algn="just" defTabSz="4572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Black, D.A. and Smith, J.A., 2006. Estimating the returns to college quality with multiple proxies for quality. Journal of </a:t>
            </a:r>
            <a:r>
              <a:rPr kumimoji="0" lang="en-GB" sz="18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labor</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Economics, 24(3), pp.701-728.</a:t>
            </a:r>
          </a:p>
          <a:p>
            <a:pPr marR="0" lvl="0" algn="just" defTabSz="457200" rtl="0" eaLnBrk="0" fontAlgn="base" latinLnBrk="0" hangingPunct="0">
              <a:lnSpc>
                <a:spcPct val="100000"/>
              </a:lnSpc>
              <a:spcBef>
                <a:spcPct val="20000"/>
              </a:spcBef>
              <a:spcAft>
                <a:spcPct val="0"/>
              </a:spcAft>
              <a:buClrTx/>
              <a:buSzTx/>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2349146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DCF5C7-5693-0A6D-D3EB-CE57DA4AC29A}"/>
              </a:ext>
            </a:extLst>
          </p:cNvPr>
          <p:cNvSpPr txBox="1"/>
          <p:nvPr/>
        </p:nvSpPr>
        <p:spPr>
          <a:xfrm>
            <a:off x="1789723" y="302066"/>
            <a:ext cx="7580923" cy="646331"/>
          </a:xfrm>
          <a:prstGeom prst="rect">
            <a:avLst/>
          </a:prstGeom>
          <a:noFill/>
        </p:spPr>
        <p:txBody>
          <a:bodyPr wrap="square">
            <a:spAutoFit/>
          </a:bodyPr>
          <a:lstStyle/>
          <a:p>
            <a:pPr algn="ctr"/>
            <a:r>
              <a:rPr kumimoji="0" lang="en-ZA" altLang="en-US" sz="3600" b="1" i="0" u="none" strike="noStrike" kern="1200" cap="none" spc="0" normalizeH="0" baseline="0" noProof="0" dirty="0">
                <a:ln>
                  <a:noFill/>
                </a:ln>
                <a:solidFill>
                  <a:prstClr val="black"/>
                </a:solidFill>
                <a:effectLst/>
                <a:uLnTx/>
                <a:uFillTx/>
                <a:latin typeface="Arial" pitchFamily="34" charset="0"/>
                <a:ea typeface="+mj-ea"/>
                <a:cs typeface="Arial" pitchFamily="34" charset="0"/>
              </a:rPr>
              <a:t>REFERENCES</a:t>
            </a:r>
            <a:endParaRPr lang="en-ZA" dirty="0"/>
          </a:p>
        </p:txBody>
      </p:sp>
      <p:sp>
        <p:nvSpPr>
          <p:cNvPr id="5" name="TextBox 4">
            <a:extLst>
              <a:ext uri="{FF2B5EF4-FFF2-40B4-BE49-F238E27FC236}">
                <a16:creationId xmlns:a16="http://schemas.microsoft.com/office/drawing/2014/main" id="{6519B3C3-0FC1-8443-D093-24FB56A937D8}"/>
              </a:ext>
            </a:extLst>
          </p:cNvPr>
          <p:cNvSpPr txBox="1"/>
          <p:nvPr/>
        </p:nvSpPr>
        <p:spPr>
          <a:xfrm>
            <a:off x="382953" y="1044618"/>
            <a:ext cx="11027508" cy="5299912"/>
          </a:xfrm>
          <a:prstGeom prst="rect">
            <a:avLst/>
          </a:prstGeom>
          <a:noFill/>
        </p:spPr>
        <p:txBody>
          <a:bodyPr wrap="square">
            <a:spAutoFit/>
          </a:bodyPr>
          <a:lstStyle/>
          <a:p>
            <a:pPr marL="342900" marR="0" lvl="0" indent="-342900" algn="just" defTabSz="4572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Bradbury, B., 2019. A mixed methods study of distance learning graduate </a:t>
            </a:r>
            <a:r>
              <a:rPr kumimoji="0" lang="en-GB" sz="18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stu</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-dents’ motivation and program satisfaction at an American State University. In: VII International Scientific and Technical Internet Conference “Information Technologies in Educational Experience and Production”, November 16-17, 2019.</a:t>
            </a:r>
          </a:p>
          <a:p>
            <a:pPr marL="342900" marR="0" lvl="0" indent="-342900" algn="just" defTabSz="457200" rtl="0" eaLnBrk="0" fontAlgn="base" latinLnBrk="0" hangingPunct="0">
              <a:lnSpc>
                <a:spcPct val="100000"/>
              </a:lnSpc>
              <a:spcBef>
                <a:spcPct val="20000"/>
              </a:spcBef>
              <a:spcAft>
                <a:spcPct val="0"/>
              </a:spcAft>
              <a:buClrTx/>
              <a:buSzTx/>
              <a:buFont typeface="Wingdings" panose="05000000000000000000" pitchFamily="2" charset="2"/>
              <a:buChar char="q"/>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42900" marR="0" lvl="0" indent="-342900" algn="just" defTabSz="4572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Creswell, J.W., Klassen, A.C., Plano Clark, V.L. and Smith, K.C., 2011. Best practices for mixed methods research in the health sciences. Bethesda (Maryland): National Institutes of Health, 2013, pp.541-545.</a:t>
            </a:r>
          </a:p>
          <a:p>
            <a:pPr marL="342900" marR="0" lvl="0" indent="-342900" algn="just" defTabSz="457200" rtl="0" eaLnBrk="0" fontAlgn="base" latinLnBrk="0" hangingPunct="0">
              <a:lnSpc>
                <a:spcPct val="100000"/>
              </a:lnSpc>
              <a:spcBef>
                <a:spcPct val="20000"/>
              </a:spcBef>
              <a:spcAft>
                <a:spcPct val="0"/>
              </a:spcAft>
              <a:buClrTx/>
              <a:buSzTx/>
              <a:buFont typeface="Wingdings" panose="05000000000000000000" pitchFamily="2" charset="2"/>
              <a:buChar char="q"/>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42900" marR="0" lvl="0" indent="-342900" algn="just" defTabSz="4572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Creswell, J.W., 2014. A concise introduction to mixed methods research.  California. SAGE publications.</a:t>
            </a:r>
          </a:p>
          <a:p>
            <a:pPr marL="342900" marR="0" lvl="0" indent="-342900" algn="just" defTabSz="457200" rtl="0" eaLnBrk="0" fontAlgn="base" latinLnBrk="0" hangingPunct="0">
              <a:lnSpc>
                <a:spcPct val="100000"/>
              </a:lnSpc>
              <a:spcBef>
                <a:spcPct val="20000"/>
              </a:spcBef>
              <a:spcAft>
                <a:spcPct val="0"/>
              </a:spcAft>
              <a:buClrTx/>
              <a:buSzTx/>
              <a:buFont typeface="Wingdings" panose="05000000000000000000" pitchFamily="2" charset="2"/>
              <a:buChar char="q"/>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42900" marR="0" lvl="0" indent="-342900" algn="just" defTabSz="4572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Ding, Y., Wu, Y., Yang, J. and Ye, X., 2021. The elite exclusion: stratified access and production during the Chinese higher education expansion. Higher Education, pp.1-25.</a:t>
            </a:r>
          </a:p>
          <a:p>
            <a:pPr marL="342900" marR="0" lvl="0" indent="-342900" algn="just" defTabSz="457200" rtl="0" eaLnBrk="0" fontAlgn="base" latinLnBrk="0" hangingPunct="0">
              <a:lnSpc>
                <a:spcPct val="100000"/>
              </a:lnSpc>
              <a:spcBef>
                <a:spcPct val="20000"/>
              </a:spcBef>
              <a:spcAft>
                <a:spcPct val="0"/>
              </a:spcAft>
              <a:buClrTx/>
              <a:buSzTx/>
              <a:buFont typeface="Wingdings" panose="05000000000000000000" pitchFamily="2" charset="2"/>
              <a:buChar char="q"/>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42900" marR="0" lvl="0" indent="-342900" algn="just" defTabSz="4572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Ives, C. and Pringle, M.M., 2013. Moving to open educational resources at Athabasca University: A case study. International Review of Research in Open and Distributed Learning, 14(2), pp.1-13.</a:t>
            </a:r>
          </a:p>
          <a:p>
            <a:pPr marR="0" lvl="0" algn="just" defTabSz="457200" rtl="0" eaLnBrk="0" fontAlgn="base" latinLnBrk="0" hangingPunct="0">
              <a:lnSpc>
                <a:spcPct val="100000"/>
              </a:lnSpc>
              <a:spcBef>
                <a:spcPct val="20000"/>
              </a:spcBef>
              <a:spcAft>
                <a:spcPct val="0"/>
              </a:spcAft>
              <a:buClrTx/>
              <a:buSzTx/>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0830431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DCF5C7-5693-0A6D-D3EB-CE57DA4AC29A}"/>
              </a:ext>
            </a:extLst>
          </p:cNvPr>
          <p:cNvSpPr txBox="1"/>
          <p:nvPr/>
        </p:nvSpPr>
        <p:spPr>
          <a:xfrm>
            <a:off x="1789723" y="302066"/>
            <a:ext cx="7580923" cy="646331"/>
          </a:xfrm>
          <a:prstGeom prst="rect">
            <a:avLst/>
          </a:prstGeom>
          <a:noFill/>
        </p:spPr>
        <p:txBody>
          <a:bodyPr wrap="square">
            <a:spAutoFit/>
          </a:bodyPr>
          <a:lstStyle/>
          <a:p>
            <a:pPr algn="ctr"/>
            <a:r>
              <a:rPr kumimoji="0" lang="en-ZA" altLang="en-US" sz="3600" b="1" i="0" u="none" strike="noStrike" kern="1200" cap="none" spc="0" normalizeH="0" baseline="0" noProof="0" dirty="0">
                <a:ln>
                  <a:noFill/>
                </a:ln>
                <a:solidFill>
                  <a:prstClr val="black"/>
                </a:solidFill>
                <a:effectLst/>
                <a:uLnTx/>
                <a:uFillTx/>
                <a:latin typeface="Arial" pitchFamily="34" charset="0"/>
                <a:ea typeface="+mj-ea"/>
                <a:cs typeface="Arial" pitchFamily="34" charset="0"/>
              </a:rPr>
              <a:t>REFERENCES</a:t>
            </a:r>
            <a:endParaRPr lang="en-ZA" dirty="0"/>
          </a:p>
        </p:txBody>
      </p:sp>
      <p:sp>
        <p:nvSpPr>
          <p:cNvPr id="5" name="TextBox 4">
            <a:extLst>
              <a:ext uri="{FF2B5EF4-FFF2-40B4-BE49-F238E27FC236}">
                <a16:creationId xmlns:a16="http://schemas.microsoft.com/office/drawing/2014/main" id="{6519B3C3-0FC1-8443-D093-24FB56A937D8}"/>
              </a:ext>
            </a:extLst>
          </p:cNvPr>
          <p:cNvSpPr txBox="1"/>
          <p:nvPr/>
        </p:nvSpPr>
        <p:spPr>
          <a:xfrm>
            <a:off x="468923" y="1380680"/>
            <a:ext cx="11027508" cy="4081117"/>
          </a:xfrm>
          <a:prstGeom prst="rect">
            <a:avLst/>
          </a:prstGeom>
          <a:noFill/>
        </p:spPr>
        <p:txBody>
          <a:bodyPr wrap="square">
            <a:spAutoFit/>
          </a:bodyPr>
          <a:lstStyle/>
          <a:p>
            <a:pPr marR="0" lvl="0" algn="just" defTabSz="457200" rtl="0" eaLnBrk="0" fontAlgn="base" latinLnBrk="0" hangingPunct="0">
              <a:lnSpc>
                <a:spcPct val="100000"/>
              </a:lnSpc>
              <a:spcBef>
                <a:spcPct val="20000"/>
              </a:spcBef>
              <a:spcAft>
                <a:spcPct val="0"/>
              </a:spcAft>
              <a:buClrTx/>
              <a:buSzTx/>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42900" marR="0" lvl="0" indent="-342900" algn="just" defTabSz="4572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Koen, C., Cele, M. and </a:t>
            </a:r>
            <a:r>
              <a:rPr kumimoji="0" lang="en-GB" sz="18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Libhaber</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 2006. Student activism and student exclusions in South Africa. International Journal of Educational Development, 26(4), pp.404-414.</a:t>
            </a:r>
          </a:p>
          <a:p>
            <a:pPr marL="342900" marR="0" lvl="0" indent="-342900" algn="just" defTabSz="457200" rtl="0" eaLnBrk="0" fontAlgn="base" latinLnBrk="0" hangingPunct="0">
              <a:lnSpc>
                <a:spcPct val="100000"/>
              </a:lnSpc>
              <a:spcBef>
                <a:spcPct val="20000"/>
              </a:spcBef>
              <a:spcAft>
                <a:spcPct val="0"/>
              </a:spcAft>
              <a:buClrTx/>
              <a:buSzTx/>
              <a:buFont typeface="Wingdings" panose="05000000000000000000" pitchFamily="2" charset="2"/>
              <a:buChar char="q"/>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42900" marR="0" lvl="0" indent="-342900" algn="just" defTabSz="4572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Lewin, T., &amp; Mawoyo, M., 2014. Student access and success: Issues and interventions in South African universities. Report published by </a:t>
            </a:r>
            <a:r>
              <a:rPr kumimoji="0" lang="en-GB" sz="18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Inyathelo</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The South African Institute for Advancement, with the support of The Kresge Foundation.</a:t>
            </a:r>
          </a:p>
          <a:p>
            <a:pPr marL="342900" marR="0" lvl="0" indent="-342900" algn="just" defTabSz="457200" rtl="0" eaLnBrk="0" fontAlgn="base" latinLnBrk="0" hangingPunct="0">
              <a:lnSpc>
                <a:spcPct val="100000"/>
              </a:lnSpc>
              <a:spcBef>
                <a:spcPct val="20000"/>
              </a:spcBef>
              <a:spcAft>
                <a:spcPct val="0"/>
              </a:spcAft>
              <a:buClrTx/>
              <a:buSzTx/>
              <a:buFont typeface="Wingdings" panose="05000000000000000000" pitchFamily="2" charset="2"/>
              <a:buChar char="q"/>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42900" marR="0" lvl="0" indent="-342900" algn="just" defTabSz="4572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GB" sz="18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Minnaar</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 2013. Challenges for successful planning of open and distance learn-</a:t>
            </a:r>
            <a:r>
              <a:rPr kumimoji="0" lang="en-GB" sz="18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ing</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(ODL): A template analysis. The International Review of Research in Open and Distributed Learning, 14(3), pp. 81-108. </a:t>
            </a:r>
          </a:p>
          <a:p>
            <a:pPr marL="342900" marR="0" lvl="0" indent="-342900" algn="just" defTabSz="457200" rtl="0" eaLnBrk="0" fontAlgn="base" latinLnBrk="0" hangingPunct="0">
              <a:lnSpc>
                <a:spcPct val="100000"/>
              </a:lnSpc>
              <a:spcBef>
                <a:spcPct val="20000"/>
              </a:spcBef>
              <a:spcAft>
                <a:spcPct val="0"/>
              </a:spcAft>
              <a:buClrTx/>
              <a:buSzTx/>
              <a:buFont typeface="Wingdings" panose="05000000000000000000" pitchFamily="2" charset="2"/>
              <a:buChar char="q"/>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42900" marR="0" lvl="0" indent="-342900" algn="just" defTabSz="4572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Ngubane-</a:t>
            </a:r>
            <a:r>
              <a:rPr kumimoji="0" lang="en-GB" sz="18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Mokiwa</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S., &amp; Letseka, M., 2015. Shift from open distance learning to open distance e-learning. Open distance learning (ODL) in South Africa, 129.</a:t>
            </a:r>
          </a:p>
        </p:txBody>
      </p:sp>
    </p:spTree>
    <p:extLst>
      <p:ext uri="{BB962C8B-B14F-4D97-AF65-F5344CB8AC3E}">
        <p14:creationId xmlns:p14="http://schemas.microsoft.com/office/powerpoint/2010/main" val="106437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Logo&#10;&#10;Description automatically generated">
            <a:extLst>
              <a:ext uri="{FF2B5EF4-FFF2-40B4-BE49-F238E27FC236}">
                <a16:creationId xmlns:a16="http://schemas.microsoft.com/office/drawing/2014/main" id="{4F426BD6-7E22-CAFB-34BB-13C7122B134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7" y="1973792"/>
            <a:ext cx="5291666" cy="29104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A black background with a black square&#10;&#10;Description automatically generated with medium confidence">
            <a:extLst>
              <a:ext uri="{FF2B5EF4-FFF2-40B4-BE49-F238E27FC236}">
                <a16:creationId xmlns:a16="http://schemas.microsoft.com/office/drawing/2014/main" id="{08495C4B-E9FA-8B0C-90A3-B2323A788C4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56865" y="2450042"/>
            <a:ext cx="5291667" cy="19579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2441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569F7-0F2C-629D-A8E5-66E9300A8982}"/>
              </a:ext>
            </a:extLst>
          </p:cNvPr>
          <p:cNvSpPr txBox="1">
            <a:spLocks/>
          </p:cNvSpPr>
          <p:nvPr/>
        </p:nvSpPr>
        <p:spPr bwMode="auto">
          <a:xfrm>
            <a:off x="734645" y="259007"/>
            <a:ext cx="10363199" cy="74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defTabSz="457200"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ZA" altLang="en-US" sz="3600" b="1" i="0" u="none" strike="noStrike" kern="1200" cap="none" spc="0" normalizeH="0" baseline="0" noProof="0" dirty="0">
                <a:ln>
                  <a:noFill/>
                </a:ln>
                <a:solidFill>
                  <a:sysClr val="windowText" lastClr="000000"/>
                </a:solidFill>
                <a:effectLst/>
                <a:uLnTx/>
                <a:uFillTx/>
                <a:latin typeface="Arial" pitchFamily="34" charset="0"/>
                <a:ea typeface="+mj-ea"/>
                <a:cs typeface="Arial" pitchFamily="34" charset="0"/>
              </a:rPr>
              <a:t>INTRODUCTION</a:t>
            </a:r>
          </a:p>
        </p:txBody>
      </p:sp>
      <p:sp>
        <p:nvSpPr>
          <p:cNvPr id="4" name="TextBox 3">
            <a:extLst>
              <a:ext uri="{FF2B5EF4-FFF2-40B4-BE49-F238E27FC236}">
                <a16:creationId xmlns:a16="http://schemas.microsoft.com/office/drawing/2014/main" id="{4E0F565B-EA0D-5602-34FA-BCBCD94155A8}"/>
              </a:ext>
            </a:extLst>
          </p:cNvPr>
          <p:cNvSpPr txBox="1"/>
          <p:nvPr/>
        </p:nvSpPr>
        <p:spPr>
          <a:xfrm>
            <a:off x="883138" y="1089793"/>
            <a:ext cx="10363199" cy="5262979"/>
          </a:xfrm>
          <a:prstGeom prst="rect">
            <a:avLst/>
          </a:prstGeom>
          <a:noFill/>
        </p:spPr>
        <p:txBody>
          <a:bodyPr wrap="square">
            <a:spAutoFit/>
          </a:bodyPr>
          <a:lstStyle/>
          <a:p>
            <a:pPr marL="171450" indent="-171450">
              <a:buFont typeface="Wingdings" panose="05000000000000000000" pitchFamily="2" charset="2"/>
              <a:buChar char="q"/>
            </a:pPr>
            <a:r>
              <a:rPr lang="en-US" sz="1600" dirty="0">
                <a:effectLst/>
                <a:latin typeface="Arial Nova" panose="020B0504020202020204" pitchFamily="34" charset="0"/>
                <a:ea typeface="Times New Roman" panose="02020603050405020304" pitchFamily="18" charset="0"/>
              </a:rPr>
              <a:t> Student access and success in universities is complex and multi-dimensional, South Africa’s low student success rates are rooted in </a:t>
            </a:r>
            <a:r>
              <a:rPr lang="en-US" sz="1600" dirty="0">
                <a:latin typeface="Arial Nova" panose="020B0504020202020204" pitchFamily="34" charset="0"/>
                <a:ea typeface="Times New Roman" panose="02020603050405020304" pitchFamily="18" charset="0"/>
              </a:rPr>
              <a:t>its</a:t>
            </a:r>
            <a:r>
              <a:rPr lang="en-US" sz="1600" dirty="0">
                <a:effectLst/>
                <a:latin typeface="Arial Nova" panose="020B0504020202020204" pitchFamily="34" charset="0"/>
                <a:ea typeface="Times New Roman" panose="02020603050405020304" pitchFamily="18" charset="0"/>
              </a:rPr>
              <a:t> basic education system.</a:t>
            </a:r>
          </a:p>
          <a:p>
            <a:endParaRPr lang="en-US" sz="1600" dirty="0">
              <a:effectLst/>
              <a:latin typeface="Arial Nova" panose="020B0504020202020204" pitchFamily="34" charset="0"/>
              <a:ea typeface="Times New Roman" panose="02020603050405020304" pitchFamily="18" charset="0"/>
            </a:endParaRPr>
          </a:p>
          <a:p>
            <a:pPr marL="171450" indent="-171450">
              <a:buFont typeface="Wingdings" panose="05000000000000000000" pitchFamily="2" charset="2"/>
              <a:buChar char="q"/>
            </a:pPr>
            <a:r>
              <a:rPr lang="en-GB" sz="1600" dirty="0">
                <a:effectLst/>
                <a:latin typeface="Arial Nova" panose="020B0504020202020204" pitchFamily="34" charset="0"/>
                <a:ea typeface="Times New Roman" panose="02020603050405020304" pitchFamily="18" charset="0"/>
              </a:rPr>
              <a:t> No  single solution to the challenges of poor university student success rates exists, but that solutions must be understood as multi-dimensional [(Badat, 2010) and (Lewin &amp; Moyo, 2014)].</a:t>
            </a:r>
          </a:p>
          <a:p>
            <a:endParaRPr lang="en-GB" sz="1600" dirty="0">
              <a:effectLst/>
              <a:latin typeface="Arial Nova" panose="020B0504020202020204" pitchFamily="34" charset="0"/>
              <a:ea typeface="Times New Roman" panose="02020603050405020304" pitchFamily="18" charset="0"/>
            </a:endParaRPr>
          </a:p>
          <a:p>
            <a:pPr marL="171450" indent="-171450">
              <a:buFont typeface="Wingdings" panose="05000000000000000000" pitchFamily="2" charset="2"/>
              <a:buChar char="q"/>
            </a:pPr>
            <a:r>
              <a:rPr lang="en-GB" sz="1600" dirty="0">
                <a:effectLst/>
                <a:latin typeface="Arial Nova" panose="020B0504020202020204" pitchFamily="34" charset="0"/>
                <a:ea typeface="Times New Roman" panose="02020603050405020304" pitchFamily="18" charset="0"/>
              </a:rPr>
              <a:t> In ODL </a:t>
            </a:r>
            <a:r>
              <a:rPr lang="en-GB" sz="1600" dirty="0">
                <a:latin typeface="Arial Nova" panose="020B0504020202020204" pitchFamily="34" charset="0"/>
                <a:ea typeface="Times New Roman" panose="02020603050405020304" pitchFamily="18" charset="0"/>
              </a:rPr>
              <a:t>i</a:t>
            </a:r>
            <a:r>
              <a:rPr lang="en-GB" sz="1600" dirty="0">
                <a:effectLst/>
                <a:latin typeface="Arial Nova" panose="020B0504020202020204" pitchFamily="34" charset="0"/>
                <a:ea typeface="Times New Roman" panose="02020603050405020304" pitchFamily="18" charset="0"/>
              </a:rPr>
              <a:t>ncreasing participation rates without the provision of support mechanisms to students in particular marginalised student populations has not yet addressed the relevant challenges experienced by this student group. </a:t>
            </a:r>
          </a:p>
          <a:p>
            <a:endParaRPr lang="en-GB" sz="1600" dirty="0">
              <a:effectLst/>
              <a:latin typeface="Arial Nova" panose="020B0504020202020204" pitchFamily="34" charset="0"/>
              <a:ea typeface="Times New Roman" panose="02020603050405020304" pitchFamily="18" charset="0"/>
            </a:endParaRPr>
          </a:p>
          <a:p>
            <a:pPr marL="171450" indent="-171450">
              <a:buFont typeface="Wingdings" panose="05000000000000000000" pitchFamily="2" charset="2"/>
              <a:buChar char="q"/>
            </a:pPr>
            <a:r>
              <a:rPr lang="en-US" sz="1600" dirty="0">
                <a:effectLst/>
                <a:latin typeface="Arial Nova" panose="020B0504020202020204" pitchFamily="34" charset="0"/>
                <a:ea typeface="Times New Roman" panose="02020603050405020304" pitchFamily="18" charset="0"/>
              </a:rPr>
              <a:t> </a:t>
            </a:r>
            <a:r>
              <a:rPr lang="en-GB" sz="1600" dirty="0">
                <a:effectLst/>
                <a:latin typeface="Arial Nova" panose="020B0504020202020204" pitchFamily="34" charset="0"/>
                <a:ea typeface="Times New Roman" panose="02020603050405020304" pitchFamily="18" charset="0"/>
              </a:rPr>
              <a:t>If distance learning is considered as a model of provision in advancing openness, then the method for delivery and its learning materials must be reconfigured, where course materials are made available online to students attending lectures, either on or off campus. </a:t>
            </a:r>
          </a:p>
          <a:p>
            <a:endParaRPr lang="en-GB" sz="1600" dirty="0">
              <a:effectLst/>
              <a:latin typeface="Arial Nova" panose="020B0504020202020204" pitchFamily="34" charset="0"/>
              <a:ea typeface="Times New Roman" panose="02020603050405020304" pitchFamily="18" charset="0"/>
            </a:endParaRPr>
          </a:p>
          <a:p>
            <a:pPr marL="171450" indent="-171450">
              <a:buFont typeface="Wingdings" panose="05000000000000000000" pitchFamily="2" charset="2"/>
              <a:buChar char="q"/>
            </a:pPr>
            <a:r>
              <a:rPr lang="en-GB" sz="1600" dirty="0">
                <a:effectLst/>
                <a:latin typeface="Arial Nova" panose="020B0504020202020204" pitchFamily="34" charset="0"/>
                <a:ea typeface="Times New Roman" panose="02020603050405020304" pitchFamily="18" charset="0"/>
              </a:rPr>
              <a:t> </a:t>
            </a:r>
            <a:r>
              <a:rPr lang="en-GB" sz="1600" dirty="0">
                <a:latin typeface="Arial Nova" panose="020B0504020202020204" pitchFamily="34" charset="0"/>
                <a:ea typeface="Times New Roman" panose="02020603050405020304" pitchFamily="18" charset="0"/>
              </a:rPr>
              <a:t>This should be </a:t>
            </a:r>
            <a:r>
              <a:rPr lang="en-GB" sz="1600" dirty="0">
                <a:effectLst/>
                <a:latin typeface="Arial Nova" panose="020B0504020202020204" pitchFamily="34" charset="0"/>
                <a:ea typeface="Times New Roman" panose="02020603050405020304" pitchFamily="18" charset="0"/>
              </a:rPr>
              <a:t>followed by the employment of ICTs, technology provision should become the primary vehicle through which the curriculum is communicated and reflect in the practice of open and distance education.</a:t>
            </a:r>
          </a:p>
          <a:p>
            <a:endParaRPr lang="en-GB" sz="1600" dirty="0">
              <a:effectLst/>
              <a:latin typeface="Arial Nova" panose="020B0504020202020204" pitchFamily="34" charset="0"/>
              <a:ea typeface="Times New Roman" panose="02020603050405020304" pitchFamily="18" charset="0"/>
            </a:endParaRPr>
          </a:p>
          <a:p>
            <a:pPr marL="171450" indent="-171450">
              <a:buFont typeface="Wingdings" panose="05000000000000000000" pitchFamily="2" charset="2"/>
              <a:buChar char="q"/>
            </a:pPr>
            <a:r>
              <a:rPr lang="en-US" sz="1600" dirty="0">
                <a:effectLst/>
                <a:latin typeface="Arial Nova" panose="020B0504020202020204" pitchFamily="34" charset="0"/>
                <a:ea typeface="Times New Roman" panose="02020603050405020304" pitchFamily="18" charset="0"/>
              </a:rPr>
              <a:t> </a:t>
            </a:r>
            <a:r>
              <a:rPr lang="en-GB" sz="1600" dirty="0">
                <a:effectLst/>
                <a:latin typeface="Arial Nova" panose="020B0504020202020204" pitchFamily="34" charset="0"/>
                <a:ea typeface="Times New Roman" panose="02020603050405020304" pitchFamily="18" charset="0"/>
              </a:rPr>
              <a:t>From this orientation a meaningful and holistic understanding of the institutional landscape and the student profiles will permeate through all institutional planning systems. </a:t>
            </a:r>
            <a:br>
              <a:rPr lang="en-US" sz="1600" dirty="0">
                <a:effectLst/>
                <a:latin typeface="Arial Nova" panose="020B0504020202020204" pitchFamily="34" charset="0"/>
                <a:ea typeface="Times New Roman" panose="02020603050405020304" pitchFamily="18" charset="0"/>
              </a:rPr>
            </a:br>
            <a:endParaRPr lang="en-US" sz="1600" dirty="0">
              <a:effectLst/>
              <a:latin typeface="Arial Nova" panose="020B0504020202020204" pitchFamily="34" charset="0"/>
              <a:ea typeface="Times New Roman" panose="02020603050405020304" pitchFamily="18" charset="0"/>
            </a:endParaRPr>
          </a:p>
          <a:p>
            <a:pPr marL="171450" indent="-171450">
              <a:buFont typeface="Wingdings" panose="05000000000000000000" pitchFamily="2" charset="2"/>
              <a:buChar char="q"/>
            </a:pPr>
            <a:endParaRPr lang="en-ZA" sz="1600" dirty="0">
              <a:latin typeface="Arial Nova" panose="020B0504020202020204" pitchFamily="34" charset="0"/>
            </a:endParaRPr>
          </a:p>
        </p:txBody>
      </p:sp>
    </p:spTree>
    <p:extLst>
      <p:ext uri="{BB962C8B-B14F-4D97-AF65-F5344CB8AC3E}">
        <p14:creationId xmlns:p14="http://schemas.microsoft.com/office/powerpoint/2010/main" val="2161457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569F7-0F2C-629D-A8E5-66E9300A8982}"/>
              </a:ext>
            </a:extLst>
          </p:cNvPr>
          <p:cNvSpPr txBox="1">
            <a:spLocks/>
          </p:cNvSpPr>
          <p:nvPr/>
        </p:nvSpPr>
        <p:spPr bwMode="auto">
          <a:xfrm>
            <a:off x="734645" y="259007"/>
            <a:ext cx="10363199" cy="74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defTabSz="457200"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ZA" altLang="en-US" sz="3600" b="1" i="0" u="none" strike="noStrike" kern="1200" cap="none" spc="0" normalizeH="0" baseline="0" noProof="0" dirty="0">
                <a:ln>
                  <a:noFill/>
                </a:ln>
                <a:solidFill>
                  <a:sysClr val="windowText" lastClr="000000"/>
                </a:solidFill>
                <a:effectLst/>
                <a:uLnTx/>
                <a:uFillTx/>
                <a:latin typeface="Arial" pitchFamily="34" charset="0"/>
                <a:ea typeface="+mj-ea"/>
                <a:cs typeface="Arial" pitchFamily="34" charset="0"/>
              </a:rPr>
              <a:t>INTRODUCTION</a:t>
            </a:r>
          </a:p>
        </p:txBody>
      </p:sp>
      <p:sp>
        <p:nvSpPr>
          <p:cNvPr id="4" name="TextBox 3">
            <a:extLst>
              <a:ext uri="{FF2B5EF4-FFF2-40B4-BE49-F238E27FC236}">
                <a16:creationId xmlns:a16="http://schemas.microsoft.com/office/drawing/2014/main" id="{4E0F565B-EA0D-5602-34FA-BCBCD94155A8}"/>
              </a:ext>
            </a:extLst>
          </p:cNvPr>
          <p:cNvSpPr txBox="1"/>
          <p:nvPr/>
        </p:nvSpPr>
        <p:spPr>
          <a:xfrm>
            <a:off x="883138" y="1089793"/>
            <a:ext cx="10363199" cy="2062103"/>
          </a:xfrm>
          <a:prstGeom prst="rect">
            <a:avLst/>
          </a:prstGeom>
          <a:noFill/>
        </p:spPr>
        <p:txBody>
          <a:bodyPr wrap="square">
            <a:spAutoFit/>
          </a:bodyPr>
          <a:lstStyle/>
          <a:p>
            <a:pPr marL="171450" indent="-171450">
              <a:buFont typeface="Wingdings" panose="05000000000000000000" pitchFamily="2" charset="2"/>
              <a:buChar char="q"/>
            </a:pPr>
            <a:r>
              <a:rPr lang="en-US" sz="1600" dirty="0">
                <a:effectLst/>
                <a:latin typeface="Arial Nova" panose="020B0504020202020204" pitchFamily="34" charset="0"/>
                <a:ea typeface="Times New Roman" panose="02020603050405020304" pitchFamily="18" charset="0"/>
              </a:rPr>
              <a:t> </a:t>
            </a:r>
            <a:r>
              <a:rPr lang="en-GB" sz="1600" dirty="0">
                <a:effectLst/>
                <a:latin typeface="Arial Nova" panose="020B0504020202020204" pitchFamily="34" charset="0"/>
                <a:ea typeface="Times New Roman" panose="02020603050405020304" pitchFamily="18" charset="0"/>
              </a:rPr>
              <a:t>Dimensions of openness are considered with related factors impacting open distance education.</a:t>
            </a:r>
          </a:p>
          <a:p>
            <a:pPr marL="171450" indent="-171450">
              <a:buFont typeface="Wingdings" panose="05000000000000000000" pitchFamily="2" charset="2"/>
              <a:buChar char="q"/>
            </a:pPr>
            <a:endParaRPr lang="en-GB" sz="1600" dirty="0">
              <a:effectLst/>
              <a:latin typeface="Arial Nova" panose="020B0504020202020204" pitchFamily="34" charset="0"/>
              <a:ea typeface="Times New Roman" panose="02020603050405020304" pitchFamily="18" charset="0"/>
            </a:endParaRPr>
          </a:p>
          <a:p>
            <a:pPr marL="171450" indent="-171450">
              <a:buFont typeface="Wingdings" panose="05000000000000000000" pitchFamily="2" charset="2"/>
              <a:buChar char="q"/>
            </a:pPr>
            <a:r>
              <a:rPr lang="en-GB" sz="1600" dirty="0">
                <a:effectLst/>
                <a:latin typeface="Arial Nova" panose="020B0504020202020204" pitchFamily="34" charset="0"/>
                <a:ea typeface="Times New Roman" panose="02020603050405020304" pitchFamily="18" charset="0"/>
              </a:rPr>
              <a:t> </a:t>
            </a:r>
            <a:r>
              <a:rPr lang="en-GB" sz="1600" dirty="0">
                <a:latin typeface="Arial Nova" panose="020B0504020202020204" pitchFamily="34" charset="0"/>
                <a:ea typeface="Times New Roman" panose="02020603050405020304" pitchFamily="18" charset="0"/>
              </a:rPr>
              <a:t>The study  offered </a:t>
            </a:r>
            <a:r>
              <a:rPr lang="en-GB" sz="1600" dirty="0">
                <a:effectLst/>
                <a:latin typeface="Arial Nova" panose="020B0504020202020204" pitchFamily="34" charset="0"/>
                <a:ea typeface="Times New Roman" panose="02020603050405020304" pitchFamily="18" charset="0"/>
              </a:rPr>
              <a:t>a critical exploration of the concept of openness in higher education in the context of ODL, while focusing on the study pathways of previously disadvantaged or marginalised university students. </a:t>
            </a:r>
          </a:p>
          <a:p>
            <a:endParaRPr lang="en-GB" sz="1600" dirty="0">
              <a:effectLst/>
              <a:latin typeface="Arial Nova" panose="020B0504020202020204" pitchFamily="34" charset="0"/>
              <a:ea typeface="Times New Roman" panose="02020603050405020304" pitchFamily="18" charset="0"/>
            </a:endParaRPr>
          </a:p>
          <a:p>
            <a:br>
              <a:rPr lang="en-US" sz="1600" dirty="0">
                <a:effectLst/>
                <a:latin typeface="Arial Nova" panose="020B0504020202020204" pitchFamily="34" charset="0"/>
                <a:ea typeface="Times New Roman" panose="02020603050405020304" pitchFamily="18" charset="0"/>
              </a:rPr>
            </a:br>
            <a:endParaRPr lang="en-US" sz="1600" dirty="0">
              <a:effectLst/>
              <a:latin typeface="Arial Nova" panose="020B0504020202020204" pitchFamily="34" charset="0"/>
              <a:ea typeface="Times New Roman" panose="02020603050405020304" pitchFamily="18" charset="0"/>
            </a:endParaRPr>
          </a:p>
          <a:p>
            <a:pPr marL="171450" indent="-171450">
              <a:buFont typeface="Wingdings" panose="05000000000000000000" pitchFamily="2" charset="2"/>
              <a:buChar char="q"/>
            </a:pPr>
            <a:endParaRPr lang="en-ZA" sz="1600" dirty="0">
              <a:latin typeface="Arial Nova" panose="020B0504020202020204" pitchFamily="34" charset="0"/>
            </a:endParaRPr>
          </a:p>
        </p:txBody>
      </p:sp>
    </p:spTree>
    <p:extLst>
      <p:ext uri="{BB962C8B-B14F-4D97-AF65-F5344CB8AC3E}">
        <p14:creationId xmlns:p14="http://schemas.microsoft.com/office/powerpoint/2010/main" val="4114709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7EDAF-CD0E-E9A6-4EB2-D73C810A41AB}"/>
              </a:ext>
            </a:extLst>
          </p:cNvPr>
          <p:cNvSpPr txBox="1">
            <a:spLocks/>
          </p:cNvSpPr>
          <p:nvPr/>
        </p:nvSpPr>
        <p:spPr bwMode="auto">
          <a:xfrm>
            <a:off x="734645" y="259007"/>
            <a:ext cx="10363199" cy="74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defTabSz="457200"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ZA" altLang="en-US" sz="3600" b="1" i="0" u="none" strike="noStrike" kern="1200" cap="none" spc="0" normalizeH="0" baseline="0" noProof="0" dirty="0">
                <a:ln>
                  <a:noFill/>
                </a:ln>
                <a:solidFill>
                  <a:sysClr val="windowText" lastClr="000000"/>
                </a:solidFill>
                <a:effectLst/>
                <a:uLnTx/>
                <a:uFillTx/>
                <a:latin typeface="Arial" pitchFamily="34" charset="0"/>
                <a:ea typeface="+mj-ea"/>
                <a:cs typeface="Arial" pitchFamily="34" charset="0"/>
              </a:rPr>
              <a:t>PURPOSE AND OBJECTIVES</a:t>
            </a:r>
          </a:p>
        </p:txBody>
      </p:sp>
      <p:sp>
        <p:nvSpPr>
          <p:cNvPr id="4" name="TextBox 3">
            <a:extLst>
              <a:ext uri="{FF2B5EF4-FFF2-40B4-BE49-F238E27FC236}">
                <a16:creationId xmlns:a16="http://schemas.microsoft.com/office/drawing/2014/main" id="{4EEAA6C2-3D15-6C72-0E9D-9FCA7F81EE3B}"/>
              </a:ext>
            </a:extLst>
          </p:cNvPr>
          <p:cNvSpPr txBox="1"/>
          <p:nvPr/>
        </p:nvSpPr>
        <p:spPr>
          <a:xfrm>
            <a:off x="648677" y="1445795"/>
            <a:ext cx="10363199" cy="3693319"/>
          </a:xfrm>
          <a:prstGeom prst="rect">
            <a:avLst/>
          </a:prstGeom>
          <a:noFill/>
        </p:spPr>
        <p:txBody>
          <a:bodyPr wrap="square">
            <a:spAutoFit/>
          </a:bodyPr>
          <a:lstStyle/>
          <a:p>
            <a:pPr marL="285750" indent="-285750">
              <a:buFont typeface="Wingdings" panose="05000000000000000000" pitchFamily="2" charset="2"/>
              <a:buChar char="q"/>
            </a:pPr>
            <a:r>
              <a:rPr lang="en-GB" dirty="0">
                <a:latin typeface="Arial Nova" panose="020B0504020202020204" pitchFamily="34" charset="0"/>
              </a:rPr>
              <a:t>The purpose of the study  was to identify and describe the range of institutional, learner and teacher-related factors that contribute to openness considerations that would support students in their learning journey. </a:t>
            </a:r>
          </a:p>
          <a:p>
            <a:endParaRPr lang="en-GB" dirty="0">
              <a:latin typeface="Arial Nova" panose="020B0504020202020204" pitchFamily="34" charset="0"/>
            </a:endParaRPr>
          </a:p>
          <a:p>
            <a:pPr marL="285750" indent="-285750">
              <a:buFont typeface="Wingdings" panose="05000000000000000000" pitchFamily="2" charset="2"/>
              <a:buChar char="q"/>
            </a:pPr>
            <a:r>
              <a:rPr lang="en-GB" dirty="0">
                <a:latin typeface="Arial Nova" panose="020B0504020202020204" pitchFamily="34" charset="0"/>
              </a:rPr>
              <a:t>The study objectives involved :</a:t>
            </a:r>
          </a:p>
          <a:p>
            <a:endParaRPr lang="en-GB" dirty="0">
              <a:latin typeface="Arial Nova" panose="020B0504020202020204" pitchFamily="34" charset="0"/>
            </a:endParaRPr>
          </a:p>
          <a:p>
            <a:pPr marL="742950" lvl="1" indent="-285750">
              <a:buFont typeface="Wingdings" panose="05000000000000000000" pitchFamily="2" charset="2"/>
              <a:buChar char="§"/>
            </a:pPr>
            <a:r>
              <a:rPr lang="en-GB" dirty="0">
                <a:latin typeface="Arial Nova" panose="020B0504020202020204" pitchFamily="34" charset="0"/>
              </a:rPr>
              <a:t>Conducting a situational analysis of access and success patterns </a:t>
            </a:r>
          </a:p>
          <a:p>
            <a:pPr marL="285750" indent="-285750">
              <a:buFont typeface="Wingdings" panose="05000000000000000000" pitchFamily="2" charset="2"/>
              <a:buChar char="§"/>
            </a:pPr>
            <a:endParaRPr lang="en-GB" dirty="0">
              <a:latin typeface="Arial Nova" panose="020B0504020202020204" pitchFamily="34" charset="0"/>
            </a:endParaRPr>
          </a:p>
          <a:p>
            <a:pPr marL="742950" lvl="1" indent="-285750">
              <a:buFont typeface="Wingdings" panose="05000000000000000000" pitchFamily="2" charset="2"/>
              <a:buChar char="§"/>
            </a:pPr>
            <a:r>
              <a:rPr lang="en-GB" dirty="0">
                <a:latin typeface="Arial Nova" panose="020B0504020202020204" pitchFamily="34" charset="0"/>
              </a:rPr>
              <a:t>Identifying and describe the range of institutional, learner and teacher-related factors that contribute to openness during the student study pathways</a:t>
            </a:r>
          </a:p>
          <a:p>
            <a:pPr marL="285750" indent="-285750">
              <a:buFont typeface="Wingdings" panose="05000000000000000000" pitchFamily="2" charset="2"/>
              <a:buChar char="§"/>
            </a:pPr>
            <a:endParaRPr lang="en-GB" dirty="0">
              <a:latin typeface="Arial Nova" panose="020B0504020202020204" pitchFamily="34" charset="0"/>
            </a:endParaRPr>
          </a:p>
          <a:p>
            <a:pPr marL="742950" lvl="1" indent="-285750">
              <a:buFont typeface="Wingdings" panose="05000000000000000000" pitchFamily="2" charset="2"/>
              <a:buChar char="§"/>
            </a:pPr>
            <a:r>
              <a:rPr lang="en-GB" dirty="0">
                <a:latin typeface="Arial Nova" panose="020B0504020202020204" pitchFamily="34" charset="0"/>
              </a:rPr>
              <a:t>Evaluate current performance in planning and implementation of the principles of openness across the chosen study site.</a:t>
            </a:r>
          </a:p>
        </p:txBody>
      </p:sp>
    </p:spTree>
    <p:extLst>
      <p:ext uri="{BB962C8B-B14F-4D97-AF65-F5344CB8AC3E}">
        <p14:creationId xmlns:p14="http://schemas.microsoft.com/office/powerpoint/2010/main" val="3294878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7EDAF-CD0E-E9A6-4EB2-D73C810A41AB}"/>
              </a:ext>
            </a:extLst>
          </p:cNvPr>
          <p:cNvSpPr txBox="1">
            <a:spLocks/>
          </p:cNvSpPr>
          <p:nvPr/>
        </p:nvSpPr>
        <p:spPr bwMode="auto">
          <a:xfrm>
            <a:off x="734645" y="259007"/>
            <a:ext cx="10363199" cy="74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defTabSz="457200"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ZA" altLang="en-US" sz="3600" b="1" i="0" u="none" strike="noStrike" kern="1200" cap="none" spc="0" normalizeH="0" baseline="0" noProof="0" dirty="0">
                <a:ln>
                  <a:noFill/>
                </a:ln>
                <a:solidFill>
                  <a:sysClr val="windowText" lastClr="000000"/>
                </a:solidFill>
                <a:effectLst/>
                <a:uLnTx/>
                <a:uFillTx/>
                <a:latin typeface="Arial" pitchFamily="34" charset="0"/>
                <a:ea typeface="+mj-ea"/>
                <a:cs typeface="Arial" pitchFamily="34" charset="0"/>
              </a:rPr>
              <a:t>LITERATURE</a:t>
            </a:r>
          </a:p>
        </p:txBody>
      </p:sp>
      <p:sp>
        <p:nvSpPr>
          <p:cNvPr id="4" name="TextBox 3">
            <a:extLst>
              <a:ext uri="{FF2B5EF4-FFF2-40B4-BE49-F238E27FC236}">
                <a16:creationId xmlns:a16="http://schemas.microsoft.com/office/drawing/2014/main" id="{4EEAA6C2-3D15-6C72-0E9D-9FCA7F81EE3B}"/>
              </a:ext>
            </a:extLst>
          </p:cNvPr>
          <p:cNvSpPr txBox="1"/>
          <p:nvPr/>
        </p:nvSpPr>
        <p:spPr>
          <a:xfrm>
            <a:off x="734645" y="1289488"/>
            <a:ext cx="10363199" cy="5909310"/>
          </a:xfrm>
          <a:prstGeom prst="rect">
            <a:avLst/>
          </a:prstGeom>
          <a:noFill/>
        </p:spPr>
        <p:txBody>
          <a:bodyPr wrap="square">
            <a:spAutoFit/>
          </a:bodyPr>
          <a:lstStyle/>
          <a:p>
            <a:pPr marL="285750" indent="-285750">
              <a:buFont typeface="Wingdings" panose="05000000000000000000" pitchFamily="2" charset="2"/>
              <a:buChar char="q"/>
            </a:pPr>
            <a:r>
              <a:rPr lang="en-GB" dirty="0">
                <a:latin typeface="Arial Nova" panose="020B0504020202020204" pitchFamily="34" charset="0"/>
              </a:rPr>
              <a:t>The South African higher education system is characterised by high enrolment numbers of students from marginalised communities with growing concerns with respect to the efficacy of the higher education system.</a:t>
            </a:r>
          </a:p>
          <a:p>
            <a:endParaRPr lang="en-GB" dirty="0">
              <a:latin typeface="Arial Nova" panose="020B0504020202020204" pitchFamily="34" charset="0"/>
            </a:endParaRPr>
          </a:p>
          <a:p>
            <a:pPr marL="285750" indent="-285750">
              <a:buFont typeface="Wingdings" panose="05000000000000000000" pitchFamily="2" charset="2"/>
              <a:buChar char="q"/>
            </a:pPr>
            <a:r>
              <a:rPr lang="en-GB" dirty="0">
                <a:latin typeface="Arial Nova" panose="020B0504020202020204" pitchFamily="34" charset="0"/>
              </a:rPr>
              <a:t> </a:t>
            </a:r>
            <a:r>
              <a:rPr lang="en-GB" dirty="0" err="1">
                <a:latin typeface="Arial Nova" panose="020B0504020202020204" pitchFamily="34" charset="0"/>
              </a:rPr>
              <a:t>Ramrathan</a:t>
            </a:r>
            <a:r>
              <a:rPr lang="en-GB" dirty="0">
                <a:latin typeface="Arial Nova" panose="020B0504020202020204" pitchFamily="34" charset="0"/>
              </a:rPr>
              <a:t>, &amp; Pillay (2015) posit that the system experiences a combination of high attrition or dropout rates, low throughput, low success rates, and increased time-to-completion in particular three year and four-year degree programmes.</a:t>
            </a:r>
          </a:p>
          <a:p>
            <a:endParaRPr lang="en-GB" dirty="0">
              <a:latin typeface="Arial Nova" panose="020B0504020202020204" pitchFamily="34" charset="0"/>
            </a:endParaRPr>
          </a:p>
          <a:p>
            <a:pPr marL="285750" indent="-285750">
              <a:buFont typeface="Wingdings" panose="05000000000000000000" pitchFamily="2" charset="2"/>
              <a:buChar char="q"/>
            </a:pPr>
            <a:r>
              <a:rPr lang="en-GB" dirty="0">
                <a:latin typeface="Arial Nova" panose="020B0504020202020204" pitchFamily="34" charset="0"/>
              </a:rPr>
              <a:t>The DHET (2015) acknowledges the existence of these challenges and highlights the various interventions by the government have largely focused on opening and widening ac-cess to institutions offering contact and distance education, especially for students previously excluded.</a:t>
            </a:r>
          </a:p>
          <a:p>
            <a:endParaRPr lang="en-GB" dirty="0">
              <a:latin typeface="Arial Nova" panose="020B0504020202020204" pitchFamily="34" charset="0"/>
            </a:endParaRPr>
          </a:p>
          <a:p>
            <a:pPr marL="285750" indent="-285750">
              <a:buFont typeface="Wingdings" panose="05000000000000000000" pitchFamily="2" charset="2"/>
              <a:buChar char="q"/>
            </a:pPr>
            <a:r>
              <a:rPr lang="en-GB" dirty="0">
                <a:latin typeface="Arial Nova" panose="020B0504020202020204" pitchFamily="34" charset="0"/>
              </a:rPr>
              <a:t>However, there is rarely evidence to suggest that improved access has resulted in comparable success rates, in particular for open and distance learning (ODL).</a:t>
            </a:r>
          </a:p>
          <a:p>
            <a:endParaRPr lang="en-GB" dirty="0">
              <a:latin typeface="Arial Nova" panose="020B0504020202020204" pitchFamily="34" charset="0"/>
            </a:endParaRPr>
          </a:p>
          <a:p>
            <a:pPr marL="285750" indent="-285750">
              <a:buFont typeface="Wingdings" panose="05000000000000000000" pitchFamily="2" charset="2"/>
              <a:buChar char="q"/>
            </a:pPr>
            <a:r>
              <a:rPr lang="en-GB" dirty="0">
                <a:latin typeface="Arial Nova" panose="020B0504020202020204" pitchFamily="34" charset="0"/>
              </a:rPr>
              <a:t>Disparities in income levels and inequalities are significant in higher education and manifest in academic performance and success of students. </a:t>
            </a:r>
          </a:p>
          <a:p>
            <a:endParaRPr lang="en-GB" dirty="0">
              <a:latin typeface="Arial Nova" panose="020B0504020202020204" pitchFamily="34" charset="0"/>
            </a:endParaRPr>
          </a:p>
          <a:p>
            <a:r>
              <a:rPr lang="en-GB" dirty="0">
                <a:latin typeface="Arial Nova" panose="020B0504020202020204" pitchFamily="34" charset="0"/>
              </a:rPr>
              <a:t> </a:t>
            </a:r>
          </a:p>
          <a:p>
            <a:pPr marL="285750" indent="-285750">
              <a:buFont typeface="Wingdings" panose="05000000000000000000" pitchFamily="2" charset="2"/>
              <a:buChar char="q"/>
            </a:pPr>
            <a:endParaRPr lang="en-GB" dirty="0">
              <a:latin typeface="Arial Nova" panose="020B0504020202020204" pitchFamily="34" charset="0"/>
            </a:endParaRPr>
          </a:p>
          <a:p>
            <a:endParaRPr lang="en-GB" dirty="0">
              <a:latin typeface="Arial Nova" panose="020B0504020202020204" pitchFamily="34" charset="0"/>
            </a:endParaRPr>
          </a:p>
        </p:txBody>
      </p:sp>
    </p:spTree>
    <p:extLst>
      <p:ext uri="{BB962C8B-B14F-4D97-AF65-F5344CB8AC3E}">
        <p14:creationId xmlns:p14="http://schemas.microsoft.com/office/powerpoint/2010/main" val="2046884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7EDAF-CD0E-E9A6-4EB2-D73C810A41AB}"/>
              </a:ext>
            </a:extLst>
          </p:cNvPr>
          <p:cNvSpPr txBox="1">
            <a:spLocks/>
          </p:cNvSpPr>
          <p:nvPr/>
        </p:nvSpPr>
        <p:spPr bwMode="auto">
          <a:xfrm>
            <a:off x="734645" y="259007"/>
            <a:ext cx="10363199" cy="74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defTabSz="457200"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ZA" altLang="en-US" sz="3600" b="1" i="0" u="none" strike="noStrike" kern="1200" cap="none" spc="0" normalizeH="0" baseline="0" noProof="0" dirty="0">
                <a:ln>
                  <a:noFill/>
                </a:ln>
                <a:solidFill>
                  <a:sysClr val="windowText" lastClr="000000"/>
                </a:solidFill>
                <a:effectLst/>
                <a:uLnTx/>
                <a:uFillTx/>
                <a:latin typeface="Arial" pitchFamily="34" charset="0"/>
                <a:ea typeface="+mj-ea"/>
                <a:cs typeface="Arial" pitchFamily="34" charset="0"/>
              </a:rPr>
              <a:t>LITERATURE</a:t>
            </a:r>
          </a:p>
        </p:txBody>
      </p:sp>
      <p:sp>
        <p:nvSpPr>
          <p:cNvPr id="4" name="TextBox 3">
            <a:extLst>
              <a:ext uri="{FF2B5EF4-FFF2-40B4-BE49-F238E27FC236}">
                <a16:creationId xmlns:a16="http://schemas.microsoft.com/office/drawing/2014/main" id="{4EEAA6C2-3D15-6C72-0E9D-9FCA7F81EE3B}"/>
              </a:ext>
            </a:extLst>
          </p:cNvPr>
          <p:cNvSpPr txBox="1"/>
          <p:nvPr/>
        </p:nvSpPr>
        <p:spPr>
          <a:xfrm>
            <a:off x="734645" y="1289488"/>
            <a:ext cx="10363199" cy="5632311"/>
          </a:xfrm>
          <a:prstGeom prst="rect">
            <a:avLst/>
          </a:prstGeom>
          <a:noFill/>
        </p:spPr>
        <p:txBody>
          <a:bodyPr wrap="square">
            <a:spAutoFit/>
          </a:bodyPr>
          <a:lstStyle/>
          <a:p>
            <a:pPr marL="285750" indent="-285750">
              <a:buFont typeface="Wingdings" panose="05000000000000000000" pitchFamily="2" charset="2"/>
              <a:buChar char="q"/>
            </a:pPr>
            <a:r>
              <a:rPr lang="en-GB" dirty="0">
                <a:latin typeface="Arial Nova" panose="020B0504020202020204" pitchFamily="34" charset="0"/>
              </a:rPr>
              <a:t>The disproportionate imbalance requires wide-ranging interventions on the interface of institution and state to drive improved efficacy of the system and outcomes.</a:t>
            </a:r>
          </a:p>
          <a:p>
            <a:pPr marL="285750" indent="-285750">
              <a:buFont typeface="Wingdings" panose="05000000000000000000" pitchFamily="2" charset="2"/>
              <a:buChar char="q"/>
            </a:pPr>
            <a:endParaRPr lang="en-GB" dirty="0">
              <a:latin typeface="Arial Nova" panose="020B0504020202020204" pitchFamily="34" charset="0"/>
            </a:endParaRPr>
          </a:p>
          <a:p>
            <a:pPr marL="285750" indent="-285750">
              <a:buFont typeface="Wingdings" panose="05000000000000000000" pitchFamily="2" charset="2"/>
              <a:buChar char="q"/>
            </a:pPr>
            <a:r>
              <a:rPr lang="en-GB" dirty="0">
                <a:latin typeface="Arial Nova" panose="020B0504020202020204" pitchFamily="34" charset="0"/>
              </a:rPr>
              <a:t>Nicholas, Cullen, and Koski (2021) argue that institutions structural alignment to its mission is important and to assist in gathering research, the Institutional Research (IR) departments whose focus predominantly is on institutional reporting and statistics as their primary scope should be expanded to include specialties in accreditation, assessment, analytics and other data services</a:t>
            </a:r>
          </a:p>
          <a:p>
            <a:pPr marL="285750" indent="-285750">
              <a:buFont typeface="Wingdings" panose="05000000000000000000" pitchFamily="2" charset="2"/>
              <a:buChar char="q"/>
            </a:pPr>
            <a:endParaRPr lang="en-GB" dirty="0">
              <a:latin typeface="Arial Nova" panose="020B0504020202020204" pitchFamily="34" charset="0"/>
            </a:endParaRPr>
          </a:p>
          <a:p>
            <a:pPr marL="285750" indent="-285750">
              <a:buFont typeface="Wingdings" panose="05000000000000000000" pitchFamily="2" charset="2"/>
              <a:buChar char="q"/>
            </a:pPr>
            <a:r>
              <a:rPr lang="en-GB" dirty="0">
                <a:latin typeface="Arial Nova" panose="020B0504020202020204" pitchFamily="34" charset="0"/>
              </a:rPr>
              <a:t>The challenges associated with ODL are varied, and central to these challenges is that the concept of openness is not well understood, that is, its true impact and application in practice are not fully understood.</a:t>
            </a:r>
          </a:p>
          <a:p>
            <a:r>
              <a:rPr lang="en-GB" dirty="0">
                <a:latin typeface="Arial Nova" panose="020B0504020202020204" pitchFamily="34" charset="0"/>
              </a:rPr>
              <a:t> </a:t>
            </a:r>
          </a:p>
          <a:p>
            <a:pPr marL="285750" indent="-285750">
              <a:buFont typeface="Wingdings" panose="05000000000000000000" pitchFamily="2" charset="2"/>
              <a:buChar char="q"/>
            </a:pPr>
            <a:r>
              <a:rPr lang="en-GB" dirty="0">
                <a:latin typeface="Arial Nova" panose="020B0504020202020204" pitchFamily="34" charset="0"/>
              </a:rPr>
              <a:t>This picture of uncertainty about its contribution is a long-standing challenge.</a:t>
            </a:r>
          </a:p>
          <a:p>
            <a:endParaRPr lang="en-GB" dirty="0">
              <a:latin typeface="Arial Nova" panose="020B0504020202020204" pitchFamily="34" charset="0"/>
            </a:endParaRPr>
          </a:p>
          <a:p>
            <a:pPr marL="285750" indent="-285750">
              <a:buFont typeface="Wingdings" panose="05000000000000000000" pitchFamily="2" charset="2"/>
              <a:buChar char="q"/>
            </a:pPr>
            <a:r>
              <a:rPr lang="en-GB" dirty="0">
                <a:latin typeface="Arial Nova" panose="020B0504020202020204" pitchFamily="34" charset="0"/>
              </a:rPr>
              <a:t> The principles of social justice must be reconciled with the environmental conditions that give expression on the amenability of the environment to acknowledge the disparities within its social spaces and intentional adoption of strategies to socialise the spaces to more equitable access and success. </a:t>
            </a:r>
          </a:p>
          <a:p>
            <a:endParaRPr lang="en-GB" dirty="0">
              <a:latin typeface="Arial Nova" panose="020B0504020202020204" pitchFamily="34" charset="0"/>
            </a:endParaRPr>
          </a:p>
          <a:p>
            <a:endParaRPr lang="en-GB" dirty="0">
              <a:latin typeface="Arial Nova" panose="020B0504020202020204" pitchFamily="34" charset="0"/>
            </a:endParaRPr>
          </a:p>
        </p:txBody>
      </p:sp>
    </p:spTree>
    <p:extLst>
      <p:ext uri="{BB962C8B-B14F-4D97-AF65-F5344CB8AC3E}">
        <p14:creationId xmlns:p14="http://schemas.microsoft.com/office/powerpoint/2010/main" val="2725534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7EDAF-CD0E-E9A6-4EB2-D73C810A41AB}"/>
              </a:ext>
            </a:extLst>
          </p:cNvPr>
          <p:cNvSpPr txBox="1">
            <a:spLocks/>
          </p:cNvSpPr>
          <p:nvPr/>
        </p:nvSpPr>
        <p:spPr bwMode="auto">
          <a:xfrm>
            <a:off x="734645" y="259007"/>
            <a:ext cx="10363199" cy="74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defTabSz="457200"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ZA" altLang="en-US" sz="3600" b="1" i="0" u="none" strike="noStrike" kern="1200" cap="none" spc="0" normalizeH="0" baseline="0" noProof="0" dirty="0">
                <a:ln>
                  <a:noFill/>
                </a:ln>
                <a:solidFill>
                  <a:sysClr val="windowText" lastClr="000000"/>
                </a:solidFill>
                <a:effectLst/>
                <a:uLnTx/>
                <a:uFillTx/>
                <a:latin typeface="Arial" pitchFamily="34" charset="0"/>
                <a:ea typeface="+mj-ea"/>
                <a:cs typeface="Arial" pitchFamily="34" charset="0"/>
              </a:rPr>
              <a:t>LITERATURE</a:t>
            </a:r>
          </a:p>
        </p:txBody>
      </p:sp>
      <p:sp>
        <p:nvSpPr>
          <p:cNvPr id="4" name="TextBox 3">
            <a:extLst>
              <a:ext uri="{FF2B5EF4-FFF2-40B4-BE49-F238E27FC236}">
                <a16:creationId xmlns:a16="http://schemas.microsoft.com/office/drawing/2014/main" id="{4EEAA6C2-3D15-6C72-0E9D-9FCA7F81EE3B}"/>
              </a:ext>
            </a:extLst>
          </p:cNvPr>
          <p:cNvSpPr txBox="1"/>
          <p:nvPr/>
        </p:nvSpPr>
        <p:spPr>
          <a:xfrm>
            <a:off x="734645" y="1289488"/>
            <a:ext cx="10363199" cy="3970318"/>
          </a:xfrm>
          <a:prstGeom prst="rect">
            <a:avLst/>
          </a:prstGeom>
          <a:noFill/>
        </p:spPr>
        <p:txBody>
          <a:bodyPr wrap="square">
            <a:spAutoFit/>
          </a:bodyPr>
          <a:lstStyle/>
          <a:p>
            <a:pPr marL="285750" indent="-285750">
              <a:buFont typeface="Wingdings" panose="05000000000000000000" pitchFamily="2" charset="2"/>
              <a:buChar char="q"/>
            </a:pPr>
            <a:r>
              <a:rPr lang="en-GB" dirty="0">
                <a:latin typeface="Arial Nova" panose="020B0504020202020204" pitchFamily="34" charset="0"/>
              </a:rPr>
              <a:t>Universities, by their very nature, are designed as social structures and institutional contexts or spaces with specified rules and regulations.</a:t>
            </a:r>
          </a:p>
          <a:p>
            <a:endParaRPr lang="en-GB" dirty="0">
              <a:latin typeface="Arial Nova" panose="020B0504020202020204" pitchFamily="34" charset="0"/>
            </a:endParaRPr>
          </a:p>
          <a:p>
            <a:pPr marL="285750" indent="-285750">
              <a:buFont typeface="Wingdings" panose="05000000000000000000" pitchFamily="2" charset="2"/>
              <a:buChar char="q"/>
            </a:pPr>
            <a:r>
              <a:rPr lang="en-GB" dirty="0" err="1">
                <a:latin typeface="Arial Nova" panose="020B0504020202020204" pitchFamily="34" charset="0"/>
              </a:rPr>
              <a:t>Sapon-Shevin</a:t>
            </a:r>
            <a:r>
              <a:rPr lang="en-GB" dirty="0">
                <a:latin typeface="Arial Nova" panose="020B0504020202020204" pitchFamily="34" charset="0"/>
              </a:rPr>
              <a:t> (2003) identifies inclusion as a principle that concerns social justice, and that by embracing inclusion as a model of social justice, institutions can create a world fit for the entire student body.</a:t>
            </a:r>
          </a:p>
          <a:p>
            <a:pPr marL="285750" indent="-285750">
              <a:buFont typeface="Wingdings" panose="05000000000000000000" pitchFamily="2" charset="2"/>
              <a:buChar char="q"/>
            </a:pPr>
            <a:endParaRPr lang="en-GB" dirty="0">
              <a:latin typeface="Arial Nova" panose="020B0504020202020204" pitchFamily="34" charset="0"/>
            </a:endParaRPr>
          </a:p>
          <a:p>
            <a:pPr marL="285750" indent="-285750">
              <a:buFont typeface="Wingdings" panose="05000000000000000000" pitchFamily="2" charset="2"/>
              <a:buChar char="q"/>
            </a:pPr>
            <a:r>
              <a:rPr lang="en-GB" dirty="0">
                <a:latin typeface="Arial Nova" panose="020B0504020202020204" pitchFamily="34" charset="0"/>
              </a:rPr>
              <a:t> Ding et al. (2021) highlights that the dramatic expansion in enrolment in an effort of inclusiveness without the sufficient complementary input in teaching resources and finance negatively affects the quality of education provision from various input factors. Faculty-student ratio, a key indicator of higher education quality indicating class size and faculty availability (Black &amp; Smith, 2006),</a:t>
            </a:r>
          </a:p>
          <a:p>
            <a:pPr marL="285750" indent="-285750">
              <a:buFont typeface="Wingdings" panose="05000000000000000000" pitchFamily="2" charset="2"/>
              <a:buChar char="q"/>
            </a:pPr>
            <a:endParaRPr lang="en-GB" dirty="0">
              <a:latin typeface="Arial Nova" panose="020B0504020202020204" pitchFamily="34" charset="0"/>
            </a:endParaRPr>
          </a:p>
          <a:p>
            <a:endParaRPr lang="en-GB" dirty="0">
              <a:latin typeface="Arial Nova" panose="020B0504020202020204" pitchFamily="34" charset="0"/>
            </a:endParaRPr>
          </a:p>
          <a:p>
            <a:endParaRPr lang="en-GB" dirty="0">
              <a:latin typeface="Arial Nova" panose="020B0504020202020204" pitchFamily="34" charset="0"/>
            </a:endParaRPr>
          </a:p>
        </p:txBody>
      </p:sp>
    </p:spTree>
    <p:extLst>
      <p:ext uri="{BB962C8B-B14F-4D97-AF65-F5344CB8AC3E}">
        <p14:creationId xmlns:p14="http://schemas.microsoft.com/office/powerpoint/2010/main" val="1589745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7EDAF-CD0E-E9A6-4EB2-D73C810A41AB}"/>
              </a:ext>
            </a:extLst>
          </p:cNvPr>
          <p:cNvSpPr txBox="1">
            <a:spLocks/>
          </p:cNvSpPr>
          <p:nvPr/>
        </p:nvSpPr>
        <p:spPr bwMode="auto">
          <a:xfrm>
            <a:off x="734645" y="259007"/>
            <a:ext cx="10363199" cy="74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defTabSz="457200"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ctr" defTabSz="457200"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ctr" defTabSz="457200"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ZA" altLang="en-US" sz="3600" b="1" i="0" u="none" strike="noStrike" kern="1200" cap="none" spc="0" normalizeH="0" baseline="0" noProof="0" dirty="0">
                <a:ln>
                  <a:noFill/>
                </a:ln>
                <a:solidFill>
                  <a:sysClr val="windowText" lastClr="000000"/>
                </a:solidFill>
                <a:effectLst/>
                <a:uLnTx/>
                <a:uFillTx/>
                <a:latin typeface="Arial" pitchFamily="34" charset="0"/>
                <a:ea typeface="+mj-ea"/>
                <a:cs typeface="Arial" pitchFamily="34" charset="0"/>
              </a:rPr>
              <a:t>THEORETICAL FRAMING</a:t>
            </a:r>
          </a:p>
        </p:txBody>
      </p:sp>
      <p:sp>
        <p:nvSpPr>
          <p:cNvPr id="4" name="TextBox 3">
            <a:extLst>
              <a:ext uri="{FF2B5EF4-FFF2-40B4-BE49-F238E27FC236}">
                <a16:creationId xmlns:a16="http://schemas.microsoft.com/office/drawing/2014/main" id="{4EEAA6C2-3D15-6C72-0E9D-9FCA7F81EE3B}"/>
              </a:ext>
            </a:extLst>
          </p:cNvPr>
          <p:cNvSpPr txBox="1"/>
          <p:nvPr/>
        </p:nvSpPr>
        <p:spPr>
          <a:xfrm>
            <a:off x="734645" y="1289488"/>
            <a:ext cx="10363199" cy="2308324"/>
          </a:xfrm>
          <a:prstGeom prst="rect">
            <a:avLst/>
          </a:prstGeom>
          <a:noFill/>
        </p:spPr>
        <p:txBody>
          <a:bodyPr wrap="square">
            <a:spAutoFit/>
          </a:bodyPr>
          <a:lstStyle/>
          <a:p>
            <a:pPr marL="285750" indent="-285750">
              <a:buFont typeface="Wingdings" panose="05000000000000000000" pitchFamily="2" charset="2"/>
              <a:buChar char="q"/>
            </a:pPr>
            <a:r>
              <a:rPr lang="en-GB" dirty="0">
                <a:latin typeface="Arial Nova" panose="020B0504020202020204" pitchFamily="34" charset="0"/>
              </a:rPr>
              <a:t>A framework is defined as a collection of ideas that are used when someone is interested to form decisions or judgements (Bedworth, 2010). </a:t>
            </a:r>
          </a:p>
          <a:p>
            <a:pPr marL="285750" indent="-285750">
              <a:buFont typeface="Wingdings" panose="05000000000000000000" pitchFamily="2" charset="2"/>
              <a:buChar char="q"/>
            </a:pPr>
            <a:endParaRPr lang="en-GB" dirty="0">
              <a:latin typeface="Arial Nova" panose="020B0504020202020204" pitchFamily="34" charset="0"/>
            </a:endParaRPr>
          </a:p>
          <a:p>
            <a:pPr marL="285750" indent="-285750">
              <a:buFont typeface="Wingdings" panose="05000000000000000000" pitchFamily="2" charset="2"/>
              <a:buChar char="q"/>
            </a:pPr>
            <a:r>
              <a:rPr lang="en-GB" dirty="0">
                <a:latin typeface="Arial Nova" panose="020B0504020202020204" pitchFamily="34" charset="0"/>
              </a:rPr>
              <a:t>It assists the researcher to organise the specific study and delivers a perspective in the topic under study and collects and analyses data (Van den Brink &amp; </a:t>
            </a:r>
            <a:r>
              <a:rPr lang="en-GB" dirty="0" err="1">
                <a:latin typeface="Arial Nova" panose="020B0504020202020204" pitchFamily="34" charset="0"/>
              </a:rPr>
              <a:t>Stobbe</a:t>
            </a:r>
            <a:r>
              <a:rPr lang="en-GB" dirty="0">
                <a:latin typeface="Arial Nova" panose="020B0504020202020204" pitchFamily="34" charset="0"/>
              </a:rPr>
              <a:t>, 2009). </a:t>
            </a:r>
          </a:p>
          <a:p>
            <a:endParaRPr lang="en-GB" dirty="0">
              <a:latin typeface="Arial Nova" panose="020B0504020202020204" pitchFamily="34" charset="0"/>
            </a:endParaRPr>
          </a:p>
          <a:p>
            <a:endParaRPr lang="en-GB" dirty="0">
              <a:latin typeface="Arial Nova" panose="020B0504020202020204" pitchFamily="34" charset="0"/>
            </a:endParaRPr>
          </a:p>
          <a:p>
            <a:endParaRPr lang="en-GB" dirty="0">
              <a:latin typeface="Arial Nova" panose="020B0504020202020204" pitchFamily="34" charset="0"/>
            </a:endParaRPr>
          </a:p>
        </p:txBody>
      </p:sp>
    </p:spTree>
    <p:extLst>
      <p:ext uri="{BB962C8B-B14F-4D97-AF65-F5344CB8AC3E}">
        <p14:creationId xmlns:p14="http://schemas.microsoft.com/office/powerpoint/2010/main" val="29621685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581000d-9bda-4b0b-b5ae-b4dc7f9925aa" xsi:nil="true"/>
    <lcf76f155ced4ddcb4097134ff3c332f xmlns="a4f479c1-1183-4e70-865f-f58bfb70dbc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16B771BC549D244A45761CDCDAD0422" ma:contentTypeVersion="11" ma:contentTypeDescription="Create a new document." ma:contentTypeScope="" ma:versionID="2a3d04ccaa76ee70e3363f19292de683">
  <xsd:schema xmlns:xsd="http://www.w3.org/2001/XMLSchema" xmlns:xs="http://www.w3.org/2001/XMLSchema" xmlns:p="http://schemas.microsoft.com/office/2006/metadata/properties" xmlns:ns2="a4f479c1-1183-4e70-865f-f58bfb70dbc6" xmlns:ns3="2581000d-9bda-4b0b-b5ae-b4dc7f9925aa" targetNamespace="http://schemas.microsoft.com/office/2006/metadata/properties" ma:root="true" ma:fieldsID="954eb917506003a0f2432e4de4c1672d" ns2:_="" ns3:_="">
    <xsd:import namespace="a4f479c1-1183-4e70-865f-f58bfb70dbc6"/>
    <xsd:import namespace="2581000d-9bda-4b0b-b5ae-b4dc7f9925a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479c1-1183-4e70-865f-f58bfb70db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3f71aa4a-be28-4b70-9fa1-6af093eb9c7a"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581000d-9bda-4b0b-b5ae-b4dc7f9925aa"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b6bb5338-ab26-4fae-b91a-828b9a41533d}" ma:internalName="TaxCatchAll" ma:showField="CatchAllData" ma:web="2581000d-9bda-4b0b-b5ae-b4dc7f9925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903C89-778E-4A75-A950-8D6135A4D273}">
  <ds:schemaRefs>
    <ds:schemaRef ds:uri="http://schemas.microsoft.com/sharepoint/v3/contenttype/forms"/>
  </ds:schemaRefs>
</ds:datastoreItem>
</file>

<file path=customXml/itemProps2.xml><?xml version="1.0" encoding="utf-8"?>
<ds:datastoreItem xmlns:ds="http://schemas.openxmlformats.org/officeDocument/2006/customXml" ds:itemID="{9D485977-FC1F-412A-A137-F04642E8E1F8}">
  <ds:schemaRefs>
    <ds:schemaRef ds:uri="http://schemas.openxmlformats.org/package/2006/metadata/core-properties"/>
    <ds:schemaRef ds:uri="http://purl.org/dc/terms/"/>
    <ds:schemaRef ds:uri="http://schemas.microsoft.com/office/2006/metadata/properties"/>
    <ds:schemaRef ds:uri="http://purl.org/dc/elements/1.1/"/>
    <ds:schemaRef ds:uri="http://schemas.microsoft.com/office/2006/documentManagement/types"/>
    <ds:schemaRef ds:uri="http://purl.org/dc/dcmitype/"/>
    <ds:schemaRef ds:uri="http://schemas.microsoft.com/office/infopath/2007/PartnerControls"/>
    <ds:schemaRef ds:uri="4f317dc6-e86e-4e86-898c-e5cdfb4b626d"/>
    <ds:schemaRef ds:uri="9f8a7273-c97a-4eea-a8e6-84bdefd4765a"/>
    <ds:schemaRef ds:uri="http://www.w3.org/XML/1998/namespace"/>
  </ds:schemaRefs>
</ds:datastoreItem>
</file>

<file path=customXml/itemProps3.xml><?xml version="1.0" encoding="utf-8"?>
<ds:datastoreItem xmlns:ds="http://schemas.openxmlformats.org/officeDocument/2006/customXml" ds:itemID="{2E72D881-0EC4-49B0-BF6E-BEFB26F33E5C}"/>
</file>

<file path=docMetadata/LabelInfo.xml><?xml version="1.0" encoding="utf-8"?>
<clbl:labelList xmlns:clbl="http://schemas.microsoft.com/office/2020/mipLabelMetadata">
  <clbl:label id="{ca9a8b8c-3ea3-4799-a43e-5510398e7a3b}" enabled="0" method="" siteId="{ca9a8b8c-3ea3-4799-a43e-5510398e7a3b}" removed="1"/>
</clbl:labelList>
</file>

<file path=docProps/app.xml><?xml version="1.0" encoding="utf-8"?>
<Properties xmlns="http://schemas.openxmlformats.org/officeDocument/2006/extended-properties" xmlns:vt="http://schemas.openxmlformats.org/officeDocument/2006/docPropsVTypes">
  <TotalTime>1481</TotalTime>
  <Words>3548</Words>
  <Application>Microsoft Office PowerPoint</Application>
  <PresentationFormat>Widescreen</PresentationFormat>
  <Paragraphs>328</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Arial Nova</vt:lpstr>
      <vt:lpstr>Calibri</vt:lpstr>
      <vt:lpstr>Calibri Light</vt:lpstr>
      <vt:lpstr>Courier New</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Gao Masire</dc:creator>
  <cp:lastModifiedBy>Mkuzangwe, Sefora</cp:lastModifiedBy>
  <cp:revision>4</cp:revision>
  <dcterms:created xsi:type="dcterms:W3CDTF">2023-09-27T13:43:44Z</dcterms:created>
  <dcterms:modified xsi:type="dcterms:W3CDTF">2023-10-03T19:53:18Z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0x010100116B771BC549D244A45761CDCDAD0422</vt:lpwstr>
  </property>
</Properties>
</file>