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B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65" d="100"/>
          <a:sy n="65" d="100"/>
        </p:scale>
        <p:origin x="63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6D4DA-0078-CBAE-275F-7EF383F41C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W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B80CDC-176C-D6B4-C8F9-E0D87563F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AA71E-45CA-CBE4-7C8E-D1F9DEB98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9C03D-663F-FC4A-B2AB-B9685F20CE67}" type="datetimeFigureOut">
              <a:rPr lang="en-BW" smtClean="0"/>
              <a:t>10/04/2023</a:t>
            </a:fld>
            <a:endParaRPr lang="en-B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40CA57-3294-34C4-75D2-56AB0B88D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CB897-198E-90A9-82C9-996483B88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D271-583C-9240-B493-0E2121C57350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3186972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0F5A4-DEC2-01EC-82CA-98BC0E046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W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BF8EFF-D27A-C3A9-57A0-6BA74D8E2E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14717-777F-035E-D9BA-EBD6C419C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9C03D-663F-FC4A-B2AB-B9685F20CE67}" type="datetimeFigureOut">
              <a:rPr lang="en-BW" smtClean="0"/>
              <a:t>10/04/2023</a:t>
            </a:fld>
            <a:endParaRPr lang="en-B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67607-5FC1-568B-22D7-A23EA2684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26C3F-0D6D-54E5-3425-31E6904F0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D271-583C-9240-B493-0E2121C57350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579928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07C430-F7B3-5B69-9BBF-5EF4577970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W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DD81C4-7DD4-2612-058D-A7DE24E791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17AEAB-9A2C-C91F-C9DF-50BE9539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9C03D-663F-FC4A-B2AB-B9685F20CE67}" type="datetimeFigureOut">
              <a:rPr lang="en-BW" smtClean="0"/>
              <a:t>10/04/2023</a:t>
            </a:fld>
            <a:endParaRPr lang="en-B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B0656-7B2A-2FE0-EC6C-27BAB8F4B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F927B-5538-045B-D706-36B1214B7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D271-583C-9240-B493-0E2121C57350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3178074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white and blue background with blue lines&#10;&#10;Description automatically generated">
            <a:extLst>
              <a:ext uri="{FF2B5EF4-FFF2-40B4-BE49-F238E27FC236}">
                <a16:creationId xmlns:a16="http://schemas.microsoft.com/office/drawing/2014/main" id="{2602B69B-C8E7-F03E-CD40-C792E15CBF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826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00285-034E-C3EC-E90A-11BBE34C9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W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F4BEC-AACA-DCF5-ADCD-B75A9B081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3FFEA2-7CBC-E13F-A858-F2C7D3E5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9C03D-663F-FC4A-B2AB-B9685F20CE67}" type="datetimeFigureOut">
              <a:rPr lang="en-BW" smtClean="0"/>
              <a:t>10/04/2023</a:t>
            </a:fld>
            <a:endParaRPr lang="en-B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EA982-BFD8-CBCF-0CB0-2835EE8CB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14A05-CC84-E3E3-BF39-D228E16A8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D271-583C-9240-B493-0E2121C57350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2670403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96A3D-49FF-1966-2C1C-67D8CB28C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W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9C983-666C-76D3-DADC-1D907E5B90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W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47BF49-DAB0-BE1E-7C05-3A7520647C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W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F4D798-9CA1-CAB7-D2F6-F6A7393E1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9C03D-663F-FC4A-B2AB-B9685F20CE67}" type="datetimeFigureOut">
              <a:rPr lang="en-BW" smtClean="0"/>
              <a:t>10/04/2023</a:t>
            </a:fld>
            <a:endParaRPr lang="en-B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6A804-B601-9F2A-6C54-9ABF7DDBE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329DDA-E813-8B34-7515-EB119161A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D271-583C-9240-B493-0E2121C57350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3435053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3360E-4B88-0441-2714-815ABBAA5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W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F805B5-853D-C060-2305-202697DC6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3D1B3C-71E0-3D14-65EC-BEDA9A010F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W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783E47-6985-B6CF-BE7D-5675225D07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3FE2BA-EA08-4FBC-9A67-2AF73C4755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W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49096B-E414-5D2D-280A-B35FADA90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9C03D-663F-FC4A-B2AB-B9685F20CE67}" type="datetimeFigureOut">
              <a:rPr lang="en-BW" smtClean="0"/>
              <a:t>10/04/2023</a:t>
            </a:fld>
            <a:endParaRPr lang="en-BW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036C74-286C-42EA-AE34-F1B98869D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W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A72790-56B6-095E-D260-D5D0DD5C7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D271-583C-9240-B493-0E2121C57350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312095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693D1-C181-E5CA-E526-AB9589D83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W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D8184B-2C04-DE5E-93CE-0AA2E9BA4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9C03D-663F-FC4A-B2AB-B9685F20CE67}" type="datetimeFigureOut">
              <a:rPr lang="en-BW" smtClean="0"/>
              <a:t>10/04/2023</a:t>
            </a:fld>
            <a:endParaRPr lang="en-BW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21BF55-8F99-8A55-1FA6-37219C93C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W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4FD0C8-525A-7A25-9E16-FF2B0CDF0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D271-583C-9240-B493-0E2121C57350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2222750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72D143-30FE-70CE-F623-E916E7EDF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9C03D-663F-FC4A-B2AB-B9685F20CE67}" type="datetimeFigureOut">
              <a:rPr lang="en-BW" smtClean="0"/>
              <a:t>10/04/2023</a:t>
            </a:fld>
            <a:endParaRPr lang="en-BW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E9864B-F373-74B4-5952-D5095B07C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W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24AB4E-19EE-37F4-CA3F-3FE83B1AC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D271-583C-9240-B493-0E2121C57350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3893324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A2E0D-C06B-8B50-EAA1-C14A2AB74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W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8406F-C331-9511-E269-858438892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W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EF4D1E-FED4-A833-E6A9-EEDF4B415D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21E826-32ED-CA44-F437-D5F9A2861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9C03D-663F-FC4A-B2AB-B9685F20CE67}" type="datetimeFigureOut">
              <a:rPr lang="en-BW" smtClean="0"/>
              <a:t>10/04/2023</a:t>
            </a:fld>
            <a:endParaRPr lang="en-B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617E1F-5DFC-6DEB-A492-C71D4512C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FD3F5D-D85D-228F-2BA0-29EBBE40B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D271-583C-9240-B493-0E2121C57350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95334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8A907-6BEF-C21F-4EFE-CE5680CB4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W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20F394-494C-434B-F5D3-3339BD2F20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W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55F2D8-B2E6-7F0B-D7CA-3FC27029B7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10A2E8-92E9-82F5-F26B-0D6743950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9C03D-663F-FC4A-B2AB-B9685F20CE67}" type="datetimeFigureOut">
              <a:rPr lang="en-BW" smtClean="0"/>
              <a:t>10/04/2023</a:t>
            </a:fld>
            <a:endParaRPr lang="en-B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766F17-B2AC-44BB-8297-41D87F9C4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6D7EE5-3E8C-CA71-03B9-D075D3D8A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D271-583C-9240-B493-0E2121C57350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3148944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78FA5E-8514-D842-DAA2-52C53B600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W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6F5F58-9275-CE63-444A-9A8DD80CE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482B6-61C0-D2DE-D595-1CDC4F154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9C03D-663F-FC4A-B2AB-B9685F20CE67}" type="datetimeFigureOut">
              <a:rPr lang="en-BW" smtClean="0"/>
              <a:t>10/04/2023</a:t>
            </a:fld>
            <a:endParaRPr lang="en-B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A83A6-3C95-DE8B-1759-00D906A856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F1962-E454-2A7F-8480-C37167AD17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0D271-583C-9240-B493-0E2121C57350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127668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blue and white cover with text&#10;&#10;Description automatically generated">
            <a:extLst>
              <a:ext uri="{FF2B5EF4-FFF2-40B4-BE49-F238E27FC236}">
                <a16:creationId xmlns:a16="http://schemas.microsoft.com/office/drawing/2014/main" id="{15D6C038-5E2C-C359-95D0-FFC390C8A138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4A5FA44-E2D5-6740-A12B-47BC5DA9FF0C}"/>
              </a:ext>
            </a:extLst>
          </p:cNvPr>
          <p:cNvSpPr txBox="1"/>
          <p:nvPr/>
        </p:nvSpPr>
        <p:spPr>
          <a:xfrm>
            <a:off x="5593454" y="2975688"/>
            <a:ext cx="601480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Symposium Overview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(Including Objectives)</a:t>
            </a:r>
          </a:p>
          <a:p>
            <a:r>
              <a:rPr lang="en-US" sz="40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Presented by Prof Lalendle</a:t>
            </a:r>
            <a:endParaRPr lang="en-BW" sz="40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A person in a suit and tie&#10;&#10;Description automatically generated">
            <a:extLst>
              <a:ext uri="{FF2B5EF4-FFF2-40B4-BE49-F238E27FC236}">
                <a16:creationId xmlns:a16="http://schemas.microsoft.com/office/drawing/2014/main" id="{0B67775B-C134-68CE-7CFC-03309DDD46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0482" y="3062358"/>
            <a:ext cx="3076824" cy="2968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526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6B771BC549D244A45761CDCDAD0422" ma:contentTypeVersion="11" ma:contentTypeDescription="Create a new document." ma:contentTypeScope="" ma:versionID="2a3d04ccaa76ee70e3363f19292de683">
  <xsd:schema xmlns:xsd="http://www.w3.org/2001/XMLSchema" xmlns:xs="http://www.w3.org/2001/XMLSchema" xmlns:p="http://schemas.microsoft.com/office/2006/metadata/properties" xmlns:ns2="a4f479c1-1183-4e70-865f-f58bfb70dbc6" xmlns:ns3="2581000d-9bda-4b0b-b5ae-b4dc7f9925aa" targetNamespace="http://schemas.microsoft.com/office/2006/metadata/properties" ma:root="true" ma:fieldsID="954eb917506003a0f2432e4de4c1672d" ns2:_="" ns3:_="">
    <xsd:import namespace="a4f479c1-1183-4e70-865f-f58bfb70dbc6"/>
    <xsd:import namespace="2581000d-9bda-4b0b-b5ae-b4dc7f9925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479c1-1183-4e70-865f-f58bfb70db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3f71aa4a-be28-4b70-9fa1-6af093eb9c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81000d-9bda-4b0b-b5ae-b4dc7f9925aa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6bb5338-ab26-4fae-b91a-828b9a41533d}" ma:internalName="TaxCatchAll" ma:showField="CatchAllData" ma:web="2581000d-9bda-4b0b-b5ae-b4dc7f9925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581000d-9bda-4b0b-b5ae-b4dc7f9925aa" xsi:nil="true"/>
    <lcf76f155ced4ddcb4097134ff3c332f xmlns="a4f479c1-1183-4e70-865f-f58bfb70dbc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B826A5A-C54C-4365-A689-79D141E5A376}"/>
</file>

<file path=customXml/itemProps2.xml><?xml version="1.0" encoding="utf-8"?>
<ds:datastoreItem xmlns:ds="http://schemas.openxmlformats.org/officeDocument/2006/customXml" ds:itemID="{EEAF7369-252A-4123-B48B-8D2E2B6A37AD}"/>
</file>

<file path=customXml/itemProps3.xml><?xml version="1.0" encoding="utf-8"?>
<ds:datastoreItem xmlns:ds="http://schemas.openxmlformats.org/officeDocument/2006/customXml" ds:itemID="{CA6677E8-AD73-464B-A1F4-BBD8219E04D7}"/>
</file>

<file path=docProps/app.xml><?xml version="1.0" encoding="utf-8"?>
<Properties xmlns="http://schemas.openxmlformats.org/officeDocument/2006/extended-properties" xmlns:vt="http://schemas.openxmlformats.org/officeDocument/2006/docPropsVTypes">
  <TotalTime>1278</TotalTime>
  <Words>10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Gao Masire</dc:creator>
  <cp:lastModifiedBy>Mohajane, Makgoane</cp:lastModifiedBy>
  <cp:revision>6</cp:revision>
  <dcterms:created xsi:type="dcterms:W3CDTF">2023-09-27T13:43:44Z</dcterms:created>
  <dcterms:modified xsi:type="dcterms:W3CDTF">2023-10-04T06:20:02Z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0x010100116B771BC549D244A45761CDCDAD0422</vt:lpwstr>
  </property>
</Properties>
</file>