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2" r:id="rId5"/>
    <p:sldId id="261" r:id="rId6"/>
    <p:sldId id="3425" r:id="rId7"/>
    <p:sldId id="294" r:id="rId8"/>
    <p:sldId id="3424" r:id="rId9"/>
    <p:sldId id="3431" r:id="rId10"/>
    <p:sldId id="297" r:id="rId11"/>
    <p:sldId id="657" r:id="rId12"/>
    <p:sldId id="291" r:id="rId13"/>
    <p:sldId id="3430" r:id="rId14"/>
    <p:sldId id="260" r:id="rId15"/>
  </p:sldIdLst>
  <p:sldSz cx="12192000" cy="6858000"/>
  <p:notesSz cx="6858000" cy="9144000"/>
  <p:defaultTextStyle>
    <a:defPPr>
      <a:defRPr lang="en-B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156EF-DFEC-40FB-BB38-DF5C3545EAEF}" v="226" dt="2023-10-03T16:30:50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oe, Mpine" userId="db104d3b-c621-47fe-bfb8-0a802de09dcd" providerId="ADAL" clId="{B54156EF-DFEC-40FB-BB38-DF5C3545EAEF}"/>
    <pc:docChg chg="undo custSel addSld delSld modSld sldOrd">
      <pc:chgData name="Makoe, Mpine" userId="db104d3b-c621-47fe-bfb8-0a802de09dcd" providerId="ADAL" clId="{B54156EF-DFEC-40FB-BB38-DF5C3545EAEF}" dt="2023-10-03T16:30:50.123" v="3820" actId="20577"/>
      <pc:docMkLst>
        <pc:docMk/>
      </pc:docMkLst>
      <pc:sldChg chg="modSp del mod ord">
        <pc:chgData name="Makoe, Mpine" userId="db104d3b-c621-47fe-bfb8-0a802de09dcd" providerId="ADAL" clId="{B54156EF-DFEC-40FB-BB38-DF5C3545EAEF}" dt="2023-10-03T12:20:46.508" v="228" actId="47"/>
        <pc:sldMkLst>
          <pc:docMk/>
          <pc:sldMk cId="4082526254" sldId="258"/>
        </pc:sldMkLst>
        <pc:picChg chg="mod">
          <ac:chgData name="Makoe, Mpine" userId="db104d3b-c621-47fe-bfb8-0a802de09dcd" providerId="ADAL" clId="{B54156EF-DFEC-40FB-BB38-DF5C3545EAEF}" dt="2023-10-03T12:20:06.533" v="226" actId="1076"/>
          <ac:picMkLst>
            <pc:docMk/>
            <pc:sldMk cId="4082526254" sldId="258"/>
            <ac:picMk id="5" creationId="{15D6C038-5E2C-C359-95D0-FFC390C8A138}"/>
          </ac:picMkLst>
        </pc:picChg>
      </pc:sldChg>
      <pc:sldChg chg="addSp modSp del mod ord">
        <pc:chgData name="Makoe, Mpine" userId="db104d3b-c621-47fe-bfb8-0a802de09dcd" providerId="ADAL" clId="{B54156EF-DFEC-40FB-BB38-DF5C3545EAEF}" dt="2023-10-03T16:16:10.940" v="3538" actId="47"/>
        <pc:sldMkLst>
          <pc:docMk/>
          <pc:sldMk cId="1202029033" sldId="259"/>
        </pc:sldMkLst>
        <pc:spChg chg="add mod">
          <ac:chgData name="Makoe, Mpine" userId="db104d3b-c621-47fe-bfb8-0a802de09dcd" providerId="ADAL" clId="{B54156EF-DFEC-40FB-BB38-DF5C3545EAEF}" dt="2023-10-03T10:40:08.593" v="38" actId="1076"/>
          <ac:spMkLst>
            <pc:docMk/>
            <pc:sldMk cId="1202029033" sldId="259"/>
            <ac:spMk id="2" creationId="{4FAF668D-C620-EDED-2457-4B9565D1AEEE}"/>
          </ac:spMkLst>
        </pc:spChg>
      </pc:sldChg>
      <pc:sldChg chg="addSp modSp mod ord">
        <pc:chgData name="Makoe, Mpine" userId="db104d3b-c621-47fe-bfb8-0a802de09dcd" providerId="ADAL" clId="{B54156EF-DFEC-40FB-BB38-DF5C3545EAEF}" dt="2023-10-03T16:18:52.171" v="3634"/>
        <pc:sldMkLst>
          <pc:docMk/>
          <pc:sldMk cId="2161457340" sldId="260"/>
        </pc:sldMkLst>
        <pc:spChg chg="add mod">
          <ac:chgData name="Makoe, Mpine" userId="db104d3b-c621-47fe-bfb8-0a802de09dcd" providerId="ADAL" clId="{B54156EF-DFEC-40FB-BB38-DF5C3545EAEF}" dt="2023-10-03T16:18:43.392" v="3630" actId="6549"/>
          <ac:spMkLst>
            <pc:docMk/>
            <pc:sldMk cId="2161457340" sldId="260"/>
            <ac:spMk id="2" creationId="{2A49B7C5-4051-E4D2-3E54-FCAECE1D0D9C}"/>
          </ac:spMkLst>
        </pc:spChg>
      </pc:sldChg>
      <pc:sldChg chg="addSp delSp modSp mod">
        <pc:chgData name="Makoe, Mpine" userId="db104d3b-c621-47fe-bfb8-0a802de09dcd" providerId="ADAL" clId="{B54156EF-DFEC-40FB-BB38-DF5C3545EAEF}" dt="2023-10-03T12:42:10.455" v="845" actId="1076"/>
        <pc:sldMkLst>
          <pc:docMk/>
          <pc:sldMk cId="1416217043" sldId="261"/>
        </pc:sldMkLst>
        <pc:spChg chg="add del mod">
          <ac:chgData name="Makoe, Mpine" userId="db104d3b-c621-47fe-bfb8-0a802de09dcd" providerId="ADAL" clId="{B54156EF-DFEC-40FB-BB38-DF5C3545EAEF}" dt="2023-10-03T12:42:04.577" v="844" actId="478"/>
          <ac:spMkLst>
            <pc:docMk/>
            <pc:sldMk cId="1416217043" sldId="261"/>
            <ac:spMk id="2" creationId="{2A41FD6F-BF2C-3AD5-2E61-5D816F739AC7}"/>
          </ac:spMkLst>
        </pc:spChg>
        <pc:spChg chg="add mod">
          <ac:chgData name="Makoe, Mpine" userId="db104d3b-c621-47fe-bfb8-0a802de09dcd" providerId="ADAL" clId="{B54156EF-DFEC-40FB-BB38-DF5C3545EAEF}" dt="2023-10-03T12:42:10.455" v="845" actId="1076"/>
          <ac:spMkLst>
            <pc:docMk/>
            <pc:sldMk cId="1416217043" sldId="261"/>
            <ac:spMk id="7" creationId="{2BE751B3-7293-D7B4-BF28-D334442C1F30}"/>
          </ac:spMkLst>
        </pc:spChg>
        <pc:graphicFrameChg chg="mod">
          <ac:chgData name="Makoe, Mpine" userId="db104d3b-c621-47fe-bfb8-0a802de09dcd" providerId="ADAL" clId="{B54156EF-DFEC-40FB-BB38-DF5C3545EAEF}" dt="2023-10-03T12:38:58.988" v="780"/>
          <ac:graphicFrameMkLst>
            <pc:docMk/>
            <pc:sldMk cId="1416217043" sldId="261"/>
            <ac:graphicFrameMk id="3" creationId="{5C006FA0-988E-5B75-7995-F3BB52864407}"/>
          </ac:graphicFrameMkLst>
        </pc:graphicFrameChg>
      </pc:sldChg>
      <pc:sldChg chg="addSp delSp modSp new del mod ord">
        <pc:chgData name="Makoe, Mpine" userId="db104d3b-c621-47fe-bfb8-0a802de09dcd" providerId="ADAL" clId="{B54156EF-DFEC-40FB-BB38-DF5C3545EAEF}" dt="2023-10-03T12:38:11.935" v="745" actId="2696"/>
        <pc:sldMkLst>
          <pc:docMk/>
          <pc:sldMk cId="2398109742" sldId="261"/>
        </pc:sldMkLst>
        <pc:spChg chg="add del mod">
          <ac:chgData name="Makoe, Mpine" userId="db104d3b-c621-47fe-bfb8-0a802de09dcd" providerId="ADAL" clId="{B54156EF-DFEC-40FB-BB38-DF5C3545EAEF}" dt="2023-10-03T10:40:31.518" v="44"/>
          <ac:spMkLst>
            <pc:docMk/>
            <pc:sldMk cId="2398109742" sldId="261"/>
            <ac:spMk id="2" creationId="{626DFE56-DDF9-7241-BE06-6574DE0FB297}"/>
          </ac:spMkLst>
        </pc:spChg>
        <pc:spChg chg="add mod">
          <ac:chgData name="Makoe, Mpine" userId="db104d3b-c621-47fe-bfb8-0a802de09dcd" providerId="ADAL" clId="{B54156EF-DFEC-40FB-BB38-DF5C3545EAEF}" dt="2023-10-03T10:53:50.427" v="203" actId="113"/>
          <ac:spMkLst>
            <pc:docMk/>
            <pc:sldMk cId="2398109742" sldId="261"/>
            <ac:spMk id="4" creationId="{ED79EFC8-83DB-8483-A5C1-9752DDFC1813}"/>
          </ac:spMkLst>
        </pc:spChg>
        <pc:spChg chg="add mod">
          <ac:chgData name="Makoe, Mpine" userId="db104d3b-c621-47fe-bfb8-0a802de09dcd" providerId="ADAL" clId="{B54156EF-DFEC-40FB-BB38-DF5C3545EAEF}" dt="2023-10-03T10:54:01.227" v="205" actId="113"/>
          <ac:spMkLst>
            <pc:docMk/>
            <pc:sldMk cId="2398109742" sldId="261"/>
            <ac:spMk id="5" creationId="{BF31D09B-2B10-07E5-C63C-3EAFA529FB2F}"/>
          </ac:spMkLst>
        </pc:spChg>
        <pc:spChg chg="add mod">
          <ac:chgData name="Makoe, Mpine" userId="db104d3b-c621-47fe-bfb8-0a802de09dcd" providerId="ADAL" clId="{B54156EF-DFEC-40FB-BB38-DF5C3545EAEF}" dt="2023-10-03T10:55:42.458" v="218" actId="113"/>
          <ac:spMkLst>
            <pc:docMk/>
            <pc:sldMk cId="2398109742" sldId="261"/>
            <ac:spMk id="6" creationId="{1B009168-BBCA-B26D-088B-6A402BD0BA57}"/>
          </ac:spMkLst>
        </pc:spChg>
        <pc:graphicFrameChg chg="add mod modGraphic">
          <ac:chgData name="Makoe, Mpine" userId="db104d3b-c621-47fe-bfb8-0a802de09dcd" providerId="ADAL" clId="{B54156EF-DFEC-40FB-BB38-DF5C3545EAEF}" dt="2023-10-03T10:55:32.123" v="217"/>
          <ac:graphicFrameMkLst>
            <pc:docMk/>
            <pc:sldMk cId="2398109742" sldId="261"/>
            <ac:graphicFrameMk id="3" creationId="{5C006FA0-988E-5B75-7995-F3BB52864407}"/>
          </ac:graphicFrameMkLst>
        </pc:graphicFrameChg>
      </pc:sldChg>
      <pc:sldChg chg="del">
        <pc:chgData name="Makoe, Mpine" userId="db104d3b-c621-47fe-bfb8-0a802de09dcd" providerId="ADAL" clId="{B54156EF-DFEC-40FB-BB38-DF5C3545EAEF}" dt="2023-10-03T12:34:33.424" v="660" actId="2696"/>
        <pc:sldMkLst>
          <pc:docMk/>
          <pc:sldMk cId="0" sldId="262"/>
        </pc:sldMkLst>
      </pc:sldChg>
      <pc:sldChg chg="new del">
        <pc:chgData name="Makoe, Mpine" userId="db104d3b-c621-47fe-bfb8-0a802de09dcd" providerId="ADAL" clId="{B54156EF-DFEC-40FB-BB38-DF5C3545EAEF}" dt="2023-10-03T10:46:29.956" v="52" actId="47"/>
        <pc:sldMkLst>
          <pc:docMk/>
          <pc:sldMk cId="1320313398" sldId="262"/>
        </pc:sldMkLst>
      </pc:sldChg>
      <pc:sldChg chg="addSp delSp modSp del mod setBg">
        <pc:chgData name="Makoe, Mpine" userId="db104d3b-c621-47fe-bfb8-0a802de09dcd" providerId="ADAL" clId="{B54156EF-DFEC-40FB-BB38-DF5C3545EAEF}" dt="2023-10-03T16:19:54.675" v="3639" actId="2696"/>
        <pc:sldMkLst>
          <pc:docMk/>
          <pc:sldMk cId="1775240689" sldId="262"/>
        </pc:sldMkLst>
        <pc:spChg chg="mod">
          <ac:chgData name="Makoe, Mpine" userId="db104d3b-c621-47fe-bfb8-0a802de09dcd" providerId="ADAL" clId="{B54156EF-DFEC-40FB-BB38-DF5C3545EAEF}" dt="2023-10-03T16:15:10.689" v="3533" actId="6549"/>
          <ac:spMkLst>
            <pc:docMk/>
            <pc:sldMk cId="1775240689" sldId="262"/>
            <ac:spMk id="2" creationId="{00000000-0000-0000-0000-000000000000}"/>
          </ac:spMkLst>
        </pc:spChg>
        <pc:spChg chg="del">
          <ac:chgData name="Makoe, Mpine" userId="db104d3b-c621-47fe-bfb8-0a802de09dcd" providerId="ADAL" clId="{B54156EF-DFEC-40FB-BB38-DF5C3545EAEF}" dt="2023-10-03T12:34:54.564" v="663" actId="478"/>
          <ac:spMkLst>
            <pc:docMk/>
            <pc:sldMk cId="1775240689" sldId="262"/>
            <ac:spMk id="3" creationId="{00000000-0000-0000-0000-000000000000}"/>
          </ac:spMkLst>
        </pc:spChg>
        <pc:spChg chg="add">
          <ac:chgData name="Makoe, Mpine" userId="db104d3b-c621-47fe-bfb8-0a802de09dcd" providerId="ADAL" clId="{B54156EF-DFEC-40FB-BB38-DF5C3545EAEF}" dt="2023-10-03T13:00:43.517" v="1362" actId="26606"/>
          <ac:spMkLst>
            <pc:docMk/>
            <pc:sldMk cId="1775240689" sldId="262"/>
            <ac:spMk id="9" creationId="{BACC6370-2D7E-4714-9D71-7542949D7D5D}"/>
          </ac:spMkLst>
        </pc:spChg>
        <pc:spChg chg="add">
          <ac:chgData name="Makoe, Mpine" userId="db104d3b-c621-47fe-bfb8-0a802de09dcd" providerId="ADAL" clId="{B54156EF-DFEC-40FB-BB38-DF5C3545EAEF}" dt="2023-10-03T13:00:43.517" v="1362" actId="26606"/>
          <ac:spMkLst>
            <pc:docMk/>
            <pc:sldMk cId="1775240689" sldId="262"/>
            <ac:spMk id="11" creationId="{F68B3F68-107C-434F-AA38-110D5EA91B85}"/>
          </ac:spMkLst>
        </pc:spChg>
        <pc:spChg chg="add">
          <ac:chgData name="Makoe, Mpine" userId="db104d3b-c621-47fe-bfb8-0a802de09dcd" providerId="ADAL" clId="{B54156EF-DFEC-40FB-BB38-DF5C3545EAEF}" dt="2023-10-03T13:00:43.517" v="1362" actId="26606"/>
          <ac:spMkLst>
            <pc:docMk/>
            <pc:sldMk cId="1775240689" sldId="262"/>
            <ac:spMk id="13" creationId="{AAD0DBB9-1A4B-4391-81D4-CB19F9AB918A}"/>
          </ac:spMkLst>
        </pc:spChg>
        <pc:spChg chg="add">
          <ac:chgData name="Makoe, Mpine" userId="db104d3b-c621-47fe-bfb8-0a802de09dcd" providerId="ADAL" clId="{B54156EF-DFEC-40FB-BB38-DF5C3545EAEF}" dt="2023-10-03T13:00:43.517" v="1362" actId="26606"/>
          <ac:spMkLst>
            <pc:docMk/>
            <pc:sldMk cId="1775240689" sldId="262"/>
            <ac:spMk id="15" creationId="{063BBA22-50EA-4C4D-BE05-F1CE4E63AA56}"/>
          </ac:spMkLst>
        </pc:spChg>
        <pc:graphicFrameChg chg="mod modGraphic">
          <ac:chgData name="Makoe, Mpine" userId="db104d3b-c621-47fe-bfb8-0a802de09dcd" providerId="ADAL" clId="{B54156EF-DFEC-40FB-BB38-DF5C3545EAEF}" dt="2023-10-03T13:00:43.517" v="1362" actId="26606"/>
          <ac:graphicFrameMkLst>
            <pc:docMk/>
            <pc:sldMk cId="1775240689" sldId="262"/>
            <ac:graphicFrameMk id="4" creationId="{00000000-0000-0000-0000-000000000000}"/>
          </ac:graphicFrameMkLst>
        </pc:graphicFrameChg>
      </pc:sldChg>
      <pc:sldChg chg="del delDesignElem">
        <pc:chgData name="Makoe, Mpine" userId="db104d3b-c621-47fe-bfb8-0a802de09dcd" providerId="ADAL" clId="{B54156EF-DFEC-40FB-BB38-DF5C3545EAEF}" dt="2023-10-03T16:23:26.876" v="3739" actId="47"/>
        <pc:sldMkLst>
          <pc:docMk/>
          <pc:sldMk cId="1938452668" sldId="262"/>
        </pc:sldMkLst>
      </pc:sldChg>
      <pc:sldChg chg="addSp modSp new del mod ord">
        <pc:chgData name="Makoe, Mpine" userId="db104d3b-c621-47fe-bfb8-0a802de09dcd" providerId="ADAL" clId="{B54156EF-DFEC-40FB-BB38-DF5C3545EAEF}" dt="2023-10-03T16:16:10.940" v="3538" actId="47"/>
        <pc:sldMkLst>
          <pc:docMk/>
          <pc:sldMk cId="1534469173" sldId="263"/>
        </pc:sldMkLst>
        <pc:spChg chg="add mod">
          <ac:chgData name="Makoe, Mpine" userId="db104d3b-c621-47fe-bfb8-0a802de09dcd" providerId="ADAL" clId="{B54156EF-DFEC-40FB-BB38-DF5C3545EAEF}" dt="2023-10-03T10:58:40.633" v="222"/>
          <ac:spMkLst>
            <pc:docMk/>
            <pc:sldMk cId="1534469173" sldId="263"/>
            <ac:spMk id="3" creationId="{1D53D0F9-98CB-3C32-BE5D-77C401FF8BF3}"/>
          </ac:spMkLst>
        </pc:spChg>
      </pc:sldChg>
      <pc:sldChg chg="new del">
        <pc:chgData name="Makoe, Mpine" userId="db104d3b-c621-47fe-bfb8-0a802de09dcd" providerId="ADAL" clId="{B54156EF-DFEC-40FB-BB38-DF5C3545EAEF}" dt="2023-10-03T10:46:35.684" v="54" actId="47"/>
        <pc:sldMkLst>
          <pc:docMk/>
          <pc:sldMk cId="1560629355" sldId="264"/>
        </pc:sldMkLst>
      </pc:sldChg>
      <pc:sldChg chg="new del">
        <pc:chgData name="Makoe, Mpine" userId="db104d3b-c621-47fe-bfb8-0a802de09dcd" providerId="ADAL" clId="{B54156EF-DFEC-40FB-BB38-DF5C3545EAEF}" dt="2023-10-03T10:46:32.646" v="53" actId="47"/>
        <pc:sldMkLst>
          <pc:docMk/>
          <pc:sldMk cId="398857378" sldId="265"/>
        </pc:sldMkLst>
      </pc:sldChg>
      <pc:sldChg chg="new del">
        <pc:chgData name="Makoe, Mpine" userId="db104d3b-c621-47fe-bfb8-0a802de09dcd" providerId="ADAL" clId="{B54156EF-DFEC-40FB-BB38-DF5C3545EAEF}" dt="2023-10-03T12:20:47.585" v="229" actId="47"/>
        <pc:sldMkLst>
          <pc:docMk/>
          <pc:sldMk cId="936820219" sldId="266"/>
        </pc:sldMkLst>
      </pc:sldChg>
      <pc:sldChg chg="modSp del mod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67"/>
        </pc:sldMkLst>
        <pc:spChg chg="mod">
          <ac:chgData name="Makoe, Mpine" userId="db104d3b-c621-47fe-bfb8-0a802de09dcd" providerId="ADAL" clId="{B54156EF-DFEC-40FB-BB38-DF5C3545EAEF}" dt="2023-10-03T12:19:25.911" v="224" actId="27636"/>
          <ac:spMkLst>
            <pc:docMk/>
            <pc:sldMk cId="0" sldId="267"/>
            <ac:spMk id="2" creationId="{00000000-0000-0000-0000-000000000000}"/>
          </ac:spMkLst>
        </pc:spChg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69"/>
        </pc:sldMkLst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70"/>
        </pc:sldMkLst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72"/>
        </pc:sldMkLst>
      </pc:sldChg>
      <pc:sldChg chg="del">
        <pc:chgData name="Makoe, Mpine" userId="db104d3b-c621-47fe-bfb8-0a802de09dcd" providerId="ADAL" clId="{B54156EF-DFEC-40FB-BB38-DF5C3545EAEF}" dt="2023-10-03T16:15:31.003" v="3535" actId="2696"/>
        <pc:sldMkLst>
          <pc:docMk/>
          <pc:sldMk cId="0" sldId="276"/>
        </pc:sldMkLst>
      </pc:sldChg>
      <pc:sldChg chg="del">
        <pc:chgData name="Makoe, Mpine" userId="db104d3b-c621-47fe-bfb8-0a802de09dcd" providerId="ADAL" clId="{B54156EF-DFEC-40FB-BB38-DF5C3545EAEF}" dt="2023-10-03T16:15:48.734" v="3537" actId="47"/>
        <pc:sldMkLst>
          <pc:docMk/>
          <pc:sldMk cId="3834676632" sldId="276"/>
        </pc:sldMkLst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77"/>
        </pc:sldMkLst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86"/>
        </pc:sldMkLst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0" sldId="289"/>
        </pc:sldMkLst>
      </pc:sldChg>
      <pc:sldChg chg="modSp del mod">
        <pc:chgData name="Makoe, Mpine" userId="db104d3b-c621-47fe-bfb8-0a802de09dcd" providerId="ADAL" clId="{B54156EF-DFEC-40FB-BB38-DF5C3545EAEF}" dt="2023-10-03T12:35:10.038" v="664" actId="2696"/>
        <pc:sldMkLst>
          <pc:docMk/>
          <pc:sldMk cId="0" sldId="290"/>
        </pc:sldMkLst>
        <pc:spChg chg="mod">
          <ac:chgData name="Makoe, Mpine" userId="db104d3b-c621-47fe-bfb8-0a802de09dcd" providerId="ADAL" clId="{B54156EF-DFEC-40FB-BB38-DF5C3545EAEF}" dt="2023-10-03T12:19:25.895" v="223" actId="27636"/>
          <ac:spMkLst>
            <pc:docMk/>
            <pc:sldMk cId="0" sldId="290"/>
            <ac:spMk id="2" creationId="{00000000-0000-0000-0000-000000000000}"/>
          </ac:spMkLst>
        </pc:spChg>
      </pc:sldChg>
      <pc:sldChg chg="del">
        <pc:chgData name="Makoe, Mpine" userId="db104d3b-c621-47fe-bfb8-0a802de09dcd" providerId="ADAL" clId="{B54156EF-DFEC-40FB-BB38-DF5C3545EAEF}" dt="2023-10-03T16:16:10.940" v="3538" actId="47"/>
        <pc:sldMkLst>
          <pc:docMk/>
          <pc:sldMk cId="841479068" sldId="290"/>
        </pc:sldMkLst>
      </pc:sldChg>
      <pc:sldChg chg="del">
        <pc:chgData name="Makoe, Mpine" userId="db104d3b-c621-47fe-bfb8-0a802de09dcd" providerId="ADAL" clId="{B54156EF-DFEC-40FB-BB38-DF5C3545EAEF}" dt="2023-10-03T15:27:15.553" v="2177" actId="2696"/>
        <pc:sldMkLst>
          <pc:docMk/>
          <pc:sldMk cId="0" sldId="291"/>
        </pc:sldMkLst>
      </pc:sldChg>
      <pc:sldChg chg="addSp delSp modSp mod setBg">
        <pc:chgData name="Makoe, Mpine" userId="db104d3b-c621-47fe-bfb8-0a802de09dcd" providerId="ADAL" clId="{B54156EF-DFEC-40FB-BB38-DF5C3545EAEF}" dt="2023-10-03T15:44:14.552" v="2824" actId="255"/>
        <pc:sldMkLst>
          <pc:docMk/>
          <pc:sldMk cId="2840592594" sldId="291"/>
        </pc:sldMkLst>
        <pc:spChg chg="mod">
          <ac:chgData name="Makoe, Mpine" userId="db104d3b-c621-47fe-bfb8-0a802de09dcd" providerId="ADAL" clId="{B54156EF-DFEC-40FB-BB38-DF5C3545EAEF}" dt="2023-10-03T15:43:02.001" v="2816" actId="26606"/>
          <ac:spMkLst>
            <pc:docMk/>
            <pc:sldMk cId="2840592594" sldId="291"/>
            <ac:spMk id="2" creationId="{00000000-0000-0000-0000-000000000000}"/>
          </ac:spMkLst>
        </pc:spChg>
        <pc:spChg chg="del mod">
          <ac:chgData name="Makoe, Mpine" userId="db104d3b-c621-47fe-bfb8-0a802de09dcd" providerId="ADAL" clId="{B54156EF-DFEC-40FB-BB38-DF5C3545EAEF}" dt="2023-10-03T15:43:02.001" v="2816" actId="26606"/>
          <ac:spMkLst>
            <pc:docMk/>
            <pc:sldMk cId="2840592594" sldId="291"/>
            <ac:spMk id="3" creationId="{00000000-0000-0000-0000-000000000000}"/>
          </ac:spMkLst>
        </pc:spChg>
        <pc:spChg chg="add">
          <ac:chgData name="Makoe, Mpine" userId="db104d3b-c621-47fe-bfb8-0a802de09dcd" providerId="ADAL" clId="{B54156EF-DFEC-40FB-BB38-DF5C3545EAEF}" dt="2023-10-03T15:43:02.001" v="2816" actId="26606"/>
          <ac:spMkLst>
            <pc:docMk/>
            <pc:sldMk cId="2840592594" sldId="291"/>
            <ac:spMk id="9" creationId="{35DB3719-6FDC-4E5D-891D-FF40B7300F64}"/>
          </ac:spMkLst>
        </pc:spChg>
        <pc:spChg chg="add">
          <ac:chgData name="Makoe, Mpine" userId="db104d3b-c621-47fe-bfb8-0a802de09dcd" providerId="ADAL" clId="{B54156EF-DFEC-40FB-BB38-DF5C3545EAEF}" dt="2023-10-03T15:43:02.001" v="2816" actId="26606"/>
          <ac:spMkLst>
            <pc:docMk/>
            <pc:sldMk cId="2840592594" sldId="291"/>
            <ac:spMk id="11" creationId="{E0CBAC23-2E3F-4A90-BA59-F8299F6A5439}"/>
          </ac:spMkLst>
        </pc:spChg>
        <pc:graphicFrameChg chg="add mod">
          <ac:chgData name="Makoe, Mpine" userId="db104d3b-c621-47fe-bfb8-0a802de09dcd" providerId="ADAL" clId="{B54156EF-DFEC-40FB-BB38-DF5C3545EAEF}" dt="2023-10-03T15:44:14.552" v="2824" actId="255"/>
          <ac:graphicFrameMkLst>
            <pc:docMk/>
            <pc:sldMk cId="2840592594" sldId="291"/>
            <ac:graphicFrameMk id="5" creationId="{C79AAFAE-08B2-3FE3-1D74-0EBAC7AB7AC0}"/>
          </ac:graphicFrameMkLst>
        </pc:graphicFrameChg>
      </pc:sldChg>
      <pc:sldChg chg="addSp delSp modSp new mod modMedia setBg addAnim delAnim">
        <pc:chgData name="Makoe, Mpine" userId="db104d3b-c621-47fe-bfb8-0a802de09dcd" providerId="ADAL" clId="{B54156EF-DFEC-40FB-BB38-DF5C3545EAEF}" dt="2023-10-03T16:30:50.123" v="3820" actId="20577"/>
        <pc:sldMkLst>
          <pc:docMk/>
          <pc:sldMk cId="808560132" sldId="292"/>
        </pc:sldMkLst>
        <pc:spChg chg="mod">
          <ac:chgData name="Makoe, Mpine" userId="db104d3b-c621-47fe-bfb8-0a802de09dcd" providerId="ADAL" clId="{B54156EF-DFEC-40FB-BB38-DF5C3545EAEF}" dt="2023-10-03T16:30:50.123" v="3820" actId="20577"/>
          <ac:spMkLst>
            <pc:docMk/>
            <pc:sldMk cId="808560132" sldId="292"/>
            <ac:spMk id="2" creationId="{09C804D2-2486-1296-468B-37F021545975}"/>
          </ac:spMkLst>
        </pc:spChg>
        <pc:spChg chg="mo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3" creationId="{909AC27F-DD19-7C20-0C05-6C4986F5D2F1}"/>
          </ac:spMkLst>
        </pc:spChg>
        <pc:spChg chg="ad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8" creationId="{6F5A5072-7B47-4D32-B52A-4EBBF590B8A5}"/>
          </ac:spMkLst>
        </pc:spChg>
        <pc:spChg chg="add del">
          <ac:chgData name="Makoe, Mpine" userId="db104d3b-c621-47fe-bfb8-0a802de09dcd" providerId="ADAL" clId="{B54156EF-DFEC-40FB-BB38-DF5C3545EAEF}" dt="2023-10-03T16:29:09.472" v="3786" actId="26606"/>
          <ac:spMkLst>
            <pc:docMk/>
            <pc:sldMk cId="808560132" sldId="292"/>
            <ac:spMk id="9" creationId="{EB0222B5-B739-82A9-5CCC-C5585AE12A69}"/>
          </ac:spMkLst>
        </pc:spChg>
        <pc:spChg chg="ad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10" creationId="{9715DAF0-AE1B-46C9-8A6B-DB2AA05AB91D}"/>
          </ac:spMkLst>
        </pc:spChg>
        <pc:spChg chg="add del">
          <ac:chgData name="Makoe, Mpine" userId="db104d3b-c621-47fe-bfb8-0a802de09dcd" providerId="ADAL" clId="{B54156EF-DFEC-40FB-BB38-DF5C3545EAEF}" dt="2023-10-03T16:29:09.472" v="3786" actId="26606"/>
          <ac:spMkLst>
            <pc:docMk/>
            <pc:sldMk cId="808560132" sldId="292"/>
            <ac:spMk id="11" creationId="{5BE23E75-E7E9-4D9F-6D25-5512363F8621}"/>
          </ac:spMkLst>
        </pc:spChg>
        <pc:spChg chg="ad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12" creationId="{6016219D-510E-4184-9090-6D5578A87BD1}"/>
          </ac:spMkLst>
        </pc:spChg>
        <pc:spChg chg="ad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14" creationId="{AFF4A713-7B75-4B21-90D7-5AB19547C728}"/>
          </ac:spMkLst>
        </pc:spChg>
        <pc:spChg chg="ad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16" creationId="{DC631C0B-6DA6-4E57-8231-CE32B3434A7E}"/>
          </ac:spMkLst>
        </pc:spChg>
        <pc:spChg chg="add">
          <ac:chgData name="Makoe, Mpine" userId="db104d3b-c621-47fe-bfb8-0a802de09dcd" providerId="ADAL" clId="{B54156EF-DFEC-40FB-BB38-DF5C3545EAEF}" dt="2023-10-03T16:29:12.174" v="3787" actId="26606"/>
          <ac:spMkLst>
            <pc:docMk/>
            <pc:sldMk cId="808560132" sldId="292"/>
            <ac:spMk id="18" creationId="{C29501E6-A978-4A61-9689-9085AF97A53A}"/>
          </ac:spMkLst>
        </pc:spChg>
        <pc:picChg chg="add del mod">
          <ac:chgData name="Makoe, Mpine" userId="db104d3b-c621-47fe-bfb8-0a802de09dcd" providerId="ADAL" clId="{B54156EF-DFEC-40FB-BB38-DF5C3545EAEF}" dt="2023-10-03T16:29:09.472" v="3786" actId="26606"/>
          <ac:picMkLst>
            <pc:docMk/>
            <pc:sldMk cId="808560132" sldId="292"/>
            <ac:picMk id="5" creationId="{3D10DE29-7C07-BFF5-F43C-87EB7854DDA2}"/>
          </ac:picMkLst>
        </pc:picChg>
        <pc:cxnChg chg="add del">
          <ac:chgData name="Makoe, Mpine" userId="db104d3b-c621-47fe-bfb8-0a802de09dcd" providerId="ADAL" clId="{B54156EF-DFEC-40FB-BB38-DF5C3545EAEF}" dt="2023-10-03T16:29:09.472" v="3786" actId="26606"/>
          <ac:cxnSpMkLst>
            <pc:docMk/>
            <pc:sldMk cId="808560132" sldId="292"/>
            <ac:cxnSpMk id="13" creationId="{AAD8FE22-3C2B-14C8-0911-42395B05E054}"/>
          </ac:cxnSpMkLst>
        </pc:cxnChg>
      </pc:sldChg>
      <pc:sldChg chg="new del">
        <pc:chgData name="Makoe, Mpine" userId="db104d3b-c621-47fe-bfb8-0a802de09dcd" providerId="ADAL" clId="{B54156EF-DFEC-40FB-BB38-DF5C3545EAEF}" dt="2023-10-03T12:20:48.743" v="230" actId="47"/>
        <pc:sldMkLst>
          <pc:docMk/>
          <pc:sldMk cId="2283028613" sldId="292"/>
        </pc:sldMkLst>
      </pc:sldChg>
      <pc:sldChg chg="new del">
        <pc:chgData name="Makoe, Mpine" userId="db104d3b-c621-47fe-bfb8-0a802de09dcd" providerId="ADAL" clId="{B54156EF-DFEC-40FB-BB38-DF5C3545EAEF}" dt="2023-10-03T12:26:00.569" v="428" actId="47"/>
        <pc:sldMkLst>
          <pc:docMk/>
          <pc:sldMk cId="3380376" sldId="293"/>
        </pc:sldMkLst>
      </pc:sldChg>
      <pc:sldChg chg="new del">
        <pc:chgData name="Makoe, Mpine" userId="db104d3b-c621-47fe-bfb8-0a802de09dcd" providerId="ADAL" clId="{B54156EF-DFEC-40FB-BB38-DF5C3545EAEF}" dt="2023-10-03T12:26:11.440" v="430" actId="47"/>
        <pc:sldMkLst>
          <pc:docMk/>
          <pc:sldMk cId="149792192" sldId="293"/>
        </pc:sldMkLst>
      </pc:sldChg>
      <pc:sldChg chg="new del ord">
        <pc:chgData name="Makoe, Mpine" userId="db104d3b-c621-47fe-bfb8-0a802de09dcd" providerId="ADAL" clId="{B54156EF-DFEC-40FB-BB38-DF5C3545EAEF}" dt="2023-10-03T12:42:59.194" v="848" actId="47"/>
        <pc:sldMkLst>
          <pc:docMk/>
          <pc:sldMk cId="170850891" sldId="293"/>
        </pc:sldMkLst>
      </pc:sldChg>
      <pc:sldChg chg="addSp delSp modSp new mod ord setBg">
        <pc:chgData name="Makoe, Mpine" userId="db104d3b-c621-47fe-bfb8-0a802de09dcd" providerId="ADAL" clId="{B54156EF-DFEC-40FB-BB38-DF5C3545EAEF}" dt="2023-10-03T13:00:15.346" v="1359" actId="20577"/>
        <pc:sldMkLst>
          <pc:docMk/>
          <pc:sldMk cId="633586564" sldId="294"/>
        </pc:sldMkLst>
        <pc:spChg chg="mod">
          <ac:chgData name="Makoe, Mpine" userId="db104d3b-c621-47fe-bfb8-0a802de09dcd" providerId="ADAL" clId="{B54156EF-DFEC-40FB-BB38-DF5C3545EAEF}" dt="2023-10-03T12:59:51.794" v="1346" actId="26606"/>
          <ac:spMkLst>
            <pc:docMk/>
            <pc:sldMk cId="633586564" sldId="294"/>
            <ac:spMk id="2" creationId="{F18B5569-EABF-7046-9B34-26DF1E15A369}"/>
          </ac:spMkLst>
        </pc:spChg>
        <pc:spChg chg="add del mod">
          <ac:chgData name="Makoe, Mpine" userId="db104d3b-c621-47fe-bfb8-0a802de09dcd" providerId="ADAL" clId="{B54156EF-DFEC-40FB-BB38-DF5C3545EAEF}" dt="2023-10-03T12:58:57.768" v="1341" actId="26606"/>
          <ac:spMkLst>
            <pc:docMk/>
            <pc:sldMk cId="633586564" sldId="294"/>
            <ac:spMk id="3" creationId="{077DEB26-B443-E3AD-0458-CE1398AD5166}"/>
          </ac:spMkLst>
        </pc:spChg>
        <pc:spChg chg="add">
          <ac:chgData name="Makoe, Mpine" userId="db104d3b-c621-47fe-bfb8-0a802de09dcd" providerId="ADAL" clId="{B54156EF-DFEC-40FB-BB38-DF5C3545EAEF}" dt="2023-10-03T12:59:51.794" v="1346" actId="26606"/>
          <ac:spMkLst>
            <pc:docMk/>
            <pc:sldMk cId="633586564" sldId="294"/>
            <ac:spMk id="15" creationId="{B50AB553-2A96-4A92-96F2-93548E096954}"/>
          </ac:spMkLst>
        </pc:spChg>
        <pc:graphicFrameChg chg="add del">
          <ac:chgData name="Makoe, Mpine" userId="db104d3b-c621-47fe-bfb8-0a802de09dcd" providerId="ADAL" clId="{B54156EF-DFEC-40FB-BB38-DF5C3545EAEF}" dt="2023-10-03T12:58:54.447" v="1338" actId="26606"/>
          <ac:graphicFrameMkLst>
            <pc:docMk/>
            <pc:sldMk cId="633586564" sldId="294"/>
            <ac:graphicFrameMk id="5" creationId="{530CE117-56B2-CC99-8662-3A0B51935AF1}"/>
          </ac:graphicFrameMkLst>
        </pc:graphicFrameChg>
        <pc:graphicFrameChg chg="add del">
          <ac:chgData name="Makoe, Mpine" userId="db104d3b-c621-47fe-bfb8-0a802de09dcd" providerId="ADAL" clId="{B54156EF-DFEC-40FB-BB38-DF5C3545EAEF}" dt="2023-10-03T12:58:57.728" v="1340" actId="26606"/>
          <ac:graphicFrameMkLst>
            <pc:docMk/>
            <pc:sldMk cId="633586564" sldId="294"/>
            <ac:graphicFrameMk id="7" creationId="{71F31FF0-A3DB-AA97-CD22-562916104D5A}"/>
          </ac:graphicFrameMkLst>
        </pc:graphicFrameChg>
        <pc:graphicFrameChg chg="add mod modGraphic">
          <ac:chgData name="Makoe, Mpine" userId="db104d3b-c621-47fe-bfb8-0a802de09dcd" providerId="ADAL" clId="{B54156EF-DFEC-40FB-BB38-DF5C3545EAEF}" dt="2023-10-03T13:00:15.346" v="1359" actId="20577"/>
          <ac:graphicFrameMkLst>
            <pc:docMk/>
            <pc:sldMk cId="633586564" sldId="294"/>
            <ac:graphicFrameMk id="9" creationId="{D74335CE-6559-A246-CAF6-5C4240F34826}"/>
          </ac:graphicFrameMkLst>
        </pc:graphicFrameChg>
        <pc:picChg chg="add">
          <ac:chgData name="Makoe, Mpine" userId="db104d3b-c621-47fe-bfb8-0a802de09dcd" providerId="ADAL" clId="{B54156EF-DFEC-40FB-BB38-DF5C3545EAEF}" dt="2023-10-03T12:59:51.794" v="1346" actId="26606"/>
          <ac:picMkLst>
            <pc:docMk/>
            <pc:sldMk cId="633586564" sldId="294"/>
            <ac:picMk id="11" creationId="{EE83C7EA-1964-E7A1-1B91-61443AFD517D}"/>
          </ac:picMkLst>
        </pc:picChg>
      </pc:sldChg>
      <pc:sldChg chg="new del">
        <pc:chgData name="Makoe, Mpine" userId="db104d3b-c621-47fe-bfb8-0a802de09dcd" providerId="ADAL" clId="{B54156EF-DFEC-40FB-BB38-DF5C3545EAEF}" dt="2023-10-03T12:29:05.034" v="435" actId="47"/>
        <pc:sldMkLst>
          <pc:docMk/>
          <pc:sldMk cId="3030449757" sldId="294"/>
        </pc:sldMkLst>
      </pc:sldChg>
      <pc:sldChg chg="new del">
        <pc:chgData name="Makoe, Mpine" userId="db104d3b-c621-47fe-bfb8-0a802de09dcd" providerId="ADAL" clId="{B54156EF-DFEC-40FB-BB38-DF5C3545EAEF}" dt="2023-10-03T12:33:55.908" v="656" actId="47"/>
        <pc:sldMkLst>
          <pc:docMk/>
          <pc:sldMk cId="872439582" sldId="295"/>
        </pc:sldMkLst>
      </pc:sldChg>
      <pc:sldChg chg="modSp new del mod ord">
        <pc:chgData name="Makoe, Mpine" userId="db104d3b-c621-47fe-bfb8-0a802de09dcd" providerId="ADAL" clId="{B54156EF-DFEC-40FB-BB38-DF5C3545EAEF}" dt="2023-10-03T13:00:29.004" v="1360" actId="47"/>
        <pc:sldMkLst>
          <pc:docMk/>
          <pc:sldMk cId="4119081464" sldId="295"/>
        </pc:sldMkLst>
        <pc:spChg chg="mod">
          <ac:chgData name="Makoe, Mpine" userId="db104d3b-c621-47fe-bfb8-0a802de09dcd" providerId="ADAL" clId="{B54156EF-DFEC-40FB-BB38-DF5C3545EAEF}" dt="2023-10-03T12:54:16.988" v="1287" actId="20577"/>
          <ac:spMkLst>
            <pc:docMk/>
            <pc:sldMk cId="4119081464" sldId="295"/>
            <ac:spMk id="2" creationId="{3E563CFD-81EA-E6E8-A8AE-0FA224D94E98}"/>
          </ac:spMkLst>
        </pc:spChg>
        <pc:spChg chg="mod">
          <ac:chgData name="Makoe, Mpine" userId="db104d3b-c621-47fe-bfb8-0a802de09dcd" providerId="ADAL" clId="{B54156EF-DFEC-40FB-BB38-DF5C3545EAEF}" dt="2023-10-03T12:56:18.663" v="1333" actId="20577"/>
          <ac:spMkLst>
            <pc:docMk/>
            <pc:sldMk cId="4119081464" sldId="295"/>
            <ac:spMk id="3" creationId="{9CB43048-CA67-CD5B-6526-8B845E4F6CF7}"/>
          </ac:spMkLst>
        </pc:spChg>
      </pc:sldChg>
      <pc:sldChg chg="new del">
        <pc:chgData name="Makoe, Mpine" userId="db104d3b-c621-47fe-bfb8-0a802de09dcd" providerId="ADAL" clId="{B54156EF-DFEC-40FB-BB38-DF5C3545EAEF}" dt="2023-10-03T13:00:35.462" v="1361" actId="47"/>
        <pc:sldMkLst>
          <pc:docMk/>
          <pc:sldMk cId="949966549" sldId="296"/>
        </pc:sldMkLst>
      </pc:sldChg>
      <pc:sldChg chg="new del">
        <pc:chgData name="Makoe, Mpine" userId="db104d3b-c621-47fe-bfb8-0a802de09dcd" providerId="ADAL" clId="{B54156EF-DFEC-40FB-BB38-DF5C3545EAEF}" dt="2023-10-03T12:42:51.034" v="847" actId="47"/>
        <pc:sldMkLst>
          <pc:docMk/>
          <pc:sldMk cId="3915208126" sldId="296"/>
        </pc:sldMkLst>
      </pc:sldChg>
      <pc:sldChg chg="new del">
        <pc:chgData name="Makoe, Mpine" userId="db104d3b-c621-47fe-bfb8-0a802de09dcd" providerId="ADAL" clId="{B54156EF-DFEC-40FB-BB38-DF5C3545EAEF}" dt="2023-10-03T12:46:38.804" v="855" actId="47"/>
        <pc:sldMkLst>
          <pc:docMk/>
          <pc:sldMk cId="303243131" sldId="297"/>
        </pc:sldMkLst>
      </pc:sldChg>
      <pc:sldChg chg="addSp delSp modSp new mod ord setBg">
        <pc:chgData name="Makoe, Mpine" userId="db104d3b-c621-47fe-bfb8-0a802de09dcd" providerId="ADAL" clId="{B54156EF-DFEC-40FB-BB38-DF5C3545EAEF}" dt="2023-10-03T15:18:22.008" v="2063" actId="20577"/>
        <pc:sldMkLst>
          <pc:docMk/>
          <pc:sldMk cId="374917494" sldId="297"/>
        </pc:sldMkLst>
        <pc:spChg chg="del mod">
          <ac:chgData name="Makoe, Mpine" userId="db104d3b-c621-47fe-bfb8-0a802de09dcd" providerId="ADAL" clId="{B54156EF-DFEC-40FB-BB38-DF5C3545EAEF}" dt="2023-10-03T12:52:56.837" v="1172" actId="478"/>
          <ac:spMkLst>
            <pc:docMk/>
            <pc:sldMk cId="374917494" sldId="297"/>
            <ac:spMk id="2" creationId="{1DC1ACEE-B04D-BF32-4AE4-9BE4AD7382C4}"/>
          </ac:spMkLst>
        </pc:spChg>
        <pc:spChg chg="add del mod">
          <ac:chgData name="Makoe, Mpine" userId="db104d3b-c621-47fe-bfb8-0a802de09dcd" providerId="ADAL" clId="{B54156EF-DFEC-40FB-BB38-DF5C3545EAEF}" dt="2023-10-03T15:18:03.794" v="2058" actId="26606"/>
          <ac:spMkLst>
            <pc:docMk/>
            <pc:sldMk cId="374917494" sldId="297"/>
            <ac:spMk id="3" creationId="{97215F14-6CC8-6BEF-63E9-13540BC72C1C}"/>
          </ac:spMkLst>
        </pc:spChg>
        <pc:spChg chg="add del mod">
          <ac:chgData name="Makoe, Mpine" userId="db104d3b-c621-47fe-bfb8-0a802de09dcd" providerId="ADAL" clId="{B54156EF-DFEC-40FB-BB38-DF5C3545EAEF}" dt="2023-10-03T12:52:59.932" v="1173" actId="478"/>
          <ac:spMkLst>
            <pc:docMk/>
            <pc:sldMk cId="374917494" sldId="297"/>
            <ac:spMk id="5" creationId="{CDFBA5EA-8CE5-A155-9771-617B045BEF51}"/>
          </ac:spMkLst>
        </pc:spChg>
        <pc:spChg chg="add del">
          <ac:chgData name="Makoe, Mpine" userId="db104d3b-c621-47fe-bfb8-0a802de09dcd" providerId="ADAL" clId="{B54156EF-DFEC-40FB-BB38-DF5C3545EAEF}" dt="2023-10-03T15:18:00.051" v="2053" actId="26606"/>
          <ac:spMkLst>
            <pc:docMk/>
            <pc:sldMk cId="374917494" sldId="297"/>
            <ac:spMk id="8" creationId="{70DFC902-7D23-471A-B557-B6B6917D7A0D}"/>
          </ac:spMkLst>
        </pc:spChg>
        <pc:spChg chg="add del">
          <ac:chgData name="Makoe, Mpine" userId="db104d3b-c621-47fe-bfb8-0a802de09dcd" providerId="ADAL" clId="{B54156EF-DFEC-40FB-BB38-DF5C3545EAEF}" dt="2023-10-03T15:17:11.685" v="2047" actId="26606"/>
          <ac:spMkLst>
            <pc:docMk/>
            <pc:sldMk cId="374917494" sldId="297"/>
            <ac:spMk id="10" creationId="{F34100BD-773A-4822-A05B-AEB7D41E9A3F}"/>
          </ac:spMkLst>
        </pc:spChg>
        <pc:spChg chg="add del">
          <ac:chgData name="Makoe, Mpine" userId="db104d3b-c621-47fe-bfb8-0a802de09dcd" providerId="ADAL" clId="{B54156EF-DFEC-40FB-BB38-DF5C3545EAEF}" dt="2023-10-03T15:17:11.685" v="2047" actId="26606"/>
          <ac:spMkLst>
            <pc:docMk/>
            <pc:sldMk cId="374917494" sldId="297"/>
            <ac:spMk id="12" creationId="{EA2AEA56-4902-4CC1-A43B-1AC27C88CB90}"/>
          </ac:spMkLst>
        </pc:spChg>
        <pc:spChg chg="add del">
          <ac:chgData name="Makoe, Mpine" userId="db104d3b-c621-47fe-bfb8-0a802de09dcd" providerId="ADAL" clId="{B54156EF-DFEC-40FB-BB38-DF5C3545EAEF}" dt="2023-10-03T15:17:19.739" v="2049" actId="26606"/>
          <ac:spMkLst>
            <pc:docMk/>
            <pc:sldMk cId="374917494" sldId="297"/>
            <ac:spMk id="14" creationId="{4300840D-0A0B-4512-BACA-B439D5B9C57C}"/>
          </ac:spMkLst>
        </pc:spChg>
        <pc:spChg chg="add del">
          <ac:chgData name="Makoe, Mpine" userId="db104d3b-c621-47fe-bfb8-0a802de09dcd" providerId="ADAL" clId="{B54156EF-DFEC-40FB-BB38-DF5C3545EAEF}" dt="2023-10-03T15:17:19.739" v="2049" actId="26606"/>
          <ac:spMkLst>
            <pc:docMk/>
            <pc:sldMk cId="374917494" sldId="297"/>
            <ac:spMk id="15" creationId="{C4285719-470E-454C-AF62-8323075F1F5B}"/>
          </ac:spMkLst>
        </pc:spChg>
        <pc:spChg chg="add del">
          <ac:chgData name="Makoe, Mpine" userId="db104d3b-c621-47fe-bfb8-0a802de09dcd" providerId="ADAL" clId="{B54156EF-DFEC-40FB-BB38-DF5C3545EAEF}" dt="2023-10-03T15:17:19.739" v="2049" actId="26606"/>
          <ac:spMkLst>
            <pc:docMk/>
            <pc:sldMk cId="374917494" sldId="297"/>
            <ac:spMk id="16" creationId="{D2B78728-A580-49A7-84F9-6EF6F583ADE0}"/>
          </ac:spMkLst>
        </pc:spChg>
        <pc:spChg chg="add del">
          <ac:chgData name="Makoe, Mpine" userId="db104d3b-c621-47fe-bfb8-0a802de09dcd" providerId="ADAL" clId="{B54156EF-DFEC-40FB-BB38-DF5C3545EAEF}" dt="2023-10-03T15:17:19.739" v="2049" actId="26606"/>
          <ac:spMkLst>
            <pc:docMk/>
            <pc:sldMk cId="374917494" sldId="297"/>
            <ac:spMk id="17" creationId="{CD9FE4EF-C4D8-49A0-B2FF-81D8DB7D8A24}"/>
          </ac:spMkLst>
        </pc:spChg>
        <pc:spChg chg="add del">
          <ac:chgData name="Makoe, Mpine" userId="db104d3b-c621-47fe-bfb8-0a802de09dcd" providerId="ADAL" clId="{B54156EF-DFEC-40FB-BB38-DF5C3545EAEF}" dt="2023-10-03T15:17:19.739" v="2049" actId="26606"/>
          <ac:spMkLst>
            <pc:docMk/>
            <pc:sldMk cId="374917494" sldId="297"/>
            <ac:spMk id="18" creationId="{38FAA1A1-D861-433F-88FA-1E9D6FD31D11}"/>
          </ac:spMkLst>
        </pc:spChg>
        <pc:spChg chg="add del">
          <ac:chgData name="Makoe, Mpine" userId="db104d3b-c621-47fe-bfb8-0a802de09dcd" providerId="ADAL" clId="{B54156EF-DFEC-40FB-BB38-DF5C3545EAEF}" dt="2023-10-03T15:17:19.739" v="2049" actId="26606"/>
          <ac:spMkLst>
            <pc:docMk/>
            <pc:sldMk cId="374917494" sldId="297"/>
            <ac:spMk id="20" creationId="{8D71EDA1-87BF-4D5D-AB79-F346FD19278A}"/>
          </ac:spMkLst>
        </pc:spChg>
        <pc:spChg chg="add del">
          <ac:chgData name="Makoe, Mpine" userId="db104d3b-c621-47fe-bfb8-0a802de09dcd" providerId="ADAL" clId="{B54156EF-DFEC-40FB-BB38-DF5C3545EAEF}" dt="2023-10-03T15:18:00.051" v="2053" actId="26606"/>
          <ac:spMkLst>
            <pc:docMk/>
            <pc:sldMk cId="374917494" sldId="297"/>
            <ac:spMk id="24" creationId="{A55D5633-D557-4DCA-982C-FF36EB7A1C00}"/>
          </ac:spMkLst>
        </pc:spChg>
        <pc:spChg chg="add del">
          <ac:chgData name="Makoe, Mpine" userId="db104d3b-c621-47fe-bfb8-0a802de09dcd" providerId="ADAL" clId="{B54156EF-DFEC-40FB-BB38-DF5C3545EAEF}" dt="2023-10-03T15:18:00.051" v="2053" actId="26606"/>
          <ac:spMkLst>
            <pc:docMk/>
            <pc:sldMk cId="374917494" sldId="297"/>
            <ac:spMk id="25" creationId="{450D3AD2-FA80-415F-A9CE-54D884561CD7}"/>
          </ac:spMkLst>
        </pc:spChg>
        <pc:spChg chg="add del">
          <ac:chgData name="Makoe, Mpine" userId="db104d3b-c621-47fe-bfb8-0a802de09dcd" providerId="ADAL" clId="{B54156EF-DFEC-40FB-BB38-DF5C3545EAEF}" dt="2023-10-03T15:18:00.051" v="2053" actId="26606"/>
          <ac:spMkLst>
            <pc:docMk/>
            <pc:sldMk cId="374917494" sldId="297"/>
            <ac:spMk id="26" creationId="{97215F14-6CC8-6BEF-63E9-13540BC72C1C}"/>
          </ac:spMkLst>
        </pc:spChg>
        <pc:spChg chg="add del">
          <ac:chgData name="Makoe, Mpine" userId="db104d3b-c621-47fe-bfb8-0a802de09dcd" providerId="ADAL" clId="{B54156EF-DFEC-40FB-BB38-DF5C3545EAEF}" dt="2023-10-03T15:18:02.167" v="2055" actId="26606"/>
          <ac:spMkLst>
            <pc:docMk/>
            <pc:sldMk cId="374917494" sldId="297"/>
            <ac:spMk id="28" creationId="{1BB867FF-FC45-48F7-8104-F89BE54909F1}"/>
          </ac:spMkLst>
        </pc:spChg>
        <pc:spChg chg="add del">
          <ac:chgData name="Makoe, Mpine" userId="db104d3b-c621-47fe-bfb8-0a802de09dcd" providerId="ADAL" clId="{B54156EF-DFEC-40FB-BB38-DF5C3545EAEF}" dt="2023-10-03T15:18:02.167" v="2055" actId="26606"/>
          <ac:spMkLst>
            <pc:docMk/>
            <pc:sldMk cId="374917494" sldId="297"/>
            <ac:spMk id="29" creationId="{8BB56887-D0D5-4F0C-9E19-7247EB83C8B7}"/>
          </ac:spMkLst>
        </pc:spChg>
        <pc:spChg chg="add del">
          <ac:chgData name="Makoe, Mpine" userId="db104d3b-c621-47fe-bfb8-0a802de09dcd" providerId="ADAL" clId="{B54156EF-DFEC-40FB-BB38-DF5C3545EAEF}" dt="2023-10-03T15:18:02.167" v="2055" actId="26606"/>
          <ac:spMkLst>
            <pc:docMk/>
            <pc:sldMk cId="374917494" sldId="297"/>
            <ac:spMk id="30" creationId="{081E4A58-353D-44AE-B2FC-2A74E2E400F7}"/>
          </ac:spMkLst>
        </pc:spChg>
        <pc:spChg chg="add del">
          <ac:chgData name="Makoe, Mpine" userId="db104d3b-c621-47fe-bfb8-0a802de09dcd" providerId="ADAL" clId="{B54156EF-DFEC-40FB-BB38-DF5C3545EAEF}" dt="2023-10-03T15:18:02.167" v="2055" actId="26606"/>
          <ac:spMkLst>
            <pc:docMk/>
            <pc:sldMk cId="374917494" sldId="297"/>
            <ac:spMk id="31" creationId="{97215F14-6CC8-6BEF-63E9-13540BC72C1C}"/>
          </ac:spMkLst>
        </pc:spChg>
        <pc:spChg chg="add del">
          <ac:chgData name="Makoe, Mpine" userId="db104d3b-c621-47fe-bfb8-0a802de09dcd" providerId="ADAL" clId="{B54156EF-DFEC-40FB-BB38-DF5C3545EAEF}" dt="2023-10-03T15:18:03.794" v="2057" actId="26606"/>
          <ac:spMkLst>
            <pc:docMk/>
            <pc:sldMk cId="374917494" sldId="297"/>
            <ac:spMk id="33" creationId="{907EF6B7-1338-4443-8C46-6A318D952DFD}"/>
          </ac:spMkLst>
        </pc:spChg>
        <pc:spChg chg="add del">
          <ac:chgData name="Makoe, Mpine" userId="db104d3b-c621-47fe-bfb8-0a802de09dcd" providerId="ADAL" clId="{B54156EF-DFEC-40FB-BB38-DF5C3545EAEF}" dt="2023-10-03T15:18:03.794" v="2057" actId="26606"/>
          <ac:spMkLst>
            <pc:docMk/>
            <pc:sldMk cId="374917494" sldId="297"/>
            <ac:spMk id="34" creationId="{DAAE4CDD-124C-4DCF-9584-B6033B545DD5}"/>
          </ac:spMkLst>
        </pc:spChg>
        <pc:spChg chg="add del">
          <ac:chgData name="Makoe, Mpine" userId="db104d3b-c621-47fe-bfb8-0a802de09dcd" providerId="ADAL" clId="{B54156EF-DFEC-40FB-BB38-DF5C3545EAEF}" dt="2023-10-03T15:18:03.794" v="2057" actId="26606"/>
          <ac:spMkLst>
            <pc:docMk/>
            <pc:sldMk cId="374917494" sldId="297"/>
            <ac:spMk id="35" creationId="{081E4A58-353D-44AE-B2FC-2A74E2E400F7}"/>
          </ac:spMkLst>
        </pc:spChg>
        <pc:spChg chg="add del">
          <ac:chgData name="Makoe, Mpine" userId="db104d3b-c621-47fe-bfb8-0a802de09dcd" providerId="ADAL" clId="{B54156EF-DFEC-40FB-BB38-DF5C3545EAEF}" dt="2023-10-03T15:18:03.794" v="2057" actId="26606"/>
          <ac:spMkLst>
            <pc:docMk/>
            <pc:sldMk cId="374917494" sldId="297"/>
            <ac:spMk id="36" creationId="{97215F14-6CC8-6BEF-63E9-13540BC72C1C}"/>
          </ac:spMkLst>
        </pc:spChg>
        <pc:spChg chg="add">
          <ac:chgData name="Makoe, Mpine" userId="db104d3b-c621-47fe-bfb8-0a802de09dcd" providerId="ADAL" clId="{B54156EF-DFEC-40FB-BB38-DF5C3545EAEF}" dt="2023-10-03T15:18:03.794" v="2058" actId="26606"/>
          <ac:spMkLst>
            <pc:docMk/>
            <pc:sldMk cId="374917494" sldId="297"/>
            <ac:spMk id="38" creationId="{1BB867FF-FC45-48F7-8104-F89BE54909F1}"/>
          </ac:spMkLst>
        </pc:spChg>
        <pc:spChg chg="add">
          <ac:chgData name="Makoe, Mpine" userId="db104d3b-c621-47fe-bfb8-0a802de09dcd" providerId="ADAL" clId="{B54156EF-DFEC-40FB-BB38-DF5C3545EAEF}" dt="2023-10-03T15:18:03.794" v="2058" actId="26606"/>
          <ac:spMkLst>
            <pc:docMk/>
            <pc:sldMk cId="374917494" sldId="297"/>
            <ac:spMk id="39" creationId="{8BB56887-D0D5-4F0C-9E19-7247EB83C8B7}"/>
          </ac:spMkLst>
        </pc:spChg>
        <pc:spChg chg="add">
          <ac:chgData name="Makoe, Mpine" userId="db104d3b-c621-47fe-bfb8-0a802de09dcd" providerId="ADAL" clId="{B54156EF-DFEC-40FB-BB38-DF5C3545EAEF}" dt="2023-10-03T15:18:03.794" v="2058" actId="26606"/>
          <ac:spMkLst>
            <pc:docMk/>
            <pc:sldMk cId="374917494" sldId="297"/>
            <ac:spMk id="40" creationId="{081E4A58-353D-44AE-B2FC-2A74E2E400F7}"/>
          </ac:spMkLst>
        </pc:spChg>
        <pc:spChg chg="add mod">
          <ac:chgData name="Makoe, Mpine" userId="db104d3b-c621-47fe-bfb8-0a802de09dcd" providerId="ADAL" clId="{B54156EF-DFEC-40FB-BB38-DF5C3545EAEF}" dt="2023-10-03T15:18:22.008" v="2063" actId="20577"/>
          <ac:spMkLst>
            <pc:docMk/>
            <pc:sldMk cId="374917494" sldId="297"/>
            <ac:spMk id="41" creationId="{97215F14-6CC8-6BEF-63E9-13540BC72C1C}"/>
          </ac:spMkLst>
        </pc:spChg>
        <pc:graphicFrameChg chg="add del">
          <ac:chgData name="Makoe, Mpine" userId="db104d3b-c621-47fe-bfb8-0a802de09dcd" providerId="ADAL" clId="{B54156EF-DFEC-40FB-BB38-DF5C3545EAEF}" dt="2023-10-03T15:17:51.871" v="2051" actId="26606"/>
          <ac:graphicFrameMkLst>
            <pc:docMk/>
            <pc:sldMk cId="374917494" sldId="297"/>
            <ac:graphicFrameMk id="22" creationId="{304B8D8E-14F9-D449-E9B5-FFBCA10D1711}"/>
          </ac:graphicFrameMkLst>
        </pc:graphicFrameChg>
        <pc:picChg chg="add del">
          <ac:chgData name="Makoe, Mpine" userId="db104d3b-c621-47fe-bfb8-0a802de09dcd" providerId="ADAL" clId="{B54156EF-DFEC-40FB-BB38-DF5C3545EAEF}" dt="2023-10-03T15:17:11.685" v="2047" actId="26606"/>
          <ac:picMkLst>
            <pc:docMk/>
            <pc:sldMk cId="374917494" sldId="297"/>
            <ac:picMk id="7" creationId="{D0679F58-67A1-69B0-8426-36B8B2FC2E04}"/>
          </ac:picMkLst>
        </pc:picChg>
        <pc:picChg chg="add del">
          <ac:chgData name="Makoe, Mpine" userId="db104d3b-c621-47fe-bfb8-0a802de09dcd" providerId="ADAL" clId="{B54156EF-DFEC-40FB-BB38-DF5C3545EAEF}" dt="2023-10-03T15:17:19.739" v="2049" actId="26606"/>
          <ac:picMkLst>
            <pc:docMk/>
            <pc:sldMk cId="374917494" sldId="297"/>
            <ac:picMk id="19" creationId="{7DD50BC0-3241-F4B9-E89B-940C8C51D53B}"/>
          </ac:picMkLst>
        </pc:picChg>
      </pc:sldChg>
      <pc:sldChg chg="new del">
        <pc:chgData name="Makoe, Mpine" userId="db104d3b-c621-47fe-bfb8-0a802de09dcd" providerId="ADAL" clId="{B54156EF-DFEC-40FB-BB38-DF5C3545EAEF}" dt="2023-10-03T12:46:25.909" v="853" actId="47"/>
        <pc:sldMkLst>
          <pc:docMk/>
          <pc:sldMk cId="500222013" sldId="297"/>
        </pc:sldMkLst>
      </pc:sldChg>
      <pc:sldChg chg="addSp modSp mod">
        <pc:chgData name="Makoe, Mpine" userId="db104d3b-c621-47fe-bfb8-0a802de09dcd" providerId="ADAL" clId="{B54156EF-DFEC-40FB-BB38-DF5C3545EAEF}" dt="2023-10-03T16:27:46.926" v="3782" actId="20577"/>
        <pc:sldMkLst>
          <pc:docMk/>
          <pc:sldMk cId="491540937" sldId="657"/>
        </pc:sldMkLst>
        <pc:spChg chg="add mod">
          <ac:chgData name="Makoe, Mpine" userId="db104d3b-c621-47fe-bfb8-0a802de09dcd" providerId="ADAL" clId="{B54156EF-DFEC-40FB-BB38-DF5C3545EAEF}" dt="2023-10-03T16:27:46.926" v="3782" actId="20577"/>
          <ac:spMkLst>
            <pc:docMk/>
            <pc:sldMk cId="491540937" sldId="657"/>
            <ac:spMk id="2" creationId="{097802E5-7714-0881-1C73-3B076745F57D}"/>
          </ac:spMkLst>
        </pc:spChg>
        <pc:picChg chg="mod">
          <ac:chgData name="Makoe, Mpine" userId="db104d3b-c621-47fe-bfb8-0a802de09dcd" providerId="ADAL" clId="{B54156EF-DFEC-40FB-BB38-DF5C3545EAEF}" dt="2023-10-03T16:26:44.316" v="3741" actId="13822"/>
          <ac:picMkLst>
            <pc:docMk/>
            <pc:sldMk cId="491540937" sldId="657"/>
            <ac:picMk id="4" creationId="{77A5A70F-65DE-4111-AA7E-4CDA75004A3A}"/>
          </ac:picMkLst>
        </pc:picChg>
      </pc:sldChg>
      <pc:sldChg chg="ord">
        <pc:chgData name="Makoe, Mpine" userId="db104d3b-c621-47fe-bfb8-0a802de09dcd" providerId="ADAL" clId="{B54156EF-DFEC-40FB-BB38-DF5C3545EAEF}" dt="2023-10-03T16:19:21.747" v="3638"/>
        <pc:sldMkLst>
          <pc:docMk/>
          <pc:sldMk cId="787285202" sldId="3424"/>
        </pc:sldMkLst>
      </pc:sldChg>
      <pc:sldChg chg="addSp delSp modSp del mod">
        <pc:chgData name="Makoe, Mpine" userId="db104d3b-c621-47fe-bfb8-0a802de09dcd" providerId="ADAL" clId="{B54156EF-DFEC-40FB-BB38-DF5C3545EAEF}" dt="2023-10-03T16:12:25.561" v="3410" actId="2696"/>
        <pc:sldMkLst>
          <pc:docMk/>
          <pc:sldMk cId="2846260997" sldId="3424"/>
        </pc:sldMkLst>
        <pc:spChg chg="del">
          <ac:chgData name="Makoe, Mpine" userId="db104d3b-c621-47fe-bfb8-0a802de09dcd" providerId="ADAL" clId="{B54156EF-DFEC-40FB-BB38-DF5C3545EAEF}" dt="2023-10-03T12:58:03.940" v="1335" actId="478"/>
          <ac:spMkLst>
            <pc:docMk/>
            <pc:sldMk cId="2846260997" sldId="3424"/>
            <ac:spMk id="2" creationId="{D8DE4F61-389F-EE1F-4795-5DBC103F2821}"/>
          </ac:spMkLst>
        </pc:spChg>
        <pc:spChg chg="del">
          <ac:chgData name="Makoe, Mpine" userId="db104d3b-c621-47fe-bfb8-0a802de09dcd" providerId="ADAL" clId="{B54156EF-DFEC-40FB-BB38-DF5C3545EAEF}" dt="2023-10-03T12:57:49.622" v="1334" actId="478"/>
          <ac:spMkLst>
            <pc:docMk/>
            <pc:sldMk cId="2846260997" sldId="3424"/>
            <ac:spMk id="3" creationId="{7C7B15B4-D39A-D29E-C5AB-E243A6194B8A}"/>
          </ac:spMkLst>
        </pc:spChg>
        <pc:spChg chg="add del mod">
          <ac:chgData name="Makoe, Mpine" userId="db104d3b-c621-47fe-bfb8-0a802de09dcd" providerId="ADAL" clId="{B54156EF-DFEC-40FB-BB38-DF5C3545EAEF}" dt="2023-10-03T12:58:06.744" v="1336" actId="478"/>
          <ac:spMkLst>
            <pc:docMk/>
            <pc:sldMk cId="2846260997" sldId="3424"/>
            <ac:spMk id="6" creationId="{8E2AC59F-1CB3-981A-040F-5CC493E45501}"/>
          </ac:spMkLst>
        </pc:spChg>
      </pc:sldChg>
      <pc:sldChg chg="addSp delSp modSp new mod ord setBg">
        <pc:chgData name="Makoe, Mpine" userId="db104d3b-c621-47fe-bfb8-0a802de09dcd" providerId="ADAL" clId="{B54156EF-DFEC-40FB-BB38-DF5C3545EAEF}" dt="2023-10-03T16:13:16.536" v="3417" actId="26606"/>
        <pc:sldMkLst>
          <pc:docMk/>
          <pc:sldMk cId="2822197037" sldId="3425"/>
        </pc:sldMkLst>
        <pc:spChg chg="mod">
          <ac:chgData name="Makoe, Mpine" userId="db104d3b-c621-47fe-bfb8-0a802de09dcd" providerId="ADAL" clId="{B54156EF-DFEC-40FB-BB38-DF5C3545EAEF}" dt="2023-10-03T15:14:02.514" v="2010" actId="26606"/>
          <ac:spMkLst>
            <pc:docMk/>
            <pc:sldMk cId="2822197037" sldId="3425"/>
            <ac:spMk id="2" creationId="{13093F8C-36BE-3190-5F70-BB573F7C37E0}"/>
          </ac:spMkLst>
        </pc:spChg>
        <pc:spChg chg="add del mod">
          <ac:chgData name="Makoe, Mpine" userId="db104d3b-c621-47fe-bfb8-0a802de09dcd" providerId="ADAL" clId="{B54156EF-DFEC-40FB-BB38-DF5C3545EAEF}" dt="2023-10-03T16:13:16.536" v="3417" actId="26606"/>
          <ac:spMkLst>
            <pc:docMk/>
            <pc:sldMk cId="2822197037" sldId="3425"/>
            <ac:spMk id="3" creationId="{10892796-A9C0-6D81-527C-C227F4239049}"/>
          </ac:spMkLst>
        </pc:spChg>
        <pc:spChg chg="add del">
          <ac:chgData name="Makoe, Mpine" userId="db104d3b-c621-47fe-bfb8-0a802de09dcd" providerId="ADAL" clId="{B54156EF-DFEC-40FB-BB38-DF5C3545EAEF}" dt="2023-10-03T15:13:35.315" v="2006" actId="26606"/>
          <ac:spMkLst>
            <pc:docMk/>
            <pc:sldMk cId="2822197037" sldId="3425"/>
            <ac:spMk id="8" creationId="{BACC6370-2D7E-4714-9D71-7542949D7D5D}"/>
          </ac:spMkLst>
        </pc:spChg>
        <pc:spChg chg="add del">
          <ac:chgData name="Makoe, Mpine" userId="db104d3b-c621-47fe-bfb8-0a802de09dcd" providerId="ADAL" clId="{B54156EF-DFEC-40FB-BB38-DF5C3545EAEF}" dt="2023-10-03T15:12:44.104" v="2002" actId="26606"/>
          <ac:spMkLst>
            <pc:docMk/>
            <pc:sldMk cId="2822197037" sldId="3425"/>
            <ac:spMk id="9" creationId="{D009D6D5-DAC2-4A8B-A17A-E206B9012D09}"/>
          </ac:spMkLst>
        </pc:spChg>
        <pc:spChg chg="add del">
          <ac:chgData name="Makoe, Mpine" userId="db104d3b-c621-47fe-bfb8-0a802de09dcd" providerId="ADAL" clId="{B54156EF-DFEC-40FB-BB38-DF5C3545EAEF}" dt="2023-10-03T15:13:35.315" v="2006" actId="26606"/>
          <ac:spMkLst>
            <pc:docMk/>
            <pc:sldMk cId="2822197037" sldId="3425"/>
            <ac:spMk id="11" creationId="{256B2C21-A230-48C0-8DF1-C46611373C44}"/>
          </ac:spMkLst>
        </pc:spChg>
        <pc:spChg chg="add del">
          <ac:chgData name="Makoe, Mpine" userId="db104d3b-c621-47fe-bfb8-0a802de09dcd" providerId="ADAL" clId="{B54156EF-DFEC-40FB-BB38-DF5C3545EAEF}" dt="2023-10-03T15:13:54.145" v="2008" actId="26606"/>
          <ac:spMkLst>
            <pc:docMk/>
            <pc:sldMk cId="2822197037" sldId="3425"/>
            <ac:spMk id="12" creationId="{EA2AEA56-4902-4CC1-A43B-1AC27C88CB90}"/>
          </ac:spMkLst>
        </pc:spChg>
        <pc:spChg chg="add del">
          <ac:chgData name="Makoe, Mpine" userId="db104d3b-c621-47fe-bfb8-0a802de09dcd" providerId="ADAL" clId="{B54156EF-DFEC-40FB-BB38-DF5C3545EAEF}" dt="2023-10-03T15:13:35.315" v="2006" actId="26606"/>
          <ac:spMkLst>
            <pc:docMk/>
            <pc:sldMk cId="2822197037" sldId="3425"/>
            <ac:spMk id="13" creationId="{3847E18C-932D-4C95-AABA-FEC7C9499AD7}"/>
          </ac:spMkLst>
        </pc:spChg>
        <pc:spChg chg="add del">
          <ac:chgData name="Makoe, Mpine" userId="db104d3b-c621-47fe-bfb8-0a802de09dcd" providerId="ADAL" clId="{B54156EF-DFEC-40FB-BB38-DF5C3545EAEF}" dt="2023-10-03T15:13:35.315" v="2006" actId="26606"/>
          <ac:spMkLst>
            <pc:docMk/>
            <pc:sldMk cId="2822197037" sldId="3425"/>
            <ac:spMk id="15" creationId="{3150CB11-0C61-439E-910F-5787759E72A0}"/>
          </ac:spMkLst>
        </pc:spChg>
        <pc:spChg chg="add del">
          <ac:chgData name="Makoe, Mpine" userId="db104d3b-c621-47fe-bfb8-0a802de09dcd" providerId="ADAL" clId="{B54156EF-DFEC-40FB-BB38-DF5C3545EAEF}" dt="2023-10-03T15:13:35.315" v="2006" actId="26606"/>
          <ac:spMkLst>
            <pc:docMk/>
            <pc:sldMk cId="2822197037" sldId="3425"/>
            <ac:spMk id="17" creationId="{43F8A58B-5155-44CE-A5FF-7647B47D0A7A}"/>
          </ac:spMkLst>
        </pc:spChg>
        <pc:spChg chg="add del">
          <ac:chgData name="Makoe, Mpine" userId="db104d3b-c621-47fe-bfb8-0a802de09dcd" providerId="ADAL" clId="{B54156EF-DFEC-40FB-BB38-DF5C3545EAEF}" dt="2023-10-03T15:13:35.315" v="2006" actId="26606"/>
          <ac:spMkLst>
            <pc:docMk/>
            <pc:sldMk cId="2822197037" sldId="3425"/>
            <ac:spMk id="19" creationId="{443F2ACA-E6D6-4028-82DD-F03C262D5DE6}"/>
          </ac:spMkLst>
        </pc:spChg>
        <pc:spChg chg="add del">
          <ac:chgData name="Makoe, Mpine" userId="db104d3b-c621-47fe-bfb8-0a802de09dcd" providerId="ADAL" clId="{B54156EF-DFEC-40FB-BB38-DF5C3545EAEF}" dt="2023-10-03T15:13:54.145" v="2008" actId="26606"/>
          <ac:spMkLst>
            <pc:docMk/>
            <pc:sldMk cId="2822197037" sldId="3425"/>
            <ac:spMk id="21" creationId="{F34100BD-773A-4822-A05B-AEB7D41E9A3F}"/>
          </ac:spMkLst>
        </pc:spChg>
        <pc:spChg chg="add del">
          <ac:chgData name="Makoe, Mpine" userId="db104d3b-c621-47fe-bfb8-0a802de09dcd" providerId="ADAL" clId="{B54156EF-DFEC-40FB-BB38-DF5C3545EAEF}" dt="2023-10-03T15:13:54.145" v="2008" actId="26606"/>
          <ac:spMkLst>
            <pc:docMk/>
            <pc:sldMk cId="2822197037" sldId="3425"/>
            <ac:spMk id="22" creationId="{10892796-A9C0-6D81-527C-C227F4239049}"/>
          </ac:spMkLst>
        </pc:spChg>
        <pc:spChg chg="add del">
          <ac:chgData name="Makoe, Mpine" userId="db104d3b-c621-47fe-bfb8-0a802de09dcd" providerId="ADAL" clId="{B54156EF-DFEC-40FB-BB38-DF5C3545EAEF}" dt="2023-10-03T15:14:02.514" v="2010" actId="26606"/>
          <ac:spMkLst>
            <pc:docMk/>
            <pc:sldMk cId="2822197037" sldId="3425"/>
            <ac:spMk id="24" creationId="{7D07B7BC-3270-4CF3-A7AA-0937908AD58A}"/>
          </ac:spMkLst>
        </pc:spChg>
        <pc:spChg chg="add del">
          <ac:chgData name="Makoe, Mpine" userId="db104d3b-c621-47fe-bfb8-0a802de09dcd" providerId="ADAL" clId="{B54156EF-DFEC-40FB-BB38-DF5C3545EAEF}" dt="2023-10-03T15:14:02.514" v="2010" actId="26606"/>
          <ac:spMkLst>
            <pc:docMk/>
            <pc:sldMk cId="2822197037" sldId="3425"/>
            <ac:spMk id="32" creationId="{10892796-A9C0-6D81-527C-C227F4239049}"/>
          </ac:spMkLst>
        </pc:spChg>
        <pc:grpChg chg="add del">
          <ac:chgData name="Makoe, Mpine" userId="db104d3b-c621-47fe-bfb8-0a802de09dcd" providerId="ADAL" clId="{B54156EF-DFEC-40FB-BB38-DF5C3545EAEF}" dt="2023-10-03T15:14:02.514" v="2010" actId="26606"/>
          <ac:grpSpMkLst>
            <pc:docMk/>
            <pc:sldMk cId="2822197037" sldId="3425"/>
            <ac:grpSpMk id="16" creationId="{E27AF472-EAE3-4572-AB69-B92BD10DBC6D}"/>
          </ac:grpSpMkLst>
        </pc:grpChg>
        <pc:grpChg chg="add del">
          <ac:chgData name="Makoe, Mpine" userId="db104d3b-c621-47fe-bfb8-0a802de09dcd" providerId="ADAL" clId="{B54156EF-DFEC-40FB-BB38-DF5C3545EAEF}" dt="2023-10-03T15:14:02.514" v="2010" actId="26606"/>
          <ac:grpSpMkLst>
            <pc:docMk/>
            <pc:sldMk cId="2822197037" sldId="3425"/>
            <ac:grpSpMk id="25" creationId="{3248F5E6-4377-481A-9615-8B26AF96A076}"/>
          </ac:grpSpMkLst>
        </pc:grpChg>
        <pc:graphicFrameChg chg="add del">
          <ac:chgData name="Makoe, Mpine" userId="db104d3b-c621-47fe-bfb8-0a802de09dcd" providerId="ADAL" clId="{B54156EF-DFEC-40FB-BB38-DF5C3545EAEF}" dt="2023-10-03T15:13:27.879" v="2004" actId="26606"/>
          <ac:graphicFrameMkLst>
            <pc:docMk/>
            <pc:sldMk cId="2822197037" sldId="3425"/>
            <ac:graphicFrameMk id="6" creationId="{F8D889A8-9DC2-FC41-0774-7E70A6F4766E}"/>
          </ac:graphicFrameMkLst>
        </pc:graphicFrameChg>
        <pc:graphicFrameChg chg="add del">
          <ac:chgData name="Makoe, Mpine" userId="db104d3b-c621-47fe-bfb8-0a802de09dcd" providerId="ADAL" clId="{B54156EF-DFEC-40FB-BB38-DF5C3545EAEF}" dt="2023-10-03T15:13:35.315" v="2006" actId="26606"/>
          <ac:graphicFrameMkLst>
            <pc:docMk/>
            <pc:sldMk cId="2822197037" sldId="3425"/>
            <ac:graphicFrameMk id="10" creationId="{6D4BBB65-0408-87FD-0B16-C977BA0104DF}"/>
          </ac:graphicFrameMkLst>
        </pc:graphicFrameChg>
        <pc:graphicFrameChg chg="add del">
          <ac:chgData name="Makoe, Mpine" userId="db104d3b-c621-47fe-bfb8-0a802de09dcd" providerId="ADAL" clId="{B54156EF-DFEC-40FB-BB38-DF5C3545EAEF}" dt="2023-10-03T16:13:08.671" v="3414" actId="26606"/>
          <ac:graphicFrameMkLst>
            <pc:docMk/>
            <pc:sldMk cId="2822197037" sldId="3425"/>
            <ac:graphicFrameMk id="14" creationId="{EEEF1D8C-7933-31B9-6FE0-0B1B12239510}"/>
          </ac:graphicFrameMkLst>
        </pc:graphicFrameChg>
        <pc:graphicFrameChg chg="add del">
          <ac:chgData name="Makoe, Mpine" userId="db104d3b-c621-47fe-bfb8-0a802de09dcd" providerId="ADAL" clId="{B54156EF-DFEC-40FB-BB38-DF5C3545EAEF}" dt="2023-10-03T16:13:16.520" v="3416" actId="26606"/>
          <ac:graphicFrameMkLst>
            <pc:docMk/>
            <pc:sldMk cId="2822197037" sldId="3425"/>
            <ac:graphicFrameMk id="18" creationId="{2D0CFAA0-0E0F-C42F-5B24-349E9E05F7E3}"/>
          </ac:graphicFrameMkLst>
        </pc:graphicFrameChg>
        <pc:graphicFrameChg chg="add">
          <ac:chgData name="Makoe, Mpine" userId="db104d3b-c621-47fe-bfb8-0a802de09dcd" providerId="ADAL" clId="{B54156EF-DFEC-40FB-BB38-DF5C3545EAEF}" dt="2023-10-03T16:13:16.536" v="3417" actId="26606"/>
          <ac:graphicFrameMkLst>
            <pc:docMk/>
            <pc:sldMk cId="2822197037" sldId="3425"/>
            <ac:graphicFrameMk id="20" creationId="{EEEF1D8C-7933-31B9-6FE0-0B1B12239510}"/>
          </ac:graphicFrameMkLst>
        </pc:graphicFrameChg>
        <pc:graphicFrameChg chg="add del mod">
          <ac:chgData name="Makoe, Mpine" userId="db104d3b-c621-47fe-bfb8-0a802de09dcd" providerId="ADAL" clId="{B54156EF-DFEC-40FB-BB38-DF5C3545EAEF}" dt="2023-10-03T15:14:29.805" v="2013" actId="26606"/>
          <ac:graphicFrameMkLst>
            <pc:docMk/>
            <pc:sldMk cId="2822197037" sldId="3425"/>
            <ac:graphicFrameMk id="34" creationId="{F8D889A8-9DC2-FC41-0774-7E70A6F4766E}"/>
          </ac:graphicFrameMkLst>
        </pc:graphicFrameChg>
        <pc:picChg chg="add del">
          <ac:chgData name="Makoe, Mpine" userId="db104d3b-c621-47fe-bfb8-0a802de09dcd" providerId="ADAL" clId="{B54156EF-DFEC-40FB-BB38-DF5C3545EAEF}" dt="2023-10-03T15:12:44.104" v="2002" actId="26606"/>
          <ac:picMkLst>
            <pc:docMk/>
            <pc:sldMk cId="2822197037" sldId="3425"/>
            <ac:picMk id="5" creationId="{2F25E334-0BE7-419E-ACA1-FE8E45947C74}"/>
          </ac:picMkLst>
        </pc:picChg>
        <pc:picChg chg="add del">
          <ac:chgData name="Makoe, Mpine" userId="db104d3b-c621-47fe-bfb8-0a802de09dcd" providerId="ADAL" clId="{B54156EF-DFEC-40FB-BB38-DF5C3545EAEF}" dt="2023-10-03T15:13:54.145" v="2008" actId="26606"/>
          <ac:picMkLst>
            <pc:docMk/>
            <pc:sldMk cId="2822197037" sldId="3425"/>
            <ac:picMk id="7" creationId="{111A4182-2D04-4EB2-F586-E3641003C299}"/>
          </ac:picMkLst>
        </pc:picChg>
        <pc:picChg chg="add del">
          <ac:chgData name="Makoe, Mpine" userId="db104d3b-c621-47fe-bfb8-0a802de09dcd" providerId="ADAL" clId="{B54156EF-DFEC-40FB-BB38-DF5C3545EAEF}" dt="2023-10-03T15:14:02.514" v="2010" actId="26606"/>
          <ac:picMkLst>
            <pc:docMk/>
            <pc:sldMk cId="2822197037" sldId="3425"/>
            <ac:picMk id="27" creationId="{442DB8B6-DDAE-C7BD-0EC4-7E534677CCB3}"/>
          </ac:picMkLst>
        </pc:picChg>
      </pc:sldChg>
      <pc:sldChg chg="modSp new del mod">
        <pc:chgData name="Makoe, Mpine" userId="db104d3b-c621-47fe-bfb8-0a802de09dcd" providerId="ADAL" clId="{B54156EF-DFEC-40FB-BB38-DF5C3545EAEF}" dt="2023-10-03T16:13:30.130" v="3418" actId="47"/>
        <pc:sldMkLst>
          <pc:docMk/>
          <pc:sldMk cId="1889441286" sldId="3426"/>
        </pc:sldMkLst>
        <pc:spChg chg="mod">
          <ac:chgData name="Makoe, Mpine" userId="db104d3b-c621-47fe-bfb8-0a802de09dcd" providerId="ADAL" clId="{B54156EF-DFEC-40FB-BB38-DF5C3545EAEF}" dt="2023-10-03T13:20:47.677" v="1955"/>
          <ac:spMkLst>
            <pc:docMk/>
            <pc:sldMk cId="1889441286" sldId="3426"/>
            <ac:spMk id="3" creationId="{CF7F277E-98A5-7563-5038-A8714EAB880A}"/>
          </ac:spMkLst>
        </pc:spChg>
      </pc:sldChg>
      <pc:sldChg chg="addSp delSp modSp new del mod">
        <pc:chgData name="Makoe, Mpine" userId="db104d3b-c621-47fe-bfb8-0a802de09dcd" providerId="ADAL" clId="{B54156EF-DFEC-40FB-BB38-DF5C3545EAEF}" dt="2023-10-03T15:44:49.064" v="2825" actId="47"/>
        <pc:sldMkLst>
          <pc:docMk/>
          <pc:sldMk cId="705078278" sldId="3427"/>
        </pc:sldMkLst>
        <pc:spChg chg="mod">
          <ac:chgData name="Makoe, Mpine" userId="db104d3b-c621-47fe-bfb8-0a802de09dcd" providerId="ADAL" clId="{B54156EF-DFEC-40FB-BB38-DF5C3545EAEF}" dt="2023-10-03T15:21:23.678" v="2118" actId="20577"/>
          <ac:spMkLst>
            <pc:docMk/>
            <pc:sldMk cId="705078278" sldId="3427"/>
            <ac:spMk id="2" creationId="{68CD19A1-7867-3979-AC72-B2B00FB75239}"/>
          </ac:spMkLst>
        </pc:spChg>
        <pc:spChg chg="mod">
          <ac:chgData name="Makoe, Mpine" userId="db104d3b-c621-47fe-bfb8-0a802de09dcd" providerId="ADAL" clId="{B54156EF-DFEC-40FB-BB38-DF5C3545EAEF}" dt="2023-10-03T15:25:13.195" v="2176" actId="20577"/>
          <ac:spMkLst>
            <pc:docMk/>
            <pc:sldMk cId="705078278" sldId="3427"/>
            <ac:spMk id="3" creationId="{629CE8E3-AD47-D94D-85AF-C28B14147A6C}"/>
          </ac:spMkLst>
        </pc:spChg>
        <pc:spChg chg="add del">
          <ac:chgData name="Makoe, Mpine" userId="db104d3b-c621-47fe-bfb8-0a802de09dcd" providerId="ADAL" clId="{B54156EF-DFEC-40FB-BB38-DF5C3545EAEF}" dt="2023-10-03T13:24:03.529" v="1960" actId="22"/>
          <ac:spMkLst>
            <pc:docMk/>
            <pc:sldMk cId="705078278" sldId="3427"/>
            <ac:spMk id="5" creationId="{0576DD35-2163-B0BD-6CA7-75E3D5C27D92}"/>
          </ac:spMkLst>
        </pc:spChg>
      </pc:sldChg>
      <pc:sldChg chg="modSp new del mod">
        <pc:chgData name="Makoe, Mpine" userId="db104d3b-c621-47fe-bfb8-0a802de09dcd" providerId="ADAL" clId="{B54156EF-DFEC-40FB-BB38-DF5C3545EAEF}" dt="2023-10-03T15:44:52.535" v="2826" actId="47"/>
        <pc:sldMkLst>
          <pc:docMk/>
          <pc:sldMk cId="2629671042" sldId="3428"/>
        </pc:sldMkLst>
        <pc:spChg chg="mod">
          <ac:chgData name="Makoe, Mpine" userId="db104d3b-c621-47fe-bfb8-0a802de09dcd" providerId="ADAL" clId="{B54156EF-DFEC-40FB-BB38-DF5C3545EAEF}" dt="2023-10-03T15:29:17.308" v="2272" actId="20577"/>
          <ac:spMkLst>
            <pc:docMk/>
            <pc:sldMk cId="2629671042" sldId="3428"/>
            <ac:spMk id="2" creationId="{158E8B1E-3318-A49F-AED6-A50B54DA9850}"/>
          </ac:spMkLst>
        </pc:spChg>
        <pc:spChg chg="mod">
          <ac:chgData name="Makoe, Mpine" userId="db104d3b-c621-47fe-bfb8-0a802de09dcd" providerId="ADAL" clId="{B54156EF-DFEC-40FB-BB38-DF5C3545EAEF}" dt="2023-10-03T13:24:14.109" v="1963" actId="27636"/>
          <ac:spMkLst>
            <pc:docMk/>
            <pc:sldMk cId="2629671042" sldId="3428"/>
            <ac:spMk id="3" creationId="{0643B725-972E-F339-589E-BCA80C394046}"/>
          </ac:spMkLst>
        </pc:spChg>
      </pc:sldChg>
      <pc:sldChg chg="modSp new del mod">
        <pc:chgData name="Makoe, Mpine" userId="db104d3b-c621-47fe-bfb8-0a802de09dcd" providerId="ADAL" clId="{B54156EF-DFEC-40FB-BB38-DF5C3545EAEF}" dt="2023-10-03T16:12:22.726" v="3409" actId="47"/>
        <pc:sldMkLst>
          <pc:docMk/>
          <pc:sldMk cId="2440571482" sldId="3429"/>
        </pc:sldMkLst>
        <pc:spChg chg="mod">
          <ac:chgData name="Makoe, Mpine" userId="db104d3b-c621-47fe-bfb8-0a802de09dcd" providerId="ADAL" clId="{B54156EF-DFEC-40FB-BB38-DF5C3545EAEF}" dt="2023-10-03T15:30:01.377" v="2313" actId="20577"/>
          <ac:spMkLst>
            <pc:docMk/>
            <pc:sldMk cId="2440571482" sldId="3429"/>
            <ac:spMk id="2" creationId="{D259D758-8673-0A3C-858C-1EA1CE472C1B}"/>
          </ac:spMkLst>
        </pc:spChg>
      </pc:sldChg>
      <pc:sldChg chg="addSp modSp new mod setBg">
        <pc:chgData name="Makoe, Mpine" userId="db104d3b-c621-47fe-bfb8-0a802de09dcd" providerId="ADAL" clId="{B54156EF-DFEC-40FB-BB38-DF5C3545EAEF}" dt="2023-10-03T16:14:39.835" v="3530" actId="26606"/>
        <pc:sldMkLst>
          <pc:docMk/>
          <pc:sldMk cId="3442512238" sldId="3430"/>
        </pc:sldMkLst>
        <pc:spChg chg="mod">
          <ac:chgData name="Makoe, Mpine" userId="db104d3b-c621-47fe-bfb8-0a802de09dcd" providerId="ADAL" clId="{B54156EF-DFEC-40FB-BB38-DF5C3545EAEF}" dt="2023-10-03T16:14:39.835" v="3530" actId="26606"/>
          <ac:spMkLst>
            <pc:docMk/>
            <pc:sldMk cId="3442512238" sldId="3430"/>
            <ac:spMk id="2" creationId="{3093B851-1BD7-9708-0584-F1398057291C}"/>
          </ac:spMkLst>
        </pc:spChg>
        <pc:spChg chg="mod">
          <ac:chgData name="Makoe, Mpine" userId="db104d3b-c621-47fe-bfb8-0a802de09dcd" providerId="ADAL" clId="{B54156EF-DFEC-40FB-BB38-DF5C3545EAEF}" dt="2023-10-03T16:14:39.835" v="3530" actId="26606"/>
          <ac:spMkLst>
            <pc:docMk/>
            <pc:sldMk cId="3442512238" sldId="3430"/>
            <ac:spMk id="3" creationId="{24F9728C-8B11-DD44-C09C-715C77CBDE90}"/>
          </ac:spMkLst>
        </pc:spChg>
        <pc:spChg chg="add">
          <ac:chgData name="Makoe, Mpine" userId="db104d3b-c621-47fe-bfb8-0a802de09dcd" providerId="ADAL" clId="{B54156EF-DFEC-40FB-BB38-DF5C3545EAEF}" dt="2023-10-03T16:14:39.835" v="3530" actId="26606"/>
          <ac:spMkLst>
            <pc:docMk/>
            <pc:sldMk cId="3442512238" sldId="3430"/>
            <ac:spMk id="8" creationId="{907EF6B7-1338-4443-8C46-6A318D952DFD}"/>
          </ac:spMkLst>
        </pc:spChg>
        <pc:spChg chg="add">
          <ac:chgData name="Makoe, Mpine" userId="db104d3b-c621-47fe-bfb8-0a802de09dcd" providerId="ADAL" clId="{B54156EF-DFEC-40FB-BB38-DF5C3545EAEF}" dt="2023-10-03T16:14:39.835" v="3530" actId="26606"/>
          <ac:spMkLst>
            <pc:docMk/>
            <pc:sldMk cId="3442512238" sldId="3430"/>
            <ac:spMk id="10" creationId="{DAAE4CDD-124C-4DCF-9584-B6033B545DD5}"/>
          </ac:spMkLst>
        </pc:spChg>
        <pc:spChg chg="add">
          <ac:chgData name="Makoe, Mpine" userId="db104d3b-c621-47fe-bfb8-0a802de09dcd" providerId="ADAL" clId="{B54156EF-DFEC-40FB-BB38-DF5C3545EAEF}" dt="2023-10-03T16:14:39.835" v="3530" actId="26606"/>
          <ac:spMkLst>
            <pc:docMk/>
            <pc:sldMk cId="3442512238" sldId="3430"/>
            <ac:spMk id="12" creationId="{081E4A58-353D-44AE-B2FC-2A74E2E400F7}"/>
          </ac:spMkLst>
        </pc:spChg>
      </pc:sldChg>
      <pc:sldChg chg="new del">
        <pc:chgData name="Makoe, Mpine" userId="db104d3b-c621-47fe-bfb8-0a802de09dcd" providerId="ADAL" clId="{B54156EF-DFEC-40FB-BB38-DF5C3545EAEF}" dt="2023-10-03T16:16:10.940" v="3538" actId="47"/>
        <pc:sldMkLst>
          <pc:docMk/>
          <pc:sldMk cId="1920781244" sldId="3431"/>
        </pc:sldMkLst>
      </pc:sldChg>
      <pc:sldChg chg="addSp delSp modSp new add del mod ord setBg">
        <pc:chgData name="Makoe, Mpine" userId="db104d3b-c621-47fe-bfb8-0a802de09dcd" providerId="ADAL" clId="{B54156EF-DFEC-40FB-BB38-DF5C3545EAEF}" dt="2023-10-03T16:23:19.882" v="3738" actId="47"/>
        <pc:sldMkLst>
          <pc:docMk/>
          <pc:sldMk cId="2521511505" sldId="3431"/>
        </pc:sldMkLst>
        <pc:spChg chg="mod">
          <ac:chgData name="Makoe, Mpine" userId="db104d3b-c621-47fe-bfb8-0a802de09dcd" providerId="ADAL" clId="{B54156EF-DFEC-40FB-BB38-DF5C3545EAEF}" dt="2023-10-03T16:22:04.146" v="3734" actId="26606"/>
          <ac:spMkLst>
            <pc:docMk/>
            <pc:sldMk cId="2521511505" sldId="3431"/>
            <ac:spMk id="2" creationId="{E0F94FB0-9E27-B9D4-48E9-6EE0CC6581C2}"/>
          </ac:spMkLst>
        </pc:spChg>
        <pc:spChg chg="del mod">
          <ac:chgData name="Makoe, Mpine" userId="db104d3b-c621-47fe-bfb8-0a802de09dcd" providerId="ADAL" clId="{B54156EF-DFEC-40FB-BB38-DF5C3545EAEF}" dt="2023-10-03T16:22:04.146" v="3734" actId="26606"/>
          <ac:spMkLst>
            <pc:docMk/>
            <pc:sldMk cId="2521511505" sldId="3431"/>
            <ac:spMk id="3" creationId="{A7F86338-1BA5-D062-BC6C-5252DCA4E1A1}"/>
          </ac:spMkLst>
        </pc:spChg>
        <pc:spChg chg="add">
          <ac:chgData name="Makoe, Mpine" userId="db104d3b-c621-47fe-bfb8-0a802de09dcd" providerId="ADAL" clId="{B54156EF-DFEC-40FB-BB38-DF5C3545EAEF}" dt="2023-10-03T16:22:04.146" v="3734" actId="26606"/>
          <ac:spMkLst>
            <pc:docMk/>
            <pc:sldMk cId="2521511505" sldId="3431"/>
            <ac:spMk id="9" creationId="{BACC6370-2D7E-4714-9D71-7542949D7D5D}"/>
          </ac:spMkLst>
        </pc:spChg>
        <pc:spChg chg="add">
          <ac:chgData name="Makoe, Mpine" userId="db104d3b-c621-47fe-bfb8-0a802de09dcd" providerId="ADAL" clId="{B54156EF-DFEC-40FB-BB38-DF5C3545EAEF}" dt="2023-10-03T16:22:04.146" v="3734" actId="26606"/>
          <ac:spMkLst>
            <pc:docMk/>
            <pc:sldMk cId="2521511505" sldId="3431"/>
            <ac:spMk id="11" creationId="{F68B3F68-107C-434F-AA38-110D5EA91B85}"/>
          </ac:spMkLst>
        </pc:spChg>
        <pc:spChg chg="add">
          <ac:chgData name="Makoe, Mpine" userId="db104d3b-c621-47fe-bfb8-0a802de09dcd" providerId="ADAL" clId="{B54156EF-DFEC-40FB-BB38-DF5C3545EAEF}" dt="2023-10-03T16:22:04.146" v="3734" actId="26606"/>
          <ac:spMkLst>
            <pc:docMk/>
            <pc:sldMk cId="2521511505" sldId="3431"/>
            <ac:spMk id="13" creationId="{AAD0DBB9-1A4B-4391-81D4-CB19F9AB918A}"/>
          </ac:spMkLst>
        </pc:spChg>
        <pc:spChg chg="add">
          <ac:chgData name="Makoe, Mpine" userId="db104d3b-c621-47fe-bfb8-0a802de09dcd" providerId="ADAL" clId="{B54156EF-DFEC-40FB-BB38-DF5C3545EAEF}" dt="2023-10-03T16:22:04.146" v="3734" actId="26606"/>
          <ac:spMkLst>
            <pc:docMk/>
            <pc:sldMk cId="2521511505" sldId="3431"/>
            <ac:spMk id="15" creationId="{063BBA22-50EA-4C4D-BE05-F1CE4E63AA56}"/>
          </ac:spMkLst>
        </pc:spChg>
        <pc:graphicFrameChg chg="add">
          <ac:chgData name="Makoe, Mpine" userId="db104d3b-c621-47fe-bfb8-0a802de09dcd" providerId="ADAL" clId="{B54156EF-DFEC-40FB-BB38-DF5C3545EAEF}" dt="2023-10-03T16:22:04.146" v="3734" actId="26606"/>
          <ac:graphicFrameMkLst>
            <pc:docMk/>
            <pc:sldMk cId="2521511505" sldId="3431"/>
            <ac:graphicFrameMk id="5" creationId="{4D7A3A6F-8CC4-78A5-07F6-2E8419507FF1}"/>
          </ac:graphicFrameMkLst>
        </pc:graphicFrameChg>
      </pc:sldChg>
      <pc:sldChg chg="new del">
        <pc:chgData name="Makoe, Mpine" userId="db104d3b-c621-47fe-bfb8-0a802de09dcd" providerId="ADAL" clId="{B54156EF-DFEC-40FB-BB38-DF5C3545EAEF}" dt="2023-10-03T16:20:39.210" v="3642" actId="47"/>
        <pc:sldMkLst>
          <pc:docMk/>
          <pc:sldMk cId="4139595926" sldId="3431"/>
        </pc:sldMkLst>
      </pc:sldChg>
      <pc:sldChg chg="new del">
        <pc:chgData name="Makoe, Mpine" userId="db104d3b-c621-47fe-bfb8-0a802de09dcd" providerId="ADAL" clId="{B54156EF-DFEC-40FB-BB38-DF5C3545EAEF}" dt="2023-10-03T16:16:10.940" v="3538" actId="47"/>
        <pc:sldMkLst>
          <pc:docMk/>
          <pc:sldMk cId="1544507883" sldId="3432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6F199-2DC9-4B61-9E3E-84FF462E3E53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139D6566-0F6E-40D3-BA9A-73124C4E131B}">
      <dgm:prSet phldrT="[Text]" custT="1"/>
      <dgm:spPr/>
      <dgm:t>
        <a:bodyPr/>
        <a:lstStyle/>
        <a:p>
          <a:r>
            <a:rPr lang="en-ZA" sz="2400" dirty="0" err="1"/>
            <a:t>Phoenecian</a:t>
          </a:r>
          <a:r>
            <a:rPr lang="en-ZA" sz="2400" dirty="0"/>
            <a:t> alphabet</a:t>
          </a:r>
        </a:p>
      </dgm:t>
    </dgm:pt>
    <dgm:pt modelId="{8BC68096-0F32-45C0-979B-E94C83BF0926}" type="parTrans" cxnId="{7CF0DECC-9B19-428A-914D-B98D11E6B5CB}">
      <dgm:prSet/>
      <dgm:spPr/>
      <dgm:t>
        <a:bodyPr/>
        <a:lstStyle/>
        <a:p>
          <a:endParaRPr lang="en-ZA"/>
        </a:p>
      </dgm:t>
    </dgm:pt>
    <dgm:pt modelId="{D1A58D01-FD5B-4A09-B181-5791FDF60D0B}" type="sibTrans" cxnId="{7CF0DECC-9B19-428A-914D-B98D11E6B5CB}">
      <dgm:prSet/>
      <dgm:spPr/>
      <dgm:t>
        <a:bodyPr/>
        <a:lstStyle/>
        <a:p>
          <a:endParaRPr lang="en-ZA"/>
        </a:p>
      </dgm:t>
    </dgm:pt>
    <dgm:pt modelId="{31DDB5B9-2BB9-4758-96E2-BB09AACEF62C}">
      <dgm:prSet phldrT="[Text]" custT="1"/>
      <dgm:spPr/>
      <dgm:t>
        <a:bodyPr/>
        <a:lstStyle/>
        <a:p>
          <a:r>
            <a:rPr lang="en-ZA" sz="2400" dirty="0"/>
            <a:t>Printed press</a:t>
          </a:r>
        </a:p>
      </dgm:t>
    </dgm:pt>
    <dgm:pt modelId="{7556BB74-5457-46BE-8C22-781A5AFF47AC}" type="parTrans" cxnId="{B0A4C77B-D38D-4248-A6FE-DFFB43BD3971}">
      <dgm:prSet/>
      <dgm:spPr/>
      <dgm:t>
        <a:bodyPr/>
        <a:lstStyle/>
        <a:p>
          <a:endParaRPr lang="en-ZA"/>
        </a:p>
      </dgm:t>
    </dgm:pt>
    <dgm:pt modelId="{B0B2A18D-3944-4E35-9524-9D3323743333}" type="sibTrans" cxnId="{B0A4C77B-D38D-4248-A6FE-DFFB43BD3971}">
      <dgm:prSet/>
      <dgm:spPr/>
      <dgm:t>
        <a:bodyPr/>
        <a:lstStyle/>
        <a:p>
          <a:endParaRPr lang="en-ZA"/>
        </a:p>
      </dgm:t>
    </dgm:pt>
    <dgm:pt modelId="{7EC3F6F5-DDEB-4866-A301-2D91018D49EF}">
      <dgm:prSet phldrT="[Text]" custT="1"/>
      <dgm:spPr/>
      <dgm:t>
        <a:bodyPr/>
        <a:lstStyle/>
        <a:p>
          <a:pPr algn="l"/>
          <a:r>
            <a:rPr lang="en-ZA" sz="2400" dirty="0"/>
            <a:t>Technology enhanced T&amp;L</a:t>
          </a:r>
        </a:p>
      </dgm:t>
    </dgm:pt>
    <dgm:pt modelId="{8E338149-5849-4753-BD32-64E3BF095D98}" type="parTrans" cxnId="{39D2097C-7DC9-4733-94C1-951300A007F2}">
      <dgm:prSet/>
      <dgm:spPr/>
      <dgm:t>
        <a:bodyPr/>
        <a:lstStyle/>
        <a:p>
          <a:endParaRPr lang="en-ZA"/>
        </a:p>
      </dgm:t>
    </dgm:pt>
    <dgm:pt modelId="{45A4B243-ED36-44E0-BB42-76D84B374C72}" type="sibTrans" cxnId="{39D2097C-7DC9-4733-94C1-951300A007F2}">
      <dgm:prSet/>
      <dgm:spPr/>
      <dgm:t>
        <a:bodyPr/>
        <a:lstStyle/>
        <a:p>
          <a:endParaRPr lang="en-ZA"/>
        </a:p>
      </dgm:t>
    </dgm:pt>
    <dgm:pt modelId="{3BB8403E-3A93-4C73-B20C-1F22B1702EBD}" type="pres">
      <dgm:prSet presAssocID="{F1B6F199-2DC9-4B61-9E3E-84FF462E3E53}" presName="Name0" presStyleCnt="0">
        <dgm:presLayoutVars>
          <dgm:dir/>
          <dgm:resizeHandles val="exact"/>
        </dgm:presLayoutVars>
      </dgm:prSet>
      <dgm:spPr/>
    </dgm:pt>
    <dgm:pt modelId="{BD5E3D9E-7D4B-4F52-A2E3-5B61CEC59412}" type="pres">
      <dgm:prSet presAssocID="{139D6566-0F6E-40D3-BA9A-73124C4E131B}" presName="composite" presStyleCnt="0"/>
      <dgm:spPr/>
    </dgm:pt>
    <dgm:pt modelId="{E9BDC84A-AB35-4C6B-B139-272D2D417636}" type="pres">
      <dgm:prSet presAssocID="{139D6566-0F6E-40D3-BA9A-73124C4E131B}" presName="bgChev" presStyleLbl="node1" presStyleIdx="0" presStyleCnt="3"/>
      <dgm:spPr/>
    </dgm:pt>
    <dgm:pt modelId="{40B6DA7F-5323-45E0-93FF-F39A588407F7}" type="pres">
      <dgm:prSet presAssocID="{139D6566-0F6E-40D3-BA9A-73124C4E131B}" presName="txNode" presStyleLbl="fgAcc1" presStyleIdx="0" presStyleCnt="3" custScaleX="113106">
        <dgm:presLayoutVars>
          <dgm:bulletEnabled val="1"/>
        </dgm:presLayoutVars>
      </dgm:prSet>
      <dgm:spPr/>
    </dgm:pt>
    <dgm:pt modelId="{5D0DFBF3-29F5-4072-9AED-30C497E8A68F}" type="pres">
      <dgm:prSet presAssocID="{D1A58D01-FD5B-4A09-B181-5791FDF60D0B}" presName="compositeSpace" presStyleCnt="0"/>
      <dgm:spPr/>
    </dgm:pt>
    <dgm:pt modelId="{82A89C19-ADBF-456C-8849-09304852FE90}" type="pres">
      <dgm:prSet presAssocID="{31DDB5B9-2BB9-4758-96E2-BB09AACEF62C}" presName="composite" presStyleCnt="0"/>
      <dgm:spPr/>
    </dgm:pt>
    <dgm:pt modelId="{09EFDC09-3811-4A0B-B9AB-837D690FD7B7}" type="pres">
      <dgm:prSet presAssocID="{31DDB5B9-2BB9-4758-96E2-BB09AACEF62C}" presName="bgChev" presStyleLbl="node1" presStyleIdx="1" presStyleCnt="3"/>
      <dgm:spPr/>
    </dgm:pt>
    <dgm:pt modelId="{66A9CFA4-96A8-424A-B5D5-49542E36D445}" type="pres">
      <dgm:prSet presAssocID="{31DDB5B9-2BB9-4758-96E2-BB09AACEF62C}" presName="txNode" presStyleLbl="fgAcc1" presStyleIdx="1" presStyleCnt="3">
        <dgm:presLayoutVars>
          <dgm:bulletEnabled val="1"/>
        </dgm:presLayoutVars>
      </dgm:prSet>
      <dgm:spPr/>
    </dgm:pt>
    <dgm:pt modelId="{B5678F9A-F3C2-4C12-9F9D-5F8F0DDB9526}" type="pres">
      <dgm:prSet presAssocID="{B0B2A18D-3944-4E35-9524-9D3323743333}" presName="compositeSpace" presStyleCnt="0"/>
      <dgm:spPr/>
    </dgm:pt>
    <dgm:pt modelId="{4DBB35AB-C18E-478E-9A41-AC295C72A01C}" type="pres">
      <dgm:prSet presAssocID="{7EC3F6F5-DDEB-4866-A301-2D91018D49EF}" presName="composite" presStyleCnt="0"/>
      <dgm:spPr/>
    </dgm:pt>
    <dgm:pt modelId="{ECAE0591-2539-4BA2-A17C-A85A38BB5186}" type="pres">
      <dgm:prSet presAssocID="{7EC3F6F5-DDEB-4866-A301-2D91018D49EF}" presName="bgChev" presStyleLbl="node1" presStyleIdx="2" presStyleCnt="3"/>
      <dgm:spPr/>
    </dgm:pt>
    <dgm:pt modelId="{34CA75CE-05AB-430D-90E4-595640522440}" type="pres">
      <dgm:prSet presAssocID="{7EC3F6F5-DDEB-4866-A301-2D91018D49EF}" presName="txNode" presStyleLbl="fgAcc1" presStyleIdx="2" presStyleCnt="3" custScaleX="98194" custScaleY="121634" custLinFactNeighborX="-363" custLinFactNeighborY="-12500">
        <dgm:presLayoutVars>
          <dgm:bulletEnabled val="1"/>
        </dgm:presLayoutVars>
      </dgm:prSet>
      <dgm:spPr/>
    </dgm:pt>
  </dgm:ptLst>
  <dgm:cxnLst>
    <dgm:cxn modelId="{74B5C938-C8E6-4361-9D90-CE3B34B6A99A}" type="presOf" srcId="{139D6566-0F6E-40D3-BA9A-73124C4E131B}" destId="{40B6DA7F-5323-45E0-93FF-F39A588407F7}" srcOrd="0" destOrd="0" presId="urn:microsoft.com/office/officeart/2005/8/layout/chevronAccent+Icon"/>
    <dgm:cxn modelId="{B0A4C77B-D38D-4248-A6FE-DFFB43BD3971}" srcId="{F1B6F199-2DC9-4B61-9E3E-84FF462E3E53}" destId="{31DDB5B9-2BB9-4758-96E2-BB09AACEF62C}" srcOrd="1" destOrd="0" parTransId="{7556BB74-5457-46BE-8C22-781A5AFF47AC}" sibTransId="{B0B2A18D-3944-4E35-9524-9D3323743333}"/>
    <dgm:cxn modelId="{39D2097C-7DC9-4733-94C1-951300A007F2}" srcId="{F1B6F199-2DC9-4B61-9E3E-84FF462E3E53}" destId="{7EC3F6F5-DDEB-4866-A301-2D91018D49EF}" srcOrd="2" destOrd="0" parTransId="{8E338149-5849-4753-BD32-64E3BF095D98}" sibTransId="{45A4B243-ED36-44E0-BB42-76D84B374C72}"/>
    <dgm:cxn modelId="{68016598-3890-4C7A-8193-70A3CDCB4C25}" type="presOf" srcId="{F1B6F199-2DC9-4B61-9E3E-84FF462E3E53}" destId="{3BB8403E-3A93-4C73-B20C-1F22B1702EBD}" srcOrd="0" destOrd="0" presId="urn:microsoft.com/office/officeart/2005/8/layout/chevronAccent+Icon"/>
    <dgm:cxn modelId="{249859C6-54E4-42E4-9DA2-330F2883388E}" type="presOf" srcId="{7EC3F6F5-DDEB-4866-A301-2D91018D49EF}" destId="{34CA75CE-05AB-430D-90E4-595640522440}" srcOrd="0" destOrd="0" presId="urn:microsoft.com/office/officeart/2005/8/layout/chevronAccent+Icon"/>
    <dgm:cxn modelId="{7CF0DECC-9B19-428A-914D-B98D11E6B5CB}" srcId="{F1B6F199-2DC9-4B61-9E3E-84FF462E3E53}" destId="{139D6566-0F6E-40D3-BA9A-73124C4E131B}" srcOrd="0" destOrd="0" parTransId="{8BC68096-0F32-45C0-979B-E94C83BF0926}" sibTransId="{D1A58D01-FD5B-4A09-B181-5791FDF60D0B}"/>
    <dgm:cxn modelId="{E51B56D7-8E8F-4617-84BC-F5C26EB91F60}" type="presOf" srcId="{31DDB5B9-2BB9-4758-96E2-BB09AACEF62C}" destId="{66A9CFA4-96A8-424A-B5D5-49542E36D445}" srcOrd="0" destOrd="0" presId="urn:microsoft.com/office/officeart/2005/8/layout/chevronAccent+Icon"/>
    <dgm:cxn modelId="{F2C87B7B-C909-474C-AD63-E5131D6EF94C}" type="presParOf" srcId="{3BB8403E-3A93-4C73-B20C-1F22B1702EBD}" destId="{BD5E3D9E-7D4B-4F52-A2E3-5B61CEC59412}" srcOrd="0" destOrd="0" presId="urn:microsoft.com/office/officeart/2005/8/layout/chevronAccent+Icon"/>
    <dgm:cxn modelId="{1C901DCD-0F46-4A18-932F-B7F06A0EC7E9}" type="presParOf" srcId="{BD5E3D9E-7D4B-4F52-A2E3-5B61CEC59412}" destId="{E9BDC84A-AB35-4C6B-B139-272D2D417636}" srcOrd="0" destOrd="0" presId="urn:microsoft.com/office/officeart/2005/8/layout/chevronAccent+Icon"/>
    <dgm:cxn modelId="{21D34DA6-306D-4608-AF79-896DC235F197}" type="presParOf" srcId="{BD5E3D9E-7D4B-4F52-A2E3-5B61CEC59412}" destId="{40B6DA7F-5323-45E0-93FF-F39A588407F7}" srcOrd="1" destOrd="0" presId="urn:microsoft.com/office/officeart/2005/8/layout/chevronAccent+Icon"/>
    <dgm:cxn modelId="{F1784D49-8587-4E13-ABAA-054217B2807F}" type="presParOf" srcId="{3BB8403E-3A93-4C73-B20C-1F22B1702EBD}" destId="{5D0DFBF3-29F5-4072-9AED-30C497E8A68F}" srcOrd="1" destOrd="0" presId="urn:microsoft.com/office/officeart/2005/8/layout/chevronAccent+Icon"/>
    <dgm:cxn modelId="{A2791754-48AB-4A26-A521-051DB6358240}" type="presParOf" srcId="{3BB8403E-3A93-4C73-B20C-1F22B1702EBD}" destId="{82A89C19-ADBF-456C-8849-09304852FE90}" srcOrd="2" destOrd="0" presId="urn:microsoft.com/office/officeart/2005/8/layout/chevronAccent+Icon"/>
    <dgm:cxn modelId="{8C4C596E-18F2-4561-A067-A4B131C7FA3A}" type="presParOf" srcId="{82A89C19-ADBF-456C-8849-09304852FE90}" destId="{09EFDC09-3811-4A0B-B9AB-837D690FD7B7}" srcOrd="0" destOrd="0" presId="urn:microsoft.com/office/officeart/2005/8/layout/chevronAccent+Icon"/>
    <dgm:cxn modelId="{CFF01AC4-098F-4555-A2D0-ACF83FAEB84E}" type="presParOf" srcId="{82A89C19-ADBF-456C-8849-09304852FE90}" destId="{66A9CFA4-96A8-424A-B5D5-49542E36D445}" srcOrd="1" destOrd="0" presId="urn:microsoft.com/office/officeart/2005/8/layout/chevronAccent+Icon"/>
    <dgm:cxn modelId="{26724555-6E4F-4D0C-902D-0EBD3B93B326}" type="presParOf" srcId="{3BB8403E-3A93-4C73-B20C-1F22B1702EBD}" destId="{B5678F9A-F3C2-4C12-9F9D-5F8F0DDB9526}" srcOrd="3" destOrd="0" presId="urn:microsoft.com/office/officeart/2005/8/layout/chevronAccent+Icon"/>
    <dgm:cxn modelId="{4C16DA02-F495-4137-8811-CA3D54F91B7A}" type="presParOf" srcId="{3BB8403E-3A93-4C73-B20C-1F22B1702EBD}" destId="{4DBB35AB-C18E-478E-9A41-AC295C72A01C}" srcOrd="4" destOrd="0" presId="urn:microsoft.com/office/officeart/2005/8/layout/chevronAccent+Icon"/>
    <dgm:cxn modelId="{80F8ED8F-71F0-4AB0-BF9E-717E37666C7D}" type="presParOf" srcId="{4DBB35AB-C18E-478E-9A41-AC295C72A01C}" destId="{ECAE0591-2539-4BA2-A17C-A85A38BB5186}" srcOrd="0" destOrd="0" presId="urn:microsoft.com/office/officeart/2005/8/layout/chevronAccent+Icon"/>
    <dgm:cxn modelId="{51E40FDB-A973-4D2F-A22E-C48B2A536EB5}" type="presParOf" srcId="{4DBB35AB-C18E-478E-9A41-AC295C72A01C}" destId="{34CA75CE-05AB-430D-90E4-59564052244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DE1D1-7340-4CFC-A9DC-15D532DF0A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DECF81-D76B-4E60-AB7B-5FFA6F200FCF}">
      <dgm:prSet/>
      <dgm:spPr/>
      <dgm:t>
        <a:bodyPr/>
        <a:lstStyle/>
        <a:p>
          <a:r>
            <a:rPr lang="en-GB"/>
            <a:t>Patterns of learning has evolved and is fundamentally different from the pre-digital era</a:t>
          </a:r>
          <a:endParaRPr lang="en-US"/>
        </a:p>
      </dgm:t>
    </dgm:pt>
    <dgm:pt modelId="{C73C4BB5-9D65-46B8-AD5E-0CEF9CBB6609}" type="parTrans" cxnId="{E3F5E175-64B3-4C87-9AC2-48E8092FEC1B}">
      <dgm:prSet/>
      <dgm:spPr/>
      <dgm:t>
        <a:bodyPr/>
        <a:lstStyle/>
        <a:p>
          <a:endParaRPr lang="en-US"/>
        </a:p>
      </dgm:t>
    </dgm:pt>
    <dgm:pt modelId="{C1DA1837-4266-4E0C-84B1-A8CFC8993EC6}" type="sibTrans" cxnId="{E3F5E175-64B3-4C87-9AC2-48E8092FEC1B}">
      <dgm:prSet/>
      <dgm:spPr/>
      <dgm:t>
        <a:bodyPr/>
        <a:lstStyle/>
        <a:p>
          <a:endParaRPr lang="en-US"/>
        </a:p>
      </dgm:t>
    </dgm:pt>
    <dgm:pt modelId="{3D9D9E29-18B3-43CB-A89E-7D2CFE1CE2F4}">
      <dgm:prSet/>
      <dgm:spPr/>
      <dgm:t>
        <a:bodyPr/>
        <a:lstStyle/>
        <a:p>
          <a:r>
            <a:rPr lang="en-GB"/>
            <a:t>Diversification of information sources, no longer do students rely on a single source of information in their learning journey</a:t>
          </a:r>
          <a:endParaRPr lang="en-US"/>
        </a:p>
      </dgm:t>
    </dgm:pt>
    <dgm:pt modelId="{C2D3C22C-E593-44B3-AFA8-09F0223B53D7}" type="parTrans" cxnId="{F753A992-89AD-48D1-9131-5EAAA0DE2FE4}">
      <dgm:prSet/>
      <dgm:spPr/>
      <dgm:t>
        <a:bodyPr/>
        <a:lstStyle/>
        <a:p>
          <a:endParaRPr lang="en-US"/>
        </a:p>
      </dgm:t>
    </dgm:pt>
    <dgm:pt modelId="{29C8E8B5-0082-43C5-A240-2548141D41C1}" type="sibTrans" cxnId="{F753A992-89AD-48D1-9131-5EAAA0DE2FE4}">
      <dgm:prSet/>
      <dgm:spPr/>
      <dgm:t>
        <a:bodyPr/>
        <a:lstStyle/>
        <a:p>
          <a:endParaRPr lang="en-US"/>
        </a:p>
      </dgm:t>
    </dgm:pt>
    <dgm:pt modelId="{D3100B99-3415-4167-96FD-D35A041661F2}">
      <dgm:prSet/>
      <dgm:spPr/>
      <dgm:t>
        <a:bodyPr/>
        <a:lstStyle/>
        <a:p>
          <a:r>
            <a:rPr lang="en-GB"/>
            <a:t>Lifelong learning and self-directed learning</a:t>
          </a:r>
          <a:endParaRPr lang="en-US"/>
        </a:p>
      </dgm:t>
    </dgm:pt>
    <dgm:pt modelId="{BFA124FC-EAA1-4BB6-AAD6-513867782387}" type="parTrans" cxnId="{548138E7-F1D0-4289-B9D0-643CECCC91E6}">
      <dgm:prSet/>
      <dgm:spPr/>
      <dgm:t>
        <a:bodyPr/>
        <a:lstStyle/>
        <a:p>
          <a:endParaRPr lang="en-US"/>
        </a:p>
      </dgm:t>
    </dgm:pt>
    <dgm:pt modelId="{A7DCA4C8-852B-4D8D-BF95-5D3980D892A2}" type="sibTrans" cxnId="{548138E7-F1D0-4289-B9D0-643CECCC91E6}">
      <dgm:prSet/>
      <dgm:spPr/>
      <dgm:t>
        <a:bodyPr/>
        <a:lstStyle/>
        <a:p>
          <a:endParaRPr lang="en-US"/>
        </a:p>
      </dgm:t>
    </dgm:pt>
    <dgm:pt modelId="{744A86D7-A9BC-4C1B-B0D9-9D228CD030FE}">
      <dgm:prSet/>
      <dgm:spPr/>
      <dgm:t>
        <a:bodyPr/>
        <a:lstStyle/>
        <a:p>
          <a:r>
            <a:rPr lang="en-GB"/>
            <a:t>Increased requirements for ‘new currency’ for higher education where problem-solving, critical thinking, basics skills, languages and digital literacy and skills. </a:t>
          </a:r>
          <a:endParaRPr lang="en-US"/>
        </a:p>
      </dgm:t>
    </dgm:pt>
    <dgm:pt modelId="{840E0260-393A-4F77-92CC-B6B435D9C53C}" type="parTrans" cxnId="{A809FBCA-E024-455D-8F42-EF9872A29EC9}">
      <dgm:prSet/>
      <dgm:spPr/>
      <dgm:t>
        <a:bodyPr/>
        <a:lstStyle/>
        <a:p>
          <a:endParaRPr lang="en-US"/>
        </a:p>
      </dgm:t>
    </dgm:pt>
    <dgm:pt modelId="{1BFDD3A8-FBF3-4C2A-987E-B58255B1E3DC}" type="sibTrans" cxnId="{A809FBCA-E024-455D-8F42-EF9872A29EC9}">
      <dgm:prSet/>
      <dgm:spPr/>
      <dgm:t>
        <a:bodyPr/>
        <a:lstStyle/>
        <a:p>
          <a:endParaRPr lang="en-US"/>
        </a:p>
      </dgm:t>
    </dgm:pt>
    <dgm:pt modelId="{5197CA79-6D41-44B5-8235-5E20A5E9FD9F}">
      <dgm:prSet/>
      <dgm:spPr/>
      <dgm:t>
        <a:bodyPr/>
        <a:lstStyle/>
        <a:p>
          <a:r>
            <a:rPr lang="en-GB"/>
            <a:t>New ways of acquiring skills are emerging and rapidly growing in scope and volume enabling students to acquire ‘alternative credentials’ – such as micro-credentials, digital badges an industry-recognized certificates</a:t>
          </a:r>
          <a:endParaRPr lang="en-US"/>
        </a:p>
      </dgm:t>
    </dgm:pt>
    <dgm:pt modelId="{32234E18-7EC8-49D4-AD7C-FD418BE8E76C}" type="parTrans" cxnId="{3BC95B41-D62A-44F4-AAC2-2C26E820C3E8}">
      <dgm:prSet/>
      <dgm:spPr/>
      <dgm:t>
        <a:bodyPr/>
        <a:lstStyle/>
        <a:p>
          <a:endParaRPr lang="en-US"/>
        </a:p>
      </dgm:t>
    </dgm:pt>
    <dgm:pt modelId="{221B1D9B-79AC-44E2-9A5C-7BF39DD39136}" type="sibTrans" cxnId="{3BC95B41-D62A-44F4-AAC2-2C26E820C3E8}">
      <dgm:prSet/>
      <dgm:spPr/>
      <dgm:t>
        <a:bodyPr/>
        <a:lstStyle/>
        <a:p>
          <a:endParaRPr lang="en-US"/>
        </a:p>
      </dgm:t>
    </dgm:pt>
    <dgm:pt modelId="{25C0968D-FDFA-4ECE-877F-59E0A8DFDC67}">
      <dgm:prSet/>
      <dgm:spPr/>
      <dgm:t>
        <a:bodyPr/>
        <a:lstStyle/>
        <a:p>
          <a:r>
            <a:rPr lang="en-GB"/>
            <a:t>Higher learning is expanding beyond formal education through technology Driven networks of informal and non-formal learning opportunities.</a:t>
          </a:r>
          <a:endParaRPr lang="en-US"/>
        </a:p>
      </dgm:t>
    </dgm:pt>
    <dgm:pt modelId="{367E0336-2651-4A0F-ACC8-B220812FA391}" type="parTrans" cxnId="{DDEEB141-3E4B-4B40-BF54-577D199F45D0}">
      <dgm:prSet/>
      <dgm:spPr/>
      <dgm:t>
        <a:bodyPr/>
        <a:lstStyle/>
        <a:p>
          <a:endParaRPr lang="en-US"/>
        </a:p>
      </dgm:t>
    </dgm:pt>
    <dgm:pt modelId="{F85DAF55-9311-428B-A3EB-D02712415AA5}" type="sibTrans" cxnId="{DDEEB141-3E4B-4B40-BF54-577D199F45D0}">
      <dgm:prSet/>
      <dgm:spPr/>
      <dgm:t>
        <a:bodyPr/>
        <a:lstStyle/>
        <a:p>
          <a:endParaRPr lang="en-US"/>
        </a:p>
      </dgm:t>
    </dgm:pt>
    <dgm:pt modelId="{CA93AABE-7D15-4C08-8585-813A72F1AC88}" type="pres">
      <dgm:prSet presAssocID="{320DE1D1-7340-4CFC-A9DC-15D532DF0A97}" presName="linear" presStyleCnt="0">
        <dgm:presLayoutVars>
          <dgm:animLvl val="lvl"/>
          <dgm:resizeHandles val="exact"/>
        </dgm:presLayoutVars>
      </dgm:prSet>
      <dgm:spPr/>
    </dgm:pt>
    <dgm:pt modelId="{F1FCF008-5EF3-460D-AD5C-720841E8F1C7}" type="pres">
      <dgm:prSet presAssocID="{02DECF81-D76B-4E60-AB7B-5FFA6F200FC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03176D1-5C08-4788-8E59-CF1D4961E79E}" type="pres">
      <dgm:prSet presAssocID="{C1DA1837-4266-4E0C-84B1-A8CFC8993EC6}" presName="spacer" presStyleCnt="0"/>
      <dgm:spPr/>
    </dgm:pt>
    <dgm:pt modelId="{B767152F-831A-4699-B06F-6D9B519343E6}" type="pres">
      <dgm:prSet presAssocID="{3D9D9E29-18B3-43CB-A89E-7D2CFE1CE2F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C3AE9F5-964F-43CE-9379-4CA7D939CAE8}" type="pres">
      <dgm:prSet presAssocID="{29C8E8B5-0082-43C5-A240-2548141D41C1}" presName="spacer" presStyleCnt="0"/>
      <dgm:spPr/>
    </dgm:pt>
    <dgm:pt modelId="{DA45B825-34C8-4E47-81BE-36B8AB7F6393}" type="pres">
      <dgm:prSet presAssocID="{D3100B99-3415-4167-96FD-D35A041661F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92200F7-728F-4209-9191-2E03139BDE20}" type="pres">
      <dgm:prSet presAssocID="{A7DCA4C8-852B-4D8D-BF95-5D3980D892A2}" presName="spacer" presStyleCnt="0"/>
      <dgm:spPr/>
    </dgm:pt>
    <dgm:pt modelId="{D1839260-79A0-41D0-A33D-2F43A0379AB3}" type="pres">
      <dgm:prSet presAssocID="{744A86D7-A9BC-4C1B-B0D9-9D228CD030F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68B27E5-3E51-4FE1-A684-4FE7BB0E9ACE}" type="pres">
      <dgm:prSet presAssocID="{1BFDD3A8-FBF3-4C2A-987E-B58255B1E3DC}" presName="spacer" presStyleCnt="0"/>
      <dgm:spPr/>
    </dgm:pt>
    <dgm:pt modelId="{8600042F-F19D-4C71-BBAD-D45EE6FE566D}" type="pres">
      <dgm:prSet presAssocID="{5197CA79-6D41-44B5-8235-5E20A5E9FD9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6529C5E-D368-42B5-BC79-255BF0D7187A}" type="pres">
      <dgm:prSet presAssocID="{221B1D9B-79AC-44E2-9A5C-7BF39DD39136}" presName="spacer" presStyleCnt="0"/>
      <dgm:spPr/>
    </dgm:pt>
    <dgm:pt modelId="{D9AD72C7-71C0-47BD-B291-5780BFEB2027}" type="pres">
      <dgm:prSet presAssocID="{25C0968D-FDFA-4ECE-877F-59E0A8DFDC6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D42F0F-2DBC-41C7-9FE4-F688E55D063E}" type="presOf" srcId="{320DE1D1-7340-4CFC-A9DC-15D532DF0A97}" destId="{CA93AABE-7D15-4C08-8585-813A72F1AC88}" srcOrd="0" destOrd="0" presId="urn:microsoft.com/office/officeart/2005/8/layout/vList2"/>
    <dgm:cxn modelId="{3BC95B41-D62A-44F4-AAC2-2C26E820C3E8}" srcId="{320DE1D1-7340-4CFC-A9DC-15D532DF0A97}" destId="{5197CA79-6D41-44B5-8235-5E20A5E9FD9F}" srcOrd="4" destOrd="0" parTransId="{32234E18-7EC8-49D4-AD7C-FD418BE8E76C}" sibTransId="{221B1D9B-79AC-44E2-9A5C-7BF39DD39136}"/>
    <dgm:cxn modelId="{DDEEB141-3E4B-4B40-BF54-577D199F45D0}" srcId="{320DE1D1-7340-4CFC-A9DC-15D532DF0A97}" destId="{25C0968D-FDFA-4ECE-877F-59E0A8DFDC67}" srcOrd="5" destOrd="0" parTransId="{367E0336-2651-4A0F-ACC8-B220812FA391}" sibTransId="{F85DAF55-9311-428B-A3EB-D02712415AA5}"/>
    <dgm:cxn modelId="{2D108A50-9E7F-4390-B7F3-B42CFF21A4DC}" type="presOf" srcId="{02DECF81-D76B-4E60-AB7B-5FFA6F200FCF}" destId="{F1FCF008-5EF3-460D-AD5C-720841E8F1C7}" srcOrd="0" destOrd="0" presId="urn:microsoft.com/office/officeart/2005/8/layout/vList2"/>
    <dgm:cxn modelId="{E3F5E175-64B3-4C87-9AC2-48E8092FEC1B}" srcId="{320DE1D1-7340-4CFC-A9DC-15D532DF0A97}" destId="{02DECF81-D76B-4E60-AB7B-5FFA6F200FCF}" srcOrd="0" destOrd="0" parTransId="{C73C4BB5-9D65-46B8-AD5E-0CEF9CBB6609}" sibTransId="{C1DA1837-4266-4E0C-84B1-A8CFC8993EC6}"/>
    <dgm:cxn modelId="{E6259D76-65FD-48D7-94F2-300083BF643A}" type="presOf" srcId="{3D9D9E29-18B3-43CB-A89E-7D2CFE1CE2F4}" destId="{B767152F-831A-4699-B06F-6D9B519343E6}" srcOrd="0" destOrd="0" presId="urn:microsoft.com/office/officeart/2005/8/layout/vList2"/>
    <dgm:cxn modelId="{FE615F77-528A-41B2-A6FE-0ACA82F42257}" type="presOf" srcId="{5197CA79-6D41-44B5-8235-5E20A5E9FD9F}" destId="{8600042F-F19D-4C71-BBAD-D45EE6FE566D}" srcOrd="0" destOrd="0" presId="urn:microsoft.com/office/officeart/2005/8/layout/vList2"/>
    <dgm:cxn modelId="{F753A992-89AD-48D1-9131-5EAAA0DE2FE4}" srcId="{320DE1D1-7340-4CFC-A9DC-15D532DF0A97}" destId="{3D9D9E29-18B3-43CB-A89E-7D2CFE1CE2F4}" srcOrd="1" destOrd="0" parTransId="{C2D3C22C-E593-44B3-AFA8-09F0223B53D7}" sibTransId="{29C8E8B5-0082-43C5-A240-2548141D41C1}"/>
    <dgm:cxn modelId="{E7E7F4A2-EB35-4193-93E0-830ED7707014}" type="presOf" srcId="{D3100B99-3415-4167-96FD-D35A041661F2}" destId="{DA45B825-34C8-4E47-81BE-36B8AB7F6393}" srcOrd="0" destOrd="0" presId="urn:microsoft.com/office/officeart/2005/8/layout/vList2"/>
    <dgm:cxn modelId="{8F3154A3-A153-44A3-87A2-1A8FCB2384FD}" type="presOf" srcId="{744A86D7-A9BC-4C1B-B0D9-9D228CD030FE}" destId="{D1839260-79A0-41D0-A33D-2F43A0379AB3}" srcOrd="0" destOrd="0" presId="urn:microsoft.com/office/officeart/2005/8/layout/vList2"/>
    <dgm:cxn modelId="{CA8A13AF-2363-4D9D-95E6-54FCDF805CBA}" type="presOf" srcId="{25C0968D-FDFA-4ECE-877F-59E0A8DFDC67}" destId="{D9AD72C7-71C0-47BD-B291-5780BFEB2027}" srcOrd="0" destOrd="0" presId="urn:microsoft.com/office/officeart/2005/8/layout/vList2"/>
    <dgm:cxn modelId="{A809FBCA-E024-455D-8F42-EF9872A29EC9}" srcId="{320DE1D1-7340-4CFC-A9DC-15D532DF0A97}" destId="{744A86D7-A9BC-4C1B-B0D9-9D228CD030FE}" srcOrd="3" destOrd="0" parTransId="{840E0260-393A-4F77-92CC-B6B435D9C53C}" sibTransId="{1BFDD3A8-FBF3-4C2A-987E-B58255B1E3DC}"/>
    <dgm:cxn modelId="{548138E7-F1D0-4289-B9D0-643CECCC91E6}" srcId="{320DE1D1-7340-4CFC-A9DC-15D532DF0A97}" destId="{D3100B99-3415-4167-96FD-D35A041661F2}" srcOrd="2" destOrd="0" parTransId="{BFA124FC-EAA1-4BB6-AAD6-513867782387}" sibTransId="{A7DCA4C8-852B-4D8D-BF95-5D3980D892A2}"/>
    <dgm:cxn modelId="{CD97EE88-EFCB-4A91-97A1-624B2FE573AF}" type="presParOf" srcId="{CA93AABE-7D15-4C08-8585-813A72F1AC88}" destId="{F1FCF008-5EF3-460D-AD5C-720841E8F1C7}" srcOrd="0" destOrd="0" presId="urn:microsoft.com/office/officeart/2005/8/layout/vList2"/>
    <dgm:cxn modelId="{10F924B0-25FE-441D-A2E3-43A79DBFCD0D}" type="presParOf" srcId="{CA93AABE-7D15-4C08-8585-813A72F1AC88}" destId="{503176D1-5C08-4788-8E59-CF1D4961E79E}" srcOrd="1" destOrd="0" presId="urn:microsoft.com/office/officeart/2005/8/layout/vList2"/>
    <dgm:cxn modelId="{86B4A654-2DE6-418A-B843-95918539E06E}" type="presParOf" srcId="{CA93AABE-7D15-4C08-8585-813A72F1AC88}" destId="{B767152F-831A-4699-B06F-6D9B519343E6}" srcOrd="2" destOrd="0" presId="urn:microsoft.com/office/officeart/2005/8/layout/vList2"/>
    <dgm:cxn modelId="{87DF8DBE-B3D1-468B-BFAE-3DA93B9AC001}" type="presParOf" srcId="{CA93AABE-7D15-4C08-8585-813A72F1AC88}" destId="{FC3AE9F5-964F-43CE-9379-4CA7D939CAE8}" srcOrd="3" destOrd="0" presId="urn:microsoft.com/office/officeart/2005/8/layout/vList2"/>
    <dgm:cxn modelId="{2E0FF7CC-4FE7-49AC-9336-721C2974B3E4}" type="presParOf" srcId="{CA93AABE-7D15-4C08-8585-813A72F1AC88}" destId="{DA45B825-34C8-4E47-81BE-36B8AB7F6393}" srcOrd="4" destOrd="0" presId="urn:microsoft.com/office/officeart/2005/8/layout/vList2"/>
    <dgm:cxn modelId="{74D613E0-2803-46C7-AC44-325614D5104D}" type="presParOf" srcId="{CA93AABE-7D15-4C08-8585-813A72F1AC88}" destId="{392200F7-728F-4209-9191-2E03139BDE20}" srcOrd="5" destOrd="0" presId="urn:microsoft.com/office/officeart/2005/8/layout/vList2"/>
    <dgm:cxn modelId="{3D04F4D0-AE16-462A-9E00-DB6B813BE2E4}" type="presParOf" srcId="{CA93AABE-7D15-4C08-8585-813A72F1AC88}" destId="{D1839260-79A0-41D0-A33D-2F43A0379AB3}" srcOrd="6" destOrd="0" presId="urn:microsoft.com/office/officeart/2005/8/layout/vList2"/>
    <dgm:cxn modelId="{7BF87DB7-C493-4CFC-B1C5-B5FB343DAD25}" type="presParOf" srcId="{CA93AABE-7D15-4C08-8585-813A72F1AC88}" destId="{568B27E5-3E51-4FE1-A684-4FE7BB0E9ACE}" srcOrd="7" destOrd="0" presId="urn:microsoft.com/office/officeart/2005/8/layout/vList2"/>
    <dgm:cxn modelId="{D516F132-4636-4A53-89CD-A6A5008110DD}" type="presParOf" srcId="{CA93AABE-7D15-4C08-8585-813A72F1AC88}" destId="{8600042F-F19D-4C71-BBAD-D45EE6FE566D}" srcOrd="8" destOrd="0" presId="urn:microsoft.com/office/officeart/2005/8/layout/vList2"/>
    <dgm:cxn modelId="{00AD4AA8-2DC2-482D-9782-0C238F4F57E7}" type="presParOf" srcId="{CA93AABE-7D15-4C08-8585-813A72F1AC88}" destId="{26529C5E-D368-42B5-BC79-255BF0D7187A}" srcOrd="9" destOrd="0" presId="urn:microsoft.com/office/officeart/2005/8/layout/vList2"/>
    <dgm:cxn modelId="{DF589909-4231-472B-B0B8-B360173296C3}" type="presParOf" srcId="{CA93AABE-7D15-4C08-8585-813A72F1AC88}" destId="{D9AD72C7-71C0-47BD-B291-5780BFEB20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27F1B-32AE-4279-9E6C-18CA4BA2A42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208A59-CBE3-4260-96F1-318D373683E8}">
      <dgm:prSet/>
      <dgm:spPr/>
      <dgm:t>
        <a:bodyPr/>
        <a:lstStyle/>
        <a:p>
          <a:r>
            <a:rPr lang="en-GB" dirty="0"/>
            <a:t>Lower return on investment for students </a:t>
          </a:r>
          <a:endParaRPr lang="en-US" dirty="0"/>
        </a:p>
      </dgm:t>
    </dgm:pt>
    <dgm:pt modelId="{5A3F1018-5EAC-4376-854D-50CE08F3AC95}" type="parTrans" cxnId="{7C8B566E-7ED8-4BE2-9660-0718436A3CC5}">
      <dgm:prSet/>
      <dgm:spPr/>
      <dgm:t>
        <a:bodyPr/>
        <a:lstStyle/>
        <a:p>
          <a:endParaRPr lang="en-US"/>
        </a:p>
      </dgm:t>
    </dgm:pt>
    <dgm:pt modelId="{2E24B86C-FBB4-4F38-9DAB-2B54BA827591}" type="sibTrans" cxnId="{7C8B566E-7ED8-4BE2-9660-0718436A3CC5}">
      <dgm:prSet/>
      <dgm:spPr/>
      <dgm:t>
        <a:bodyPr/>
        <a:lstStyle/>
        <a:p>
          <a:endParaRPr lang="en-US"/>
        </a:p>
      </dgm:t>
    </dgm:pt>
    <dgm:pt modelId="{2D50F0DE-BA16-4AEB-BD85-3896978AD6D7}">
      <dgm:prSet/>
      <dgm:spPr/>
      <dgm:t>
        <a:bodyPr/>
        <a:lstStyle/>
        <a:p>
          <a:r>
            <a:rPr lang="en-GB"/>
            <a:t>Reduced government funding</a:t>
          </a:r>
          <a:endParaRPr lang="en-US"/>
        </a:p>
      </dgm:t>
    </dgm:pt>
    <dgm:pt modelId="{26F764AF-E8CF-4406-ADDD-7B284702CED6}" type="parTrans" cxnId="{B40EDB58-DEE3-44D9-B88F-8DC0F212E00C}">
      <dgm:prSet/>
      <dgm:spPr/>
      <dgm:t>
        <a:bodyPr/>
        <a:lstStyle/>
        <a:p>
          <a:endParaRPr lang="en-US"/>
        </a:p>
      </dgm:t>
    </dgm:pt>
    <dgm:pt modelId="{5D352C30-36A1-4D41-9E62-8AF32917D7A2}" type="sibTrans" cxnId="{B40EDB58-DEE3-44D9-B88F-8DC0F212E00C}">
      <dgm:prSet/>
      <dgm:spPr/>
      <dgm:t>
        <a:bodyPr/>
        <a:lstStyle/>
        <a:p>
          <a:endParaRPr lang="en-US"/>
        </a:p>
      </dgm:t>
    </dgm:pt>
    <dgm:pt modelId="{56A6D0D3-DB1A-4855-9C48-B6E2727D3A6F}">
      <dgm:prSet/>
      <dgm:spPr/>
      <dgm:t>
        <a:bodyPr/>
        <a:lstStyle/>
        <a:p>
          <a:r>
            <a:rPr lang="en-GB"/>
            <a:t>Mismatch of skills between graduates’ abilities and available jobs</a:t>
          </a:r>
          <a:endParaRPr lang="en-US"/>
        </a:p>
      </dgm:t>
    </dgm:pt>
    <dgm:pt modelId="{84A7F297-BF41-483B-BE1B-8CF5C35C8E02}" type="parTrans" cxnId="{2D328B47-39C1-420C-8B4F-1C45FD86E692}">
      <dgm:prSet/>
      <dgm:spPr/>
      <dgm:t>
        <a:bodyPr/>
        <a:lstStyle/>
        <a:p>
          <a:endParaRPr lang="en-US"/>
        </a:p>
      </dgm:t>
    </dgm:pt>
    <dgm:pt modelId="{F9B792C0-32BA-429D-8A69-611B4013297F}" type="sibTrans" cxnId="{2D328B47-39C1-420C-8B4F-1C45FD86E692}">
      <dgm:prSet/>
      <dgm:spPr/>
      <dgm:t>
        <a:bodyPr/>
        <a:lstStyle/>
        <a:p>
          <a:endParaRPr lang="en-US"/>
        </a:p>
      </dgm:t>
    </dgm:pt>
    <dgm:pt modelId="{3F59BC97-9F95-4223-B6FE-CE713D1FD877}">
      <dgm:prSet/>
      <dgm:spPr/>
      <dgm:t>
        <a:bodyPr/>
        <a:lstStyle/>
        <a:p>
          <a:r>
            <a:rPr lang="en-GB"/>
            <a:t>Unpredictable labour market demand</a:t>
          </a:r>
          <a:endParaRPr lang="en-US"/>
        </a:p>
      </dgm:t>
    </dgm:pt>
    <dgm:pt modelId="{B720794E-9EA5-47CE-809A-623B0F7638E1}" type="parTrans" cxnId="{74EAA23A-16B2-4C7B-A022-093AC6A2A4BD}">
      <dgm:prSet/>
      <dgm:spPr/>
      <dgm:t>
        <a:bodyPr/>
        <a:lstStyle/>
        <a:p>
          <a:endParaRPr lang="en-US"/>
        </a:p>
      </dgm:t>
    </dgm:pt>
    <dgm:pt modelId="{12FD58D8-A749-4F52-8EA0-E80D104C7C3A}" type="sibTrans" cxnId="{74EAA23A-16B2-4C7B-A022-093AC6A2A4BD}">
      <dgm:prSet/>
      <dgm:spPr/>
      <dgm:t>
        <a:bodyPr/>
        <a:lstStyle/>
        <a:p>
          <a:endParaRPr lang="en-US"/>
        </a:p>
      </dgm:t>
    </dgm:pt>
    <dgm:pt modelId="{1531E19F-9066-49C4-B397-F413CEE677ED}">
      <dgm:prSet/>
      <dgm:spPr/>
      <dgm:t>
        <a:bodyPr/>
        <a:lstStyle/>
        <a:p>
          <a:r>
            <a:rPr lang="en-GB" dirty="0"/>
            <a:t>Slow response from higher education institutions</a:t>
          </a:r>
          <a:endParaRPr lang="en-US" dirty="0"/>
        </a:p>
      </dgm:t>
    </dgm:pt>
    <dgm:pt modelId="{09F31266-F03F-43CC-91C0-2B1F78088753}" type="parTrans" cxnId="{C1E410F7-39CC-424E-BD1B-6907AC66782C}">
      <dgm:prSet/>
      <dgm:spPr/>
      <dgm:t>
        <a:bodyPr/>
        <a:lstStyle/>
        <a:p>
          <a:endParaRPr lang="en-US"/>
        </a:p>
      </dgm:t>
    </dgm:pt>
    <dgm:pt modelId="{92A203B4-CF82-49D6-A5AB-C2F59F2CACA5}" type="sibTrans" cxnId="{C1E410F7-39CC-424E-BD1B-6907AC66782C}">
      <dgm:prSet/>
      <dgm:spPr/>
      <dgm:t>
        <a:bodyPr/>
        <a:lstStyle/>
        <a:p>
          <a:endParaRPr lang="en-US"/>
        </a:p>
      </dgm:t>
    </dgm:pt>
    <dgm:pt modelId="{1FCC43D7-32A4-4F4A-90AC-3DFFBE9BFCFD}" type="pres">
      <dgm:prSet presAssocID="{9BE27F1B-32AE-4279-9E6C-18CA4BA2A420}" presName="outerComposite" presStyleCnt="0">
        <dgm:presLayoutVars>
          <dgm:chMax val="5"/>
          <dgm:dir/>
          <dgm:resizeHandles val="exact"/>
        </dgm:presLayoutVars>
      </dgm:prSet>
      <dgm:spPr/>
    </dgm:pt>
    <dgm:pt modelId="{574A3078-0AFD-4BDB-B680-D9357B23FFE7}" type="pres">
      <dgm:prSet presAssocID="{9BE27F1B-32AE-4279-9E6C-18CA4BA2A420}" presName="dummyMaxCanvas" presStyleCnt="0">
        <dgm:presLayoutVars/>
      </dgm:prSet>
      <dgm:spPr/>
    </dgm:pt>
    <dgm:pt modelId="{6FB83C98-FA75-4443-A112-64C959D2C6AC}" type="pres">
      <dgm:prSet presAssocID="{9BE27F1B-32AE-4279-9E6C-18CA4BA2A420}" presName="FiveNodes_1" presStyleLbl="node1" presStyleIdx="0" presStyleCnt="5">
        <dgm:presLayoutVars>
          <dgm:bulletEnabled val="1"/>
        </dgm:presLayoutVars>
      </dgm:prSet>
      <dgm:spPr/>
    </dgm:pt>
    <dgm:pt modelId="{2D7F55DB-2B27-4349-8916-28E7C092BC47}" type="pres">
      <dgm:prSet presAssocID="{9BE27F1B-32AE-4279-9E6C-18CA4BA2A420}" presName="FiveNodes_2" presStyleLbl="node1" presStyleIdx="1" presStyleCnt="5">
        <dgm:presLayoutVars>
          <dgm:bulletEnabled val="1"/>
        </dgm:presLayoutVars>
      </dgm:prSet>
      <dgm:spPr/>
    </dgm:pt>
    <dgm:pt modelId="{1785AF9F-B8E5-4ED3-B5C3-EF11D609482E}" type="pres">
      <dgm:prSet presAssocID="{9BE27F1B-32AE-4279-9E6C-18CA4BA2A420}" presName="FiveNodes_3" presStyleLbl="node1" presStyleIdx="2" presStyleCnt="5">
        <dgm:presLayoutVars>
          <dgm:bulletEnabled val="1"/>
        </dgm:presLayoutVars>
      </dgm:prSet>
      <dgm:spPr/>
    </dgm:pt>
    <dgm:pt modelId="{8F84FE1D-4724-4597-9CFA-6B101F18A535}" type="pres">
      <dgm:prSet presAssocID="{9BE27F1B-32AE-4279-9E6C-18CA4BA2A420}" presName="FiveNodes_4" presStyleLbl="node1" presStyleIdx="3" presStyleCnt="5">
        <dgm:presLayoutVars>
          <dgm:bulletEnabled val="1"/>
        </dgm:presLayoutVars>
      </dgm:prSet>
      <dgm:spPr/>
    </dgm:pt>
    <dgm:pt modelId="{F47077CB-14F7-4C6C-B317-D4D79093D459}" type="pres">
      <dgm:prSet presAssocID="{9BE27F1B-32AE-4279-9E6C-18CA4BA2A420}" presName="FiveNodes_5" presStyleLbl="node1" presStyleIdx="4" presStyleCnt="5">
        <dgm:presLayoutVars>
          <dgm:bulletEnabled val="1"/>
        </dgm:presLayoutVars>
      </dgm:prSet>
      <dgm:spPr/>
    </dgm:pt>
    <dgm:pt modelId="{0C419C70-B194-461E-8DB0-652E7E3F4CF5}" type="pres">
      <dgm:prSet presAssocID="{9BE27F1B-32AE-4279-9E6C-18CA4BA2A420}" presName="FiveConn_1-2" presStyleLbl="fgAccFollowNode1" presStyleIdx="0" presStyleCnt="4">
        <dgm:presLayoutVars>
          <dgm:bulletEnabled val="1"/>
        </dgm:presLayoutVars>
      </dgm:prSet>
      <dgm:spPr/>
    </dgm:pt>
    <dgm:pt modelId="{334B3976-F3C1-4575-AAC5-321378D29212}" type="pres">
      <dgm:prSet presAssocID="{9BE27F1B-32AE-4279-9E6C-18CA4BA2A420}" presName="FiveConn_2-3" presStyleLbl="fgAccFollowNode1" presStyleIdx="1" presStyleCnt="4">
        <dgm:presLayoutVars>
          <dgm:bulletEnabled val="1"/>
        </dgm:presLayoutVars>
      </dgm:prSet>
      <dgm:spPr/>
    </dgm:pt>
    <dgm:pt modelId="{38EFA8C9-F514-4FBF-8108-882833AD2EBA}" type="pres">
      <dgm:prSet presAssocID="{9BE27F1B-32AE-4279-9E6C-18CA4BA2A420}" presName="FiveConn_3-4" presStyleLbl="fgAccFollowNode1" presStyleIdx="2" presStyleCnt="4">
        <dgm:presLayoutVars>
          <dgm:bulletEnabled val="1"/>
        </dgm:presLayoutVars>
      </dgm:prSet>
      <dgm:spPr/>
    </dgm:pt>
    <dgm:pt modelId="{4B9B6F06-3D6F-4CA3-B27E-D29B35E7604F}" type="pres">
      <dgm:prSet presAssocID="{9BE27F1B-32AE-4279-9E6C-18CA4BA2A420}" presName="FiveConn_4-5" presStyleLbl="fgAccFollowNode1" presStyleIdx="3" presStyleCnt="4">
        <dgm:presLayoutVars>
          <dgm:bulletEnabled val="1"/>
        </dgm:presLayoutVars>
      </dgm:prSet>
      <dgm:spPr/>
    </dgm:pt>
    <dgm:pt modelId="{AD4986AD-3098-4A85-9959-EE86817A0874}" type="pres">
      <dgm:prSet presAssocID="{9BE27F1B-32AE-4279-9E6C-18CA4BA2A420}" presName="FiveNodes_1_text" presStyleLbl="node1" presStyleIdx="4" presStyleCnt="5">
        <dgm:presLayoutVars>
          <dgm:bulletEnabled val="1"/>
        </dgm:presLayoutVars>
      </dgm:prSet>
      <dgm:spPr/>
    </dgm:pt>
    <dgm:pt modelId="{8B039FB4-DDB9-4638-B78F-7B9FB8A551E7}" type="pres">
      <dgm:prSet presAssocID="{9BE27F1B-32AE-4279-9E6C-18CA4BA2A420}" presName="FiveNodes_2_text" presStyleLbl="node1" presStyleIdx="4" presStyleCnt="5">
        <dgm:presLayoutVars>
          <dgm:bulletEnabled val="1"/>
        </dgm:presLayoutVars>
      </dgm:prSet>
      <dgm:spPr/>
    </dgm:pt>
    <dgm:pt modelId="{0E968399-61D7-4CB7-835D-F39DB96E8F4A}" type="pres">
      <dgm:prSet presAssocID="{9BE27F1B-32AE-4279-9E6C-18CA4BA2A420}" presName="FiveNodes_3_text" presStyleLbl="node1" presStyleIdx="4" presStyleCnt="5">
        <dgm:presLayoutVars>
          <dgm:bulletEnabled val="1"/>
        </dgm:presLayoutVars>
      </dgm:prSet>
      <dgm:spPr/>
    </dgm:pt>
    <dgm:pt modelId="{71C749B7-0647-4F1C-ABDD-BFA21A255173}" type="pres">
      <dgm:prSet presAssocID="{9BE27F1B-32AE-4279-9E6C-18CA4BA2A420}" presName="FiveNodes_4_text" presStyleLbl="node1" presStyleIdx="4" presStyleCnt="5">
        <dgm:presLayoutVars>
          <dgm:bulletEnabled val="1"/>
        </dgm:presLayoutVars>
      </dgm:prSet>
      <dgm:spPr/>
    </dgm:pt>
    <dgm:pt modelId="{57014C84-7E65-47AF-8C10-19A1700F63C2}" type="pres">
      <dgm:prSet presAssocID="{9BE27F1B-32AE-4279-9E6C-18CA4BA2A42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F09C101-D4DC-4E41-A53E-70C6B921E0FF}" type="presOf" srcId="{56A6D0D3-DB1A-4855-9C48-B6E2727D3A6F}" destId="{0E968399-61D7-4CB7-835D-F39DB96E8F4A}" srcOrd="1" destOrd="0" presId="urn:microsoft.com/office/officeart/2005/8/layout/vProcess5"/>
    <dgm:cxn modelId="{57714D03-C76C-466B-9978-FB16E07A04F5}" type="presOf" srcId="{F9B792C0-32BA-429D-8A69-611B4013297F}" destId="{38EFA8C9-F514-4FBF-8108-882833AD2EBA}" srcOrd="0" destOrd="0" presId="urn:microsoft.com/office/officeart/2005/8/layout/vProcess5"/>
    <dgm:cxn modelId="{2ED9D70B-0633-42FB-A848-842786DEC1A6}" type="presOf" srcId="{2E24B86C-FBB4-4F38-9DAB-2B54BA827591}" destId="{0C419C70-B194-461E-8DB0-652E7E3F4CF5}" srcOrd="0" destOrd="0" presId="urn:microsoft.com/office/officeart/2005/8/layout/vProcess5"/>
    <dgm:cxn modelId="{9CD7D633-3829-44A6-851D-710A0B069213}" type="presOf" srcId="{1531E19F-9066-49C4-B397-F413CEE677ED}" destId="{F47077CB-14F7-4C6C-B317-D4D79093D459}" srcOrd="0" destOrd="0" presId="urn:microsoft.com/office/officeart/2005/8/layout/vProcess5"/>
    <dgm:cxn modelId="{74EAA23A-16B2-4C7B-A022-093AC6A2A4BD}" srcId="{9BE27F1B-32AE-4279-9E6C-18CA4BA2A420}" destId="{3F59BC97-9F95-4223-B6FE-CE713D1FD877}" srcOrd="3" destOrd="0" parTransId="{B720794E-9EA5-47CE-809A-623B0F7638E1}" sibTransId="{12FD58D8-A749-4F52-8EA0-E80D104C7C3A}"/>
    <dgm:cxn modelId="{F5AA9B62-BE56-41A6-9076-9CE0D72E0212}" type="presOf" srcId="{1531E19F-9066-49C4-B397-F413CEE677ED}" destId="{57014C84-7E65-47AF-8C10-19A1700F63C2}" srcOrd="1" destOrd="0" presId="urn:microsoft.com/office/officeart/2005/8/layout/vProcess5"/>
    <dgm:cxn modelId="{5E27A243-7E9A-4B05-9D6C-807F49D00383}" type="presOf" srcId="{3F59BC97-9F95-4223-B6FE-CE713D1FD877}" destId="{8F84FE1D-4724-4597-9CFA-6B101F18A535}" srcOrd="0" destOrd="0" presId="urn:microsoft.com/office/officeart/2005/8/layout/vProcess5"/>
    <dgm:cxn modelId="{618AFF43-7E49-4A9C-904C-6A594D1F7946}" type="presOf" srcId="{56A6D0D3-DB1A-4855-9C48-B6E2727D3A6F}" destId="{1785AF9F-B8E5-4ED3-B5C3-EF11D609482E}" srcOrd="0" destOrd="0" presId="urn:microsoft.com/office/officeart/2005/8/layout/vProcess5"/>
    <dgm:cxn modelId="{2D328B47-39C1-420C-8B4F-1C45FD86E692}" srcId="{9BE27F1B-32AE-4279-9E6C-18CA4BA2A420}" destId="{56A6D0D3-DB1A-4855-9C48-B6E2727D3A6F}" srcOrd="2" destOrd="0" parTransId="{84A7F297-BF41-483B-BE1B-8CF5C35C8E02}" sibTransId="{F9B792C0-32BA-429D-8A69-611B4013297F}"/>
    <dgm:cxn modelId="{7C8B566E-7ED8-4BE2-9660-0718436A3CC5}" srcId="{9BE27F1B-32AE-4279-9E6C-18CA4BA2A420}" destId="{DE208A59-CBE3-4260-96F1-318D373683E8}" srcOrd="0" destOrd="0" parTransId="{5A3F1018-5EAC-4376-854D-50CE08F3AC95}" sibTransId="{2E24B86C-FBB4-4F38-9DAB-2B54BA827591}"/>
    <dgm:cxn modelId="{B40EDB58-DEE3-44D9-B88F-8DC0F212E00C}" srcId="{9BE27F1B-32AE-4279-9E6C-18CA4BA2A420}" destId="{2D50F0DE-BA16-4AEB-BD85-3896978AD6D7}" srcOrd="1" destOrd="0" parTransId="{26F764AF-E8CF-4406-ADDD-7B284702CED6}" sibTransId="{5D352C30-36A1-4D41-9E62-8AF32917D7A2}"/>
    <dgm:cxn modelId="{90B18680-8431-4EB5-B960-343256F9D47C}" type="presOf" srcId="{3F59BC97-9F95-4223-B6FE-CE713D1FD877}" destId="{71C749B7-0647-4F1C-ABDD-BFA21A255173}" srcOrd="1" destOrd="0" presId="urn:microsoft.com/office/officeart/2005/8/layout/vProcess5"/>
    <dgm:cxn modelId="{5B184FAE-B158-4846-A33B-4F18C28F9847}" type="presOf" srcId="{DE208A59-CBE3-4260-96F1-318D373683E8}" destId="{6FB83C98-FA75-4443-A112-64C959D2C6AC}" srcOrd="0" destOrd="0" presId="urn:microsoft.com/office/officeart/2005/8/layout/vProcess5"/>
    <dgm:cxn modelId="{8EBED6BC-F8A3-44CB-9BED-C1E8E287B234}" type="presOf" srcId="{5D352C30-36A1-4D41-9E62-8AF32917D7A2}" destId="{334B3976-F3C1-4575-AAC5-321378D29212}" srcOrd="0" destOrd="0" presId="urn:microsoft.com/office/officeart/2005/8/layout/vProcess5"/>
    <dgm:cxn modelId="{E3601BBE-D472-4F30-A156-A466FDA55BBC}" type="presOf" srcId="{2D50F0DE-BA16-4AEB-BD85-3896978AD6D7}" destId="{2D7F55DB-2B27-4349-8916-28E7C092BC47}" srcOrd="0" destOrd="0" presId="urn:microsoft.com/office/officeart/2005/8/layout/vProcess5"/>
    <dgm:cxn modelId="{299605D9-1E03-4FCC-B4EB-568B5A495A03}" type="presOf" srcId="{2D50F0DE-BA16-4AEB-BD85-3896978AD6D7}" destId="{8B039FB4-DDB9-4638-B78F-7B9FB8A551E7}" srcOrd="1" destOrd="0" presId="urn:microsoft.com/office/officeart/2005/8/layout/vProcess5"/>
    <dgm:cxn modelId="{C1E410F7-39CC-424E-BD1B-6907AC66782C}" srcId="{9BE27F1B-32AE-4279-9E6C-18CA4BA2A420}" destId="{1531E19F-9066-49C4-B397-F413CEE677ED}" srcOrd="4" destOrd="0" parTransId="{09F31266-F03F-43CC-91C0-2B1F78088753}" sibTransId="{92A203B4-CF82-49D6-A5AB-C2F59F2CACA5}"/>
    <dgm:cxn modelId="{3399B1FA-47B8-4679-B4DE-19669F2217DA}" type="presOf" srcId="{9BE27F1B-32AE-4279-9E6C-18CA4BA2A420}" destId="{1FCC43D7-32A4-4F4A-90AC-3DFFBE9BFCFD}" srcOrd="0" destOrd="0" presId="urn:microsoft.com/office/officeart/2005/8/layout/vProcess5"/>
    <dgm:cxn modelId="{FBC5CCFC-5E71-420B-B12B-B5BD71A99822}" type="presOf" srcId="{12FD58D8-A749-4F52-8EA0-E80D104C7C3A}" destId="{4B9B6F06-3D6F-4CA3-B27E-D29B35E7604F}" srcOrd="0" destOrd="0" presId="urn:microsoft.com/office/officeart/2005/8/layout/vProcess5"/>
    <dgm:cxn modelId="{71C01AFD-A839-4EC2-AF21-8CEEAF5C1698}" type="presOf" srcId="{DE208A59-CBE3-4260-96F1-318D373683E8}" destId="{AD4986AD-3098-4A85-9959-EE86817A0874}" srcOrd="1" destOrd="0" presId="urn:microsoft.com/office/officeart/2005/8/layout/vProcess5"/>
    <dgm:cxn modelId="{47DDFB8F-6183-409D-B8E2-B91FFADA612A}" type="presParOf" srcId="{1FCC43D7-32A4-4F4A-90AC-3DFFBE9BFCFD}" destId="{574A3078-0AFD-4BDB-B680-D9357B23FFE7}" srcOrd="0" destOrd="0" presId="urn:microsoft.com/office/officeart/2005/8/layout/vProcess5"/>
    <dgm:cxn modelId="{F0B5A350-64EB-4D41-AFDD-7AC6B1A9027A}" type="presParOf" srcId="{1FCC43D7-32A4-4F4A-90AC-3DFFBE9BFCFD}" destId="{6FB83C98-FA75-4443-A112-64C959D2C6AC}" srcOrd="1" destOrd="0" presId="urn:microsoft.com/office/officeart/2005/8/layout/vProcess5"/>
    <dgm:cxn modelId="{48D3446B-3AE5-42C1-9509-313327E15157}" type="presParOf" srcId="{1FCC43D7-32A4-4F4A-90AC-3DFFBE9BFCFD}" destId="{2D7F55DB-2B27-4349-8916-28E7C092BC47}" srcOrd="2" destOrd="0" presId="urn:microsoft.com/office/officeart/2005/8/layout/vProcess5"/>
    <dgm:cxn modelId="{C2A91B7C-F24B-4D23-9FCC-2BF965C48AE9}" type="presParOf" srcId="{1FCC43D7-32A4-4F4A-90AC-3DFFBE9BFCFD}" destId="{1785AF9F-B8E5-4ED3-B5C3-EF11D609482E}" srcOrd="3" destOrd="0" presId="urn:microsoft.com/office/officeart/2005/8/layout/vProcess5"/>
    <dgm:cxn modelId="{6E3F33AC-95F8-42A0-8D7C-28E447229F2E}" type="presParOf" srcId="{1FCC43D7-32A4-4F4A-90AC-3DFFBE9BFCFD}" destId="{8F84FE1D-4724-4597-9CFA-6B101F18A535}" srcOrd="4" destOrd="0" presId="urn:microsoft.com/office/officeart/2005/8/layout/vProcess5"/>
    <dgm:cxn modelId="{C6F3FE6A-ED8D-44E2-ADFF-0D8F100C252E}" type="presParOf" srcId="{1FCC43D7-32A4-4F4A-90AC-3DFFBE9BFCFD}" destId="{F47077CB-14F7-4C6C-B317-D4D79093D459}" srcOrd="5" destOrd="0" presId="urn:microsoft.com/office/officeart/2005/8/layout/vProcess5"/>
    <dgm:cxn modelId="{964BB376-456A-4DD8-9350-66BCADE4D4AD}" type="presParOf" srcId="{1FCC43D7-32A4-4F4A-90AC-3DFFBE9BFCFD}" destId="{0C419C70-B194-461E-8DB0-652E7E3F4CF5}" srcOrd="6" destOrd="0" presId="urn:microsoft.com/office/officeart/2005/8/layout/vProcess5"/>
    <dgm:cxn modelId="{126295F2-04EA-436E-8DCF-AA60ECD49DB0}" type="presParOf" srcId="{1FCC43D7-32A4-4F4A-90AC-3DFFBE9BFCFD}" destId="{334B3976-F3C1-4575-AAC5-321378D29212}" srcOrd="7" destOrd="0" presId="urn:microsoft.com/office/officeart/2005/8/layout/vProcess5"/>
    <dgm:cxn modelId="{1F96C797-9719-4ECC-A55F-727624943849}" type="presParOf" srcId="{1FCC43D7-32A4-4F4A-90AC-3DFFBE9BFCFD}" destId="{38EFA8C9-F514-4FBF-8108-882833AD2EBA}" srcOrd="8" destOrd="0" presId="urn:microsoft.com/office/officeart/2005/8/layout/vProcess5"/>
    <dgm:cxn modelId="{C8D5ECFE-4BB0-4E19-8E18-8277DEDDF490}" type="presParOf" srcId="{1FCC43D7-32A4-4F4A-90AC-3DFFBE9BFCFD}" destId="{4B9B6F06-3D6F-4CA3-B27E-D29B35E7604F}" srcOrd="9" destOrd="0" presId="urn:microsoft.com/office/officeart/2005/8/layout/vProcess5"/>
    <dgm:cxn modelId="{82D2CF4D-A119-4431-A205-8DAD9C769372}" type="presParOf" srcId="{1FCC43D7-32A4-4F4A-90AC-3DFFBE9BFCFD}" destId="{AD4986AD-3098-4A85-9959-EE86817A0874}" srcOrd="10" destOrd="0" presId="urn:microsoft.com/office/officeart/2005/8/layout/vProcess5"/>
    <dgm:cxn modelId="{79592813-2727-4C0B-B6BC-920E424AB12C}" type="presParOf" srcId="{1FCC43D7-32A4-4F4A-90AC-3DFFBE9BFCFD}" destId="{8B039FB4-DDB9-4638-B78F-7B9FB8A551E7}" srcOrd="11" destOrd="0" presId="urn:microsoft.com/office/officeart/2005/8/layout/vProcess5"/>
    <dgm:cxn modelId="{465FE7B3-5F11-47A4-87D5-217629412E92}" type="presParOf" srcId="{1FCC43D7-32A4-4F4A-90AC-3DFFBE9BFCFD}" destId="{0E968399-61D7-4CB7-835D-F39DB96E8F4A}" srcOrd="12" destOrd="0" presId="urn:microsoft.com/office/officeart/2005/8/layout/vProcess5"/>
    <dgm:cxn modelId="{721D4C48-FFCD-4889-896C-628F0D18964C}" type="presParOf" srcId="{1FCC43D7-32A4-4F4A-90AC-3DFFBE9BFCFD}" destId="{71C749B7-0647-4F1C-ABDD-BFA21A255173}" srcOrd="13" destOrd="0" presId="urn:microsoft.com/office/officeart/2005/8/layout/vProcess5"/>
    <dgm:cxn modelId="{76506FE1-E653-4EA9-A4BE-9D3FB28EA4D8}" type="presParOf" srcId="{1FCC43D7-32A4-4F4A-90AC-3DFFBE9BFCFD}" destId="{57014C84-7E65-47AF-8C10-19A1700F63C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F75BF-51DB-4FC3-BF4C-0CA9A34C6BF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AC496EF-F2AB-43D1-8E3C-C33DA709CCB7}">
      <dgm:prSet phldrT="[Text]" phldr="1"/>
      <dgm:spPr/>
      <dgm:t>
        <a:bodyPr/>
        <a:lstStyle/>
        <a:p>
          <a:endParaRPr lang="en-ZA" dirty="0"/>
        </a:p>
      </dgm:t>
    </dgm:pt>
    <dgm:pt modelId="{5DFCC72A-4896-4563-98B7-34C20AAB28A6}" type="parTrans" cxnId="{1A8B54F1-14DE-4226-A252-DF618156B853}">
      <dgm:prSet/>
      <dgm:spPr/>
      <dgm:t>
        <a:bodyPr/>
        <a:lstStyle/>
        <a:p>
          <a:endParaRPr lang="en-ZA"/>
        </a:p>
      </dgm:t>
    </dgm:pt>
    <dgm:pt modelId="{5644DF6A-629D-42BB-87C1-06AD2A63C327}" type="sibTrans" cxnId="{1A8B54F1-14DE-4226-A252-DF618156B853}">
      <dgm:prSet/>
      <dgm:spPr/>
      <dgm:t>
        <a:bodyPr/>
        <a:lstStyle/>
        <a:p>
          <a:endParaRPr lang="en-ZA"/>
        </a:p>
      </dgm:t>
    </dgm:pt>
    <dgm:pt modelId="{2FC07226-87BC-4414-A0C6-9B21098E78F2}">
      <dgm:prSet phldrT="[Text]"/>
      <dgm:spPr/>
      <dgm:t>
        <a:bodyPr/>
        <a:lstStyle/>
        <a:p>
          <a:r>
            <a:rPr lang="en-GB" dirty="0"/>
            <a:t>Reflect</a:t>
          </a:r>
          <a:endParaRPr lang="en-ZA" dirty="0"/>
        </a:p>
      </dgm:t>
    </dgm:pt>
    <dgm:pt modelId="{83EED18A-BD48-473D-91C0-8CCE93334D50}" type="parTrans" cxnId="{2E0B981A-BB18-4789-AC8F-E85587904D58}">
      <dgm:prSet/>
      <dgm:spPr/>
      <dgm:t>
        <a:bodyPr/>
        <a:lstStyle/>
        <a:p>
          <a:endParaRPr lang="en-ZA"/>
        </a:p>
      </dgm:t>
    </dgm:pt>
    <dgm:pt modelId="{91310B53-E46C-40B4-AAA2-1F48F4D5E89E}" type="sibTrans" cxnId="{2E0B981A-BB18-4789-AC8F-E85587904D58}">
      <dgm:prSet/>
      <dgm:spPr/>
      <dgm:t>
        <a:bodyPr/>
        <a:lstStyle/>
        <a:p>
          <a:endParaRPr lang="en-ZA"/>
        </a:p>
      </dgm:t>
    </dgm:pt>
    <dgm:pt modelId="{6F1A55FA-2CA1-4CFD-A1DB-36D8707C537B}">
      <dgm:prSet phldrT="[Text]" phldr="1"/>
      <dgm:spPr/>
      <dgm:t>
        <a:bodyPr/>
        <a:lstStyle/>
        <a:p>
          <a:endParaRPr lang="en-ZA" dirty="0"/>
        </a:p>
      </dgm:t>
    </dgm:pt>
    <dgm:pt modelId="{96DD2E14-DC6B-4FCC-91D6-F1980503B435}" type="parTrans" cxnId="{4F83BF95-6856-42BB-AD9F-CDFA42F44DA5}">
      <dgm:prSet/>
      <dgm:spPr/>
      <dgm:t>
        <a:bodyPr/>
        <a:lstStyle/>
        <a:p>
          <a:endParaRPr lang="en-ZA"/>
        </a:p>
      </dgm:t>
    </dgm:pt>
    <dgm:pt modelId="{F534621A-77C6-44AF-A846-C4AA121FCC62}" type="sibTrans" cxnId="{4F83BF95-6856-42BB-AD9F-CDFA42F44DA5}">
      <dgm:prSet/>
      <dgm:spPr/>
      <dgm:t>
        <a:bodyPr/>
        <a:lstStyle/>
        <a:p>
          <a:endParaRPr lang="en-ZA"/>
        </a:p>
      </dgm:t>
    </dgm:pt>
    <dgm:pt modelId="{225479A3-823B-4489-8571-28AEC53E1F0E}">
      <dgm:prSet phldrT="[Text]"/>
      <dgm:spPr/>
      <dgm:t>
        <a:bodyPr/>
        <a:lstStyle/>
        <a:p>
          <a:r>
            <a:rPr lang="en-GB" dirty="0"/>
            <a:t>Rethink</a:t>
          </a:r>
          <a:endParaRPr lang="en-ZA" dirty="0"/>
        </a:p>
      </dgm:t>
    </dgm:pt>
    <dgm:pt modelId="{10390AB9-C9CC-4071-B39F-0B84F8FC5702}" type="parTrans" cxnId="{D3723A56-437D-4A2C-A531-74A5DBF7FBBA}">
      <dgm:prSet/>
      <dgm:spPr/>
      <dgm:t>
        <a:bodyPr/>
        <a:lstStyle/>
        <a:p>
          <a:endParaRPr lang="en-ZA"/>
        </a:p>
      </dgm:t>
    </dgm:pt>
    <dgm:pt modelId="{28FBF61B-50B4-491B-A902-010196624B13}" type="sibTrans" cxnId="{D3723A56-437D-4A2C-A531-74A5DBF7FBBA}">
      <dgm:prSet/>
      <dgm:spPr/>
      <dgm:t>
        <a:bodyPr/>
        <a:lstStyle/>
        <a:p>
          <a:endParaRPr lang="en-ZA"/>
        </a:p>
      </dgm:t>
    </dgm:pt>
    <dgm:pt modelId="{515CA039-DF50-46C9-9E4E-0DE427A72E2C}">
      <dgm:prSet phldrT="[Text]" phldr="1"/>
      <dgm:spPr/>
      <dgm:t>
        <a:bodyPr/>
        <a:lstStyle/>
        <a:p>
          <a:endParaRPr lang="en-ZA" dirty="0"/>
        </a:p>
      </dgm:t>
    </dgm:pt>
    <dgm:pt modelId="{CDF758FB-2B28-4C5B-81A5-F333572EA198}" type="parTrans" cxnId="{0B36CB56-65B5-4141-82C5-3433A94C9745}">
      <dgm:prSet/>
      <dgm:spPr/>
      <dgm:t>
        <a:bodyPr/>
        <a:lstStyle/>
        <a:p>
          <a:endParaRPr lang="en-ZA"/>
        </a:p>
      </dgm:t>
    </dgm:pt>
    <dgm:pt modelId="{B542ADB2-3129-40FB-8E46-CCC52FE7CBCB}" type="sibTrans" cxnId="{0B36CB56-65B5-4141-82C5-3433A94C9745}">
      <dgm:prSet/>
      <dgm:spPr/>
      <dgm:t>
        <a:bodyPr/>
        <a:lstStyle/>
        <a:p>
          <a:endParaRPr lang="en-ZA"/>
        </a:p>
      </dgm:t>
    </dgm:pt>
    <dgm:pt modelId="{F40840A5-4F67-45F6-B17A-4D5300AE7128}">
      <dgm:prSet phldrT="[Text]"/>
      <dgm:spPr/>
      <dgm:t>
        <a:bodyPr/>
        <a:lstStyle/>
        <a:p>
          <a:r>
            <a:rPr lang="en-GB" dirty="0"/>
            <a:t>Renew</a:t>
          </a:r>
          <a:endParaRPr lang="en-ZA" dirty="0"/>
        </a:p>
      </dgm:t>
    </dgm:pt>
    <dgm:pt modelId="{BC968EB4-7C9E-4A3F-8408-2AFBBFEFEEC3}" type="parTrans" cxnId="{2B99DA4D-0097-430E-9FAA-2AB6947151C4}">
      <dgm:prSet/>
      <dgm:spPr/>
      <dgm:t>
        <a:bodyPr/>
        <a:lstStyle/>
        <a:p>
          <a:endParaRPr lang="en-ZA"/>
        </a:p>
      </dgm:t>
    </dgm:pt>
    <dgm:pt modelId="{4590C51F-15BD-4EFE-B74D-47644DC13438}" type="sibTrans" cxnId="{2B99DA4D-0097-430E-9FAA-2AB6947151C4}">
      <dgm:prSet/>
      <dgm:spPr/>
      <dgm:t>
        <a:bodyPr/>
        <a:lstStyle/>
        <a:p>
          <a:endParaRPr lang="en-ZA"/>
        </a:p>
      </dgm:t>
    </dgm:pt>
    <dgm:pt modelId="{A4ECA30C-E559-4C82-A3CE-F6921F8CAB9B}" type="pres">
      <dgm:prSet presAssocID="{265F75BF-51DB-4FC3-BF4C-0CA9A34C6BF5}" presName="Name0" presStyleCnt="0">
        <dgm:presLayoutVars>
          <dgm:dir/>
          <dgm:animLvl val="lvl"/>
          <dgm:resizeHandles val="exact"/>
        </dgm:presLayoutVars>
      </dgm:prSet>
      <dgm:spPr/>
    </dgm:pt>
    <dgm:pt modelId="{CF2AA8EB-521E-4612-B1BE-CB472CA02C6B}" type="pres">
      <dgm:prSet presAssocID="{AAC496EF-F2AB-43D1-8E3C-C33DA709CCB7}" presName="compositeNode" presStyleCnt="0">
        <dgm:presLayoutVars>
          <dgm:bulletEnabled val="1"/>
        </dgm:presLayoutVars>
      </dgm:prSet>
      <dgm:spPr/>
    </dgm:pt>
    <dgm:pt modelId="{DE064D5E-4DA3-4CC8-9C31-D7E0F1856C46}" type="pres">
      <dgm:prSet presAssocID="{AAC496EF-F2AB-43D1-8E3C-C33DA709CCB7}" presName="bgRect" presStyleLbl="node1" presStyleIdx="0" presStyleCnt="3"/>
      <dgm:spPr/>
    </dgm:pt>
    <dgm:pt modelId="{E6768E5D-9EE1-49C9-BD4D-43D1984409DE}" type="pres">
      <dgm:prSet presAssocID="{AAC496EF-F2AB-43D1-8E3C-C33DA709CCB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46A834C-7E5D-4E55-9CD6-18F8D0456EA2}" type="pres">
      <dgm:prSet presAssocID="{AAC496EF-F2AB-43D1-8E3C-C33DA709CCB7}" presName="childNode" presStyleLbl="node1" presStyleIdx="0" presStyleCnt="3">
        <dgm:presLayoutVars>
          <dgm:bulletEnabled val="1"/>
        </dgm:presLayoutVars>
      </dgm:prSet>
      <dgm:spPr/>
    </dgm:pt>
    <dgm:pt modelId="{947EFD2D-B835-49F4-9C4B-906E8D5B7981}" type="pres">
      <dgm:prSet presAssocID="{5644DF6A-629D-42BB-87C1-06AD2A63C327}" presName="hSp" presStyleCnt="0"/>
      <dgm:spPr/>
    </dgm:pt>
    <dgm:pt modelId="{12CFAF6A-3529-43E2-A970-04DC2E51857E}" type="pres">
      <dgm:prSet presAssocID="{5644DF6A-629D-42BB-87C1-06AD2A63C327}" presName="vProcSp" presStyleCnt="0"/>
      <dgm:spPr/>
    </dgm:pt>
    <dgm:pt modelId="{FC063A16-44C3-45AB-9EEE-ACFAA9B18307}" type="pres">
      <dgm:prSet presAssocID="{5644DF6A-629D-42BB-87C1-06AD2A63C327}" presName="vSp1" presStyleCnt="0"/>
      <dgm:spPr/>
    </dgm:pt>
    <dgm:pt modelId="{1A5E4144-3C61-475B-A436-591EED1D5190}" type="pres">
      <dgm:prSet presAssocID="{5644DF6A-629D-42BB-87C1-06AD2A63C327}" presName="simulatedConn" presStyleLbl="solidFgAcc1" presStyleIdx="0" presStyleCnt="2"/>
      <dgm:spPr/>
    </dgm:pt>
    <dgm:pt modelId="{8CAE5545-9530-4F0A-A8BD-123FD5924D44}" type="pres">
      <dgm:prSet presAssocID="{5644DF6A-629D-42BB-87C1-06AD2A63C327}" presName="vSp2" presStyleCnt="0"/>
      <dgm:spPr/>
    </dgm:pt>
    <dgm:pt modelId="{76DA917A-C5CA-4889-9A26-98CE61AD3358}" type="pres">
      <dgm:prSet presAssocID="{5644DF6A-629D-42BB-87C1-06AD2A63C327}" presName="sibTrans" presStyleCnt="0"/>
      <dgm:spPr/>
    </dgm:pt>
    <dgm:pt modelId="{4AB9827F-0698-44A5-BA22-92B0E07B25D2}" type="pres">
      <dgm:prSet presAssocID="{6F1A55FA-2CA1-4CFD-A1DB-36D8707C537B}" presName="compositeNode" presStyleCnt="0">
        <dgm:presLayoutVars>
          <dgm:bulletEnabled val="1"/>
        </dgm:presLayoutVars>
      </dgm:prSet>
      <dgm:spPr/>
    </dgm:pt>
    <dgm:pt modelId="{13CF29C7-5C67-4C30-9FB2-562FB335E3F4}" type="pres">
      <dgm:prSet presAssocID="{6F1A55FA-2CA1-4CFD-A1DB-36D8707C537B}" presName="bgRect" presStyleLbl="node1" presStyleIdx="1" presStyleCnt="3"/>
      <dgm:spPr/>
    </dgm:pt>
    <dgm:pt modelId="{23B84557-894D-4F99-91C3-E8BBC6C1D10F}" type="pres">
      <dgm:prSet presAssocID="{6F1A55FA-2CA1-4CFD-A1DB-36D8707C537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92A0085-A92D-4D51-9053-BFF249718680}" type="pres">
      <dgm:prSet presAssocID="{6F1A55FA-2CA1-4CFD-A1DB-36D8707C537B}" presName="childNode" presStyleLbl="node1" presStyleIdx="1" presStyleCnt="3">
        <dgm:presLayoutVars>
          <dgm:bulletEnabled val="1"/>
        </dgm:presLayoutVars>
      </dgm:prSet>
      <dgm:spPr/>
    </dgm:pt>
    <dgm:pt modelId="{18C2A474-3BFE-40E8-BDE8-D69F3E7632BC}" type="pres">
      <dgm:prSet presAssocID="{F534621A-77C6-44AF-A846-C4AA121FCC62}" presName="hSp" presStyleCnt="0"/>
      <dgm:spPr/>
    </dgm:pt>
    <dgm:pt modelId="{D2C18981-DF94-48F9-9017-6A15FD4B9991}" type="pres">
      <dgm:prSet presAssocID="{F534621A-77C6-44AF-A846-C4AA121FCC62}" presName="vProcSp" presStyleCnt="0"/>
      <dgm:spPr/>
    </dgm:pt>
    <dgm:pt modelId="{91654AB0-DD8B-47A5-BF4B-A7F87D3B878B}" type="pres">
      <dgm:prSet presAssocID="{F534621A-77C6-44AF-A846-C4AA121FCC62}" presName="vSp1" presStyleCnt="0"/>
      <dgm:spPr/>
    </dgm:pt>
    <dgm:pt modelId="{83B032D4-2877-4158-A07E-1A4DFE8A655E}" type="pres">
      <dgm:prSet presAssocID="{F534621A-77C6-44AF-A846-C4AA121FCC62}" presName="simulatedConn" presStyleLbl="solidFgAcc1" presStyleIdx="1" presStyleCnt="2"/>
      <dgm:spPr/>
    </dgm:pt>
    <dgm:pt modelId="{C682AA96-F5D4-44AF-91F0-470CF25783EA}" type="pres">
      <dgm:prSet presAssocID="{F534621A-77C6-44AF-A846-C4AA121FCC62}" presName="vSp2" presStyleCnt="0"/>
      <dgm:spPr/>
    </dgm:pt>
    <dgm:pt modelId="{78D6E260-2AB4-41B5-BE9F-709B846D348B}" type="pres">
      <dgm:prSet presAssocID="{F534621A-77C6-44AF-A846-C4AA121FCC62}" presName="sibTrans" presStyleCnt="0"/>
      <dgm:spPr/>
    </dgm:pt>
    <dgm:pt modelId="{6A7D9997-1942-4D41-A763-8F566B04CE92}" type="pres">
      <dgm:prSet presAssocID="{515CA039-DF50-46C9-9E4E-0DE427A72E2C}" presName="compositeNode" presStyleCnt="0">
        <dgm:presLayoutVars>
          <dgm:bulletEnabled val="1"/>
        </dgm:presLayoutVars>
      </dgm:prSet>
      <dgm:spPr/>
    </dgm:pt>
    <dgm:pt modelId="{0AF13F55-B6B5-4293-B2AB-983F38730042}" type="pres">
      <dgm:prSet presAssocID="{515CA039-DF50-46C9-9E4E-0DE427A72E2C}" presName="bgRect" presStyleLbl="node1" presStyleIdx="2" presStyleCnt="3"/>
      <dgm:spPr/>
    </dgm:pt>
    <dgm:pt modelId="{F032E7C8-2474-4318-9A0A-735302FA32B0}" type="pres">
      <dgm:prSet presAssocID="{515CA039-DF50-46C9-9E4E-0DE427A72E2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BF167DC-3DE6-4976-86CA-39C1EBE5F27C}" type="pres">
      <dgm:prSet presAssocID="{515CA039-DF50-46C9-9E4E-0DE427A72E2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4BEDF08-CBEE-4C7C-A553-FC7AF37EDAEA}" type="presOf" srcId="{225479A3-823B-4489-8571-28AEC53E1F0E}" destId="{092A0085-A92D-4D51-9053-BFF249718680}" srcOrd="0" destOrd="0" presId="urn:microsoft.com/office/officeart/2005/8/layout/hProcess7"/>
    <dgm:cxn modelId="{2E0B981A-BB18-4789-AC8F-E85587904D58}" srcId="{AAC496EF-F2AB-43D1-8E3C-C33DA709CCB7}" destId="{2FC07226-87BC-4414-A0C6-9B21098E78F2}" srcOrd="0" destOrd="0" parTransId="{83EED18A-BD48-473D-91C0-8CCE93334D50}" sibTransId="{91310B53-E46C-40B4-AAA2-1F48F4D5E89E}"/>
    <dgm:cxn modelId="{A3C1C522-4168-4147-8D01-AE13856AAF61}" type="presOf" srcId="{F40840A5-4F67-45F6-B17A-4D5300AE7128}" destId="{3BF167DC-3DE6-4976-86CA-39C1EBE5F27C}" srcOrd="0" destOrd="0" presId="urn:microsoft.com/office/officeart/2005/8/layout/hProcess7"/>
    <dgm:cxn modelId="{29A69C60-6235-4442-96E7-78F6E29A6699}" type="presOf" srcId="{515CA039-DF50-46C9-9E4E-0DE427A72E2C}" destId="{0AF13F55-B6B5-4293-B2AB-983F38730042}" srcOrd="0" destOrd="0" presId="urn:microsoft.com/office/officeart/2005/8/layout/hProcess7"/>
    <dgm:cxn modelId="{ECDCA662-00F7-44A8-98F6-55F329DBB476}" type="presOf" srcId="{265F75BF-51DB-4FC3-BF4C-0CA9A34C6BF5}" destId="{A4ECA30C-E559-4C82-A3CE-F6921F8CAB9B}" srcOrd="0" destOrd="0" presId="urn:microsoft.com/office/officeart/2005/8/layout/hProcess7"/>
    <dgm:cxn modelId="{2B99DA4D-0097-430E-9FAA-2AB6947151C4}" srcId="{515CA039-DF50-46C9-9E4E-0DE427A72E2C}" destId="{F40840A5-4F67-45F6-B17A-4D5300AE7128}" srcOrd="0" destOrd="0" parTransId="{BC968EB4-7C9E-4A3F-8408-2AFBBFEFEEC3}" sibTransId="{4590C51F-15BD-4EFE-B74D-47644DC13438}"/>
    <dgm:cxn modelId="{D3723A56-437D-4A2C-A531-74A5DBF7FBBA}" srcId="{6F1A55FA-2CA1-4CFD-A1DB-36D8707C537B}" destId="{225479A3-823B-4489-8571-28AEC53E1F0E}" srcOrd="0" destOrd="0" parTransId="{10390AB9-C9CC-4071-B39F-0B84F8FC5702}" sibTransId="{28FBF61B-50B4-491B-A902-010196624B13}"/>
    <dgm:cxn modelId="{0B36CB56-65B5-4141-82C5-3433A94C9745}" srcId="{265F75BF-51DB-4FC3-BF4C-0CA9A34C6BF5}" destId="{515CA039-DF50-46C9-9E4E-0DE427A72E2C}" srcOrd="2" destOrd="0" parTransId="{CDF758FB-2B28-4C5B-81A5-F333572EA198}" sibTransId="{B542ADB2-3129-40FB-8E46-CCC52FE7CBCB}"/>
    <dgm:cxn modelId="{4F83BF95-6856-42BB-AD9F-CDFA42F44DA5}" srcId="{265F75BF-51DB-4FC3-BF4C-0CA9A34C6BF5}" destId="{6F1A55FA-2CA1-4CFD-A1DB-36D8707C537B}" srcOrd="1" destOrd="0" parTransId="{96DD2E14-DC6B-4FCC-91D6-F1980503B435}" sibTransId="{F534621A-77C6-44AF-A846-C4AA121FCC62}"/>
    <dgm:cxn modelId="{3F58CEB8-BF27-4632-BC30-9F3CDE9EB1F4}" type="presOf" srcId="{6F1A55FA-2CA1-4CFD-A1DB-36D8707C537B}" destId="{23B84557-894D-4F99-91C3-E8BBC6C1D10F}" srcOrd="1" destOrd="0" presId="urn:microsoft.com/office/officeart/2005/8/layout/hProcess7"/>
    <dgm:cxn modelId="{8D1D0DBE-CB29-4AC3-8458-6E2169ED30CD}" type="presOf" srcId="{2FC07226-87BC-4414-A0C6-9B21098E78F2}" destId="{846A834C-7E5D-4E55-9CD6-18F8D0456EA2}" srcOrd="0" destOrd="0" presId="urn:microsoft.com/office/officeart/2005/8/layout/hProcess7"/>
    <dgm:cxn modelId="{5D8529BE-5754-4117-8BA4-27822B68CACC}" type="presOf" srcId="{AAC496EF-F2AB-43D1-8E3C-C33DA709CCB7}" destId="{DE064D5E-4DA3-4CC8-9C31-D7E0F1856C46}" srcOrd="0" destOrd="0" presId="urn:microsoft.com/office/officeart/2005/8/layout/hProcess7"/>
    <dgm:cxn modelId="{683CF9CC-76DB-49A2-BBDE-C3E80E878A81}" type="presOf" srcId="{6F1A55FA-2CA1-4CFD-A1DB-36D8707C537B}" destId="{13CF29C7-5C67-4C30-9FB2-562FB335E3F4}" srcOrd="0" destOrd="0" presId="urn:microsoft.com/office/officeart/2005/8/layout/hProcess7"/>
    <dgm:cxn modelId="{3ACBE4D8-D46A-4957-BFE6-3958EB18F4C2}" type="presOf" srcId="{515CA039-DF50-46C9-9E4E-0DE427A72E2C}" destId="{F032E7C8-2474-4318-9A0A-735302FA32B0}" srcOrd="1" destOrd="0" presId="urn:microsoft.com/office/officeart/2005/8/layout/hProcess7"/>
    <dgm:cxn modelId="{1A8B54F1-14DE-4226-A252-DF618156B853}" srcId="{265F75BF-51DB-4FC3-BF4C-0CA9A34C6BF5}" destId="{AAC496EF-F2AB-43D1-8E3C-C33DA709CCB7}" srcOrd="0" destOrd="0" parTransId="{5DFCC72A-4896-4563-98B7-34C20AAB28A6}" sibTransId="{5644DF6A-629D-42BB-87C1-06AD2A63C327}"/>
    <dgm:cxn modelId="{0D7A5AFA-7D1D-498B-A3F0-F1646797046D}" type="presOf" srcId="{AAC496EF-F2AB-43D1-8E3C-C33DA709CCB7}" destId="{E6768E5D-9EE1-49C9-BD4D-43D1984409DE}" srcOrd="1" destOrd="0" presId="urn:microsoft.com/office/officeart/2005/8/layout/hProcess7"/>
    <dgm:cxn modelId="{31B10049-FF7C-490E-8A9B-CE79E81C9451}" type="presParOf" srcId="{A4ECA30C-E559-4C82-A3CE-F6921F8CAB9B}" destId="{CF2AA8EB-521E-4612-B1BE-CB472CA02C6B}" srcOrd="0" destOrd="0" presId="urn:microsoft.com/office/officeart/2005/8/layout/hProcess7"/>
    <dgm:cxn modelId="{6B9387BE-7F77-4B4C-B2D5-83F78906348C}" type="presParOf" srcId="{CF2AA8EB-521E-4612-B1BE-CB472CA02C6B}" destId="{DE064D5E-4DA3-4CC8-9C31-D7E0F1856C46}" srcOrd="0" destOrd="0" presId="urn:microsoft.com/office/officeart/2005/8/layout/hProcess7"/>
    <dgm:cxn modelId="{69BBE2AD-D801-4863-80F8-6496113B2950}" type="presParOf" srcId="{CF2AA8EB-521E-4612-B1BE-CB472CA02C6B}" destId="{E6768E5D-9EE1-49C9-BD4D-43D1984409DE}" srcOrd="1" destOrd="0" presId="urn:microsoft.com/office/officeart/2005/8/layout/hProcess7"/>
    <dgm:cxn modelId="{63674053-C9B1-4E33-8A83-8A3A82830A1A}" type="presParOf" srcId="{CF2AA8EB-521E-4612-B1BE-CB472CA02C6B}" destId="{846A834C-7E5D-4E55-9CD6-18F8D0456EA2}" srcOrd="2" destOrd="0" presId="urn:microsoft.com/office/officeart/2005/8/layout/hProcess7"/>
    <dgm:cxn modelId="{6F74D99D-2472-4147-B212-5B41D8F0D4C0}" type="presParOf" srcId="{A4ECA30C-E559-4C82-A3CE-F6921F8CAB9B}" destId="{947EFD2D-B835-49F4-9C4B-906E8D5B7981}" srcOrd="1" destOrd="0" presId="urn:microsoft.com/office/officeart/2005/8/layout/hProcess7"/>
    <dgm:cxn modelId="{36E9F54D-55D2-43CF-8524-C80AF7C5AA95}" type="presParOf" srcId="{A4ECA30C-E559-4C82-A3CE-F6921F8CAB9B}" destId="{12CFAF6A-3529-43E2-A970-04DC2E51857E}" srcOrd="2" destOrd="0" presId="urn:microsoft.com/office/officeart/2005/8/layout/hProcess7"/>
    <dgm:cxn modelId="{811C3570-AD77-4779-8F25-329ABCC4B878}" type="presParOf" srcId="{12CFAF6A-3529-43E2-A970-04DC2E51857E}" destId="{FC063A16-44C3-45AB-9EEE-ACFAA9B18307}" srcOrd="0" destOrd="0" presId="urn:microsoft.com/office/officeart/2005/8/layout/hProcess7"/>
    <dgm:cxn modelId="{FD8D3285-4D5E-4F64-843F-3A9D3C9CF1C6}" type="presParOf" srcId="{12CFAF6A-3529-43E2-A970-04DC2E51857E}" destId="{1A5E4144-3C61-475B-A436-591EED1D5190}" srcOrd="1" destOrd="0" presId="urn:microsoft.com/office/officeart/2005/8/layout/hProcess7"/>
    <dgm:cxn modelId="{62FC8183-83B7-45D5-88D1-9661459B5F1F}" type="presParOf" srcId="{12CFAF6A-3529-43E2-A970-04DC2E51857E}" destId="{8CAE5545-9530-4F0A-A8BD-123FD5924D44}" srcOrd="2" destOrd="0" presId="urn:microsoft.com/office/officeart/2005/8/layout/hProcess7"/>
    <dgm:cxn modelId="{0305DDC2-C2CE-4B2C-A546-25FF05DCA60A}" type="presParOf" srcId="{A4ECA30C-E559-4C82-A3CE-F6921F8CAB9B}" destId="{76DA917A-C5CA-4889-9A26-98CE61AD3358}" srcOrd="3" destOrd="0" presId="urn:microsoft.com/office/officeart/2005/8/layout/hProcess7"/>
    <dgm:cxn modelId="{5276CB07-8AAA-412F-BE47-2D5DA84C65E9}" type="presParOf" srcId="{A4ECA30C-E559-4C82-A3CE-F6921F8CAB9B}" destId="{4AB9827F-0698-44A5-BA22-92B0E07B25D2}" srcOrd="4" destOrd="0" presId="urn:microsoft.com/office/officeart/2005/8/layout/hProcess7"/>
    <dgm:cxn modelId="{41FB7ACD-FC50-4007-BD43-F1F63EF38621}" type="presParOf" srcId="{4AB9827F-0698-44A5-BA22-92B0E07B25D2}" destId="{13CF29C7-5C67-4C30-9FB2-562FB335E3F4}" srcOrd="0" destOrd="0" presId="urn:microsoft.com/office/officeart/2005/8/layout/hProcess7"/>
    <dgm:cxn modelId="{9865964E-D34F-4A30-869C-A608CF7190B8}" type="presParOf" srcId="{4AB9827F-0698-44A5-BA22-92B0E07B25D2}" destId="{23B84557-894D-4F99-91C3-E8BBC6C1D10F}" srcOrd="1" destOrd="0" presId="urn:microsoft.com/office/officeart/2005/8/layout/hProcess7"/>
    <dgm:cxn modelId="{1B8B835B-9E54-4A7E-8CD1-315BC645C5CF}" type="presParOf" srcId="{4AB9827F-0698-44A5-BA22-92B0E07B25D2}" destId="{092A0085-A92D-4D51-9053-BFF249718680}" srcOrd="2" destOrd="0" presId="urn:microsoft.com/office/officeart/2005/8/layout/hProcess7"/>
    <dgm:cxn modelId="{2CD8B867-8D99-4067-924A-651777047C7C}" type="presParOf" srcId="{A4ECA30C-E559-4C82-A3CE-F6921F8CAB9B}" destId="{18C2A474-3BFE-40E8-BDE8-D69F3E7632BC}" srcOrd="5" destOrd="0" presId="urn:microsoft.com/office/officeart/2005/8/layout/hProcess7"/>
    <dgm:cxn modelId="{CBF8202C-BC7C-417A-9618-9645C7FE2F18}" type="presParOf" srcId="{A4ECA30C-E559-4C82-A3CE-F6921F8CAB9B}" destId="{D2C18981-DF94-48F9-9017-6A15FD4B9991}" srcOrd="6" destOrd="0" presId="urn:microsoft.com/office/officeart/2005/8/layout/hProcess7"/>
    <dgm:cxn modelId="{89C9A7F7-B788-4EEC-A2F0-756D229C530C}" type="presParOf" srcId="{D2C18981-DF94-48F9-9017-6A15FD4B9991}" destId="{91654AB0-DD8B-47A5-BF4B-A7F87D3B878B}" srcOrd="0" destOrd="0" presId="urn:microsoft.com/office/officeart/2005/8/layout/hProcess7"/>
    <dgm:cxn modelId="{2F068EA1-8A6E-4C3E-9488-4074E6C6559A}" type="presParOf" srcId="{D2C18981-DF94-48F9-9017-6A15FD4B9991}" destId="{83B032D4-2877-4158-A07E-1A4DFE8A655E}" srcOrd="1" destOrd="0" presId="urn:microsoft.com/office/officeart/2005/8/layout/hProcess7"/>
    <dgm:cxn modelId="{B9211D61-79F7-4C60-A5A4-AAC9D703AD4B}" type="presParOf" srcId="{D2C18981-DF94-48F9-9017-6A15FD4B9991}" destId="{C682AA96-F5D4-44AF-91F0-470CF25783EA}" srcOrd="2" destOrd="0" presId="urn:microsoft.com/office/officeart/2005/8/layout/hProcess7"/>
    <dgm:cxn modelId="{4B1ED7B8-ED8C-4E60-9FA5-CFD5F0303626}" type="presParOf" srcId="{A4ECA30C-E559-4C82-A3CE-F6921F8CAB9B}" destId="{78D6E260-2AB4-41B5-BE9F-709B846D348B}" srcOrd="7" destOrd="0" presId="urn:microsoft.com/office/officeart/2005/8/layout/hProcess7"/>
    <dgm:cxn modelId="{B6BA8592-6B7A-445E-8287-060F9F863FEA}" type="presParOf" srcId="{A4ECA30C-E559-4C82-A3CE-F6921F8CAB9B}" destId="{6A7D9997-1942-4D41-A763-8F566B04CE92}" srcOrd="8" destOrd="0" presId="urn:microsoft.com/office/officeart/2005/8/layout/hProcess7"/>
    <dgm:cxn modelId="{50B81D52-379B-4E47-92EB-8A4C875954BE}" type="presParOf" srcId="{6A7D9997-1942-4D41-A763-8F566B04CE92}" destId="{0AF13F55-B6B5-4293-B2AB-983F38730042}" srcOrd="0" destOrd="0" presId="urn:microsoft.com/office/officeart/2005/8/layout/hProcess7"/>
    <dgm:cxn modelId="{1C924CC4-F356-4AC0-8E18-42B4070D9A5D}" type="presParOf" srcId="{6A7D9997-1942-4D41-A763-8F566B04CE92}" destId="{F032E7C8-2474-4318-9A0A-735302FA32B0}" srcOrd="1" destOrd="0" presId="urn:microsoft.com/office/officeart/2005/8/layout/hProcess7"/>
    <dgm:cxn modelId="{CEF6E9C3-3B96-472E-A4F6-E8A81FA187DE}" type="presParOf" srcId="{6A7D9997-1942-4D41-A763-8F566B04CE92}" destId="{3BF167DC-3DE6-4976-86CA-39C1EBE5F27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297436-9BA5-4AF4-901B-C0CEC247A60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6C53E9-CAE6-4C73-981C-8937529229F7}">
      <dgm:prSet/>
      <dgm:spPr/>
      <dgm:t>
        <a:bodyPr/>
        <a:lstStyle/>
        <a:p>
          <a:r>
            <a:rPr lang="en-ZA"/>
            <a:t>Fitness of purpose</a:t>
          </a:r>
          <a:endParaRPr lang="en-US"/>
        </a:p>
      </dgm:t>
    </dgm:pt>
    <dgm:pt modelId="{9D7AF521-F7C9-4F67-AFCA-74B5BB3FABBF}" type="parTrans" cxnId="{5AC428E6-43C8-4F93-8EAF-6CF19B49DAD9}">
      <dgm:prSet/>
      <dgm:spPr/>
      <dgm:t>
        <a:bodyPr/>
        <a:lstStyle/>
        <a:p>
          <a:endParaRPr lang="en-US"/>
        </a:p>
      </dgm:t>
    </dgm:pt>
    <dgm:pt modelId="{E5219601-AC5B-44CF-AFEA-1244057A72CE}" type="sibTrans" cxnId="{5AC428E6-43C8-4F93-8EAF-6CF19B49DAD9}">
      <dgm:prSet/>
      <dgm:spPr/>
      <dgm:t>
        <a:bodyPr/>
        <a:lstStyle/>
        <a:p>
          <a:endParaRPr lang="en-US"/>
        </a:p>
      </dgm:t>
    </dgm:pt>
    <dgm:pt modelId="{A07D9B91-3388-43E5-9D2E-45BF6F1C432E}">
      <dgm:prSet/>
      <dgm:spPr/>
      <dgm:t>
        <a:bodyPr/>
        <a:lstStyle/>
        <a:p>
          <a:r>
            <a:rPr lang="en-ZA"/>
            <a:t>Fitness for purpose</a:t>
          </a:r>
          <a:endParaRPr lang="en-US"/>
        </a:p>
      </dgm:t>
    </dgm:pt>
    <dgm:pt modelId="{13F7E003-BDC4-497B-8F36-88E47AEB1023}" type="parTrans" cxnId="{0AE84FF0-0EFD-4231-A8EA-F7952C190EB5}">
      <dgm:prSet/>
      <dgm:spPr/>
      <dgm:t>
        <a:bodyPr/>
        <a:lstStyle/>
        <a:p>
          <a:endParaRPr lang="en-US"/>
        </a:p>
      </dgm:t>
    </dgm:pt>
    <dgm:pt modelId="{AE4DEF0D-E255-4527-96DB-B3482C75BF11}" type="sibTrans" cxnId="{0AE84FF0-0EFD-4231-A8EA-F7952C190EB5}">
      <dgm:prSet/>
      <dgm:spPr/>
      <dgm:t>
        <a:bodyPr/>
        <a:lstStyle/>
        <a:p>
          <a:endParaRPr lang="en-US"/>
        </a:p>
      </dgm:t>
    </dgm:pt>
    <dgm:pt modelId="{16736D85-1D14-4A94-A75D-B475D66CC75F}">
      <dgm:prSet/>
      <dgm:spPr/>
      <dgm:t>
        <a:bodyPr/>
        <a:lstStyle/>
        <a:p>
          <a:r>
            <a:rPr lang="en-ZA"/>
            <a:t>Value for money</a:t>
          </a:r>
          <a:endParaRPr lang="en-US"/>
        </a:p>
      </dgm:t>
    </dgm:pt>
    <dgm:pt modelId="{83DCCB82-358E-4514-9ACF-D0CA398598CE}" type="parTrans" cxnId="{2FC8BBF3-ABCD-4788-AC29-D27C85FE651C}">
      <dgm:prSet/>
      <dgm:spPr/>
      <dgm:t>
        <a:bodyPr/>
        <a:lstStyle/>
        <a:p>
          <a:endParaRPr lang="en-US"/>
        </a:p>
      </dgm:t>
    </dgm:pt>
    <dgm:pt modelId="{782BD912-0971-48D1-AECC-C59A08A22FFC}" type="sibTrans" cxnId="{2FC8BBF3-ABCD-4788-AC29-D27C85FE651C}">
      <dgm:prSet/>
      <dgm:spPr/>
      <dgm:t>
        <a:bodyPr/>
        <a:lstStyle/>
        <a:p>
          <a:endParaRPr lang="en-US"/>
        </a:p>
      </dgm:t>
    </dgm:pt>
    <dgm:pt modelId="{ABEC4E68-F7F6-484F-9002-C77E3C3694D2}" type="pres">
      <dgm:prSet presAssocID="{9F297436-9BA5-4AF4-901B-C0CEC247A608}" presName="root" presStyleCnt="0">
        <dgm:presLayoutVars>
          <dgm:dir/>
          <dgm:resizeHandles val="exact"/>
        </dgm:presLayoutVars>
      </dgm:prSet>
      <dgm:spPr/>
    </dgm:pt>
    <dgm:pt modelId="{22914C7D-D2D1-4F44-83E6-CD3B5166E2F0}" type="pres">
      <dgm:prSet presAssocID="{DE6C53E9-CAE6-4C73-981C-8937529229F7}" presName="compNode" presStyleCnt="0"/>
      <dgm:spPr/>
    </dgm:pt>
    <dgm:pt modelId="{BF5A0D67-2452-4C57-8C6F-A3D66257A0BF}" type="pres">
      <dgm:prSet presAssocID="{DE6C53E9-CAE6-4C73-981C-8937529229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B81D3DEA-B989-4157-9C4D-42B68478CBEA}" type="pres">
      <dgm:prSet presAssocID="{DE6C53E9-CAE6-4C73-981C-8937529229F7}" presName="spaceRect" presStyleCnt="0"/>
      <dgm:spPr/>
    </dgm:pt>
    <dgm:pt modelId="{5CCCBF48-1914-402A-8629-BD6DFBFDA1D0}" type="pres">
      <dgm:prSet presAssocID="{DE6C53E9-CAE6-4C73-981C-8937529229F7}" presName="textRect" presStyleLbl="revTx" presStyleIdx="0" presStyleCnt="3">
        <dgm:presLayoutVars>
          <dgm:chMax val="1"/>
          <dgm:chPref val="1"/>
        </dgm:presLayoutVars>
      </dgm:prSet>
      <dgm:spPr/>
    </dgm:pt>
    <dgm:pt modelId="{D037ACBA-45AB-43E4-8483-51BE34506458}" type="pres">
      <dgm:prSet presAssocID="{E5219601-AC5B-44CF-AFEA-1244057A72CE}" presName="sibTrans" presStyleCnt="0"/>
      <dgm:spPr/>
    </dgm:pt>
    <dgm:pt modelId="{E1D319ED-47AB-4BC5-A588-01E99F41A98D}" type="pres">
      <dgm:prSet presAssocID="{A07D9B91-3388-43E5-9D2E-45BF6F1C432E}" presName="compNode" presStyleCnt="0"/>
      <dgm:spPr/>
    </dgm:pt>
    <dgm:pt modelId="{30FF592E-CF84-44DD-AC0B-8B865E45549F}" type="pres">
      <dgm:prSet presAssocID="{A07D9B91-3388-43E5-9D2E-45BF6F1C43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39F6D0C-83BC-4773-AFEC-58B4199DB486}" type="pres">
      <dgm:prSet presAssocID="{A07D9B91-3388-43E5-9D2E-45BF6F1C432E}" presName="spaceRect" presStyleCnt="0"/>
      <dgm:spPr/>
    </dgm:pt>
    <dgm:pt modelId="{D3981994-CABC-44E3-BCF8-419FA7502990}" type="pres">
      <dgm:prSet presAssocID="{A07D9B91-3388-43E5-9D2E-45BF6F1C432E}" presName="textRect" presStyleLbl="revTx" presStyleIdx="1" presStyleCnt="3">
        <dgm:presLayoutVars>
          <dgm:chMax val="1"/>
          <dgm:chPref val="1"/>
        </dgm:presLayoutVars>
      </dgm:prSet>
      <dgm:spPr/>
    </dgm:pt>
    <dgm:pt modelId="{80D15A4E-B361-4009-8911-90DAEB334D69}" type="pres">
      <dgm:prSet presAssocID="{AE4DEF0D-E255-4527-96DB-B3482C75BF11}" presName="sibTrans" presStyleCnt="0"/>
      <dgm:spPr/>
    </dgm:pt>
    <dgm:pt modelId="{983F2E29-35D4-48EB-B019-CEA6649C5C90}" type="pres">
      <dgm:prSet presAssocID="{16736D85-1D14-4A94-A75D-B475D66CC75F}" presName="compNode" presStyleCnt="0"/>
      <dgm:spPr/>
    </dgm:pt>
    <dgm:pt modelId="{AEF915E2-7F24-44D3-8D13-C0C97A0C335A}" type="pres">
      <dgm:prSet presAssocID="{16736D85-1D14-4A94-A75D-B475D66CC7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426AF50-981F-4F82-9236-B6E422E2ACF6}" type="pres">
      <dgm:prSet presAssocID="{16736D85-1D14-4A94-A75D-B475D66CC75F}" presName="spaceRect" presStyleCnt="0"/>
      <dgm:spPr/>
    </dgm:pt>
    <dgm:pt modelId="{1650834E-E71D-46AE-9E0F-244CBB8AC7A8}" type="pres">
      <dgm:prSet presAssocID="{16736D85-1D14-4A94-A75D-B475D66CC75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8F4A79-D737-4B3D-8675-D88899007EAF}" type="presOf" srcId="{A07D9B91-3388-43E5-9D2E-45BF6F1C432E}" destId="{D3981994-CABC-44E3-BCF8-419FA7502990}" srcOrd="0" destOrd="0" presId="urn:microsoft.com/office/officeart/2018/2/layout/IconLabelList"/>
    <dgm:cxn modelId="{A0658E96-8989-4924-9140-8E73376CBD8A}" type="presOf" srcId="{9F297436-9BA5-4AF4-901B-C0CEC247A608}" destId="{ABEC4E68-F7F6-484F-9002-C77E3C3694D2}" srcOrd="0" destOrd="0" presId="urn:microsoft.com/office/officeart/2018/2/layout/IconLabelList"/>
    <dgm:cxn modelId="{19173EB9-1484-4572-9105-E7E36DCA8229}" type="presOf" srcId="{DE6C53E9-CAE6-4C73-981C-8937529229F7}" destId="{5CCCBF48-1914-402A-8629-BD6DFBFDA1D0}" srcOrd="0" destOrd="0" presId="urn:microsoft.com/office/officeart/2018/2/layout/IconLabelList"/>
    <dgm:cxn modelId="{5AC428E6-43C8-4F93-8EAF-6CF19B49DAD9}" srcId="{9F297436-9BA5-4AF4-901B-C0CEC247A608}" destId="{DE6C53E9-CAE6-4C73-981C-8937529229F7}" srcOrd="0" destOrd="0" parTransId="{9D7AF521-F7C9-4F67-AFCA-74B5BB3FABBF}" sibTransId="{E5219601-AC5B-44CF-AFEA-1244057A72CE}"/>
    <dgm:cxn modelId="{EC4E50EC-FFB1-4612-AB3D-707BCF027D76}" type="presOf" srcId="{16736D85-1D14-4A94-A75D-B475D66CC75F}" destId="{1650834E-E71D-46AE-9E0F-244CBB8AC7A8}" srcOrd="0" destOrd="0" presId="urn:microsoft.com/office/officeart/2018/2/layout/IconLabelList"/>
    <dgm:cxn modelId="{0AE84FF0-0EFD-4231-A8EA-F7952C190EB5}" srcId="{9F297436-9BA5-4AF4-901B-C0CEC247A608}" destId="{A07D9B91-3388-43E5-9D2E-45BF6F1C432E}" srcOrd="1" destOrd="0" parTransId="{13F7E003-BDC4-497B-8F36-88E47AEB1023}" sibTransId="{AE4DEF0D-E255-4527-96DB-B3482C75BF11}"/>
    <dgm:cxn modelId="{2FC8BBF3-ABCD-4788-AC29-D27C85FE651C}" srcId="{9F297436-9BA5-4AF4-901B-C0CEC247A608}" destId="{16736D85-1D14-4A94-A75D-B475D66CC75F}" srcOrd="2" destOrd="0" parTransId="{83DCCB82-358E-4514-9ACF-D0CA398598CE}" sibTransId="{782BD912-0971-48D1-AECC-C59A08A22FFC}"/>
    <dgm:cxn modelId="{B7AAAA17-D0AB-4C05-AA6C-7965B68104AC}" type="presParOf" srcId="{ABEC4E68-F7F6-484F-9002-C77E3C3694D2}" destId="{22914C7D-D2D1-4F44-83E6-CD3B5166E2F0}" srcOrd="0" destOrd="0" presId="urn:microsoft.com/office/officeart/2018/2/layout/IconLabelList"/>
    <dgm:cxn modelId="{AA445AF2-5C91-4561-A2E0-D2EFD5E22CD1}" type="presParOf" srcId="{22914C7D-D2D1-4F44-83E6-CD3B5166E2F0}" destId="{BF5A0D67-2452-4C57-8C6F-A3D66257A0BF}" srcOrd="0" destOrd="0" presId="urn:microsoft.com/office/officeart/2018/2/layout/IconLabelList"/>
    <dgm:cxn modelId="{40084F2D-3499-4C46-851E-5AC38B5362F4}" type="presParOf" srcId="{22914C7D-D2D1-4F44-83E6-CD3B5166E2F0}" destId="{B81D3DEA-B989-4157-9C4D-42B68478CBEA}" srcOrd="1" destOrd="0" presId="urn:microsoft.com/office/officeart/2018/2/layout/IconLabelList"/>
    <dgm:cxn modelId="{0F93BE2E-2A65-4791-A98F-56A68A234CB8}" type="presParOf" srcId="{22914C7D-D2D1-4F44-83E6-CD3B5166E2F0}" destId="{5CCCBF48-1914-402A-8629-BD6DFBFDA1D0}" srcOrd="2" destOrd="0" presId="urn:microsoft.com/office/officeart/2018/2/layout/IconLabelList"/>
    <dgm:cxn modelId="{BDB136E0-FE1E-4082-B096-10BBFC3BC5EB}" type="presParOf" srcId="{ABEC4E68-F7F6-484F-9002-C77E3C3694D2}" destId="{D037ACBA-45AB-43E4-8483-51BE34506458}" srcOrd="1" destOrd="0" presId="urn:microsoft.com/office/officeart/2018/2/layout/IconLabelList"/>
    <dgm:cxn modelId="{DBE5B945-079B-4514-8D4D-A3630AB51B02}" type="presParOf" srcId="{ABEC4E68-F7F6-484F-9002-C77E3C3694D2}" destId="{E1D319ED-47AB-4BC5-A588-01E99F41A98D}" srcOrd="2" destOrd="0" presId="urn:microsoft.com/office/officeart/2018/2/layout/IconLabelList"/>
    <dgm:cxn modelId="{BB9E598F-E0FB-4C8A-BB83-51742E94DDDC}" type="presParOf" srcId="{E1D319ED-47AB-4BC5-A588-01E99F41A98D}" destId="{30FF592E-CF84-44DD-AC0B-8B865E45549F}" srcOrd="0" destOrd="0" presId="urn:microsoft.com/office/officeart/2018/2/layout/IconLabelList"/>
    <dgm:cxn modelId="{0ED72855-F6D3-41AE-95AC-DDCCCE576375}" type="presParOf" srcId="{E1D319ED-47AB-4BC5-A588-01E99F41A98D}" destId="{B39F6D0C-83BC-4773-AFEC-58B4199DB486}" srcOrd="1" destOrd="0" presId="urn:microsoft.com/office/officeart/2018/2/layout/IconLabelList"/>
    <dgm:cxn modelId="{06EF1111-0B63-401A-B475-6EDE88AA5F01}" type="presParOf" srcId="{E1D319ED-47AB-4BC5-A588-01E99F41A98D}" destId="{D3981994-CABC-44E3-BCF8-419FA7502990}" srcOrd="2" destOrd="0" presId="urn:microsoft.com/office/officeart/2018/2/layout/IconLabelList"/>
    <dgm:cxn modelId="{9240E6B2-A249-4481-8F47-BFA9C2523BDB}" type="presParOf" srcId="{ABEC4E68-F7F6-484F-9002-C77E3C3694D2}" destId="{80D15A4E-B361-4009-8911-90DAEB334D69}" srcOrd="3" destOrd="0" presId="urn:microsoft.com/office/officeart/2018/2/layout/IconLabelList"/>
    <dgm:cxn modelId="{E4EAFD9F-E852-4988-9963-2BC4380883CE}" type="presParOf" srcId="{ABEC4E68-F7F6-484F-9002-C77E3C3694D2}" destId="{983F2E29-35D4-48EB-B019-CEA6649C5C90}" srcOrd="4" destOrd="0" presId="urn:microsoft.com/office/officeart/2018/2/layout/IconLabelList"/>
    <dgm:cxn modelId="{188AF4C6-543C-4362-BEF2-1809A899D344}" type="presParOf" srcId="{983F2E29-35D4-48EB-B019-CEA6649C5C90}" destId="{AEF915E2-7F24-44D3-8D13-C0C97A0C335A}" srcOrd="0" destOrd="0" presId="urn:microsoft.com/office/officeart/2018/2/layout/IconLabelList"/>
    <dgm:cxn modelId="{24A7020C-F554-4F7B-8209-A83734032A06}" type="presParOf" srcId="{983F2E29-35D4-48EB-B019-CEA6649C5C90}" destId="{4426AF50-981F-4F82-9236-B6E422E2ACF6}" srcOrd="1" destOrd="0" presId="urn:microsoft.com/office/officeart/2018/2/layout/IconLabelList"/>
    <dgm:cxn modelId="{3EC0AAA4-C7F7-4AB8-820E-4826EB1AD70E}" type="presParOf" srcId="{983F2E29-35D4-48EB-B019-CEA6649C5C90}" destId="{1650834E-E71D-46AE-9E0F-244CBB8AC7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4AFB1-0661-45E5-8C30-F376C780B637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6804E5B-B729-41C8-BDE2-2783322497D4}">
      <dgm:prSet/>
      <dgm:spPr/>
      <dgm:t>
        <a:bodyPr/>
        <a:lstStyle/>
        <a:p>
          <a:r>
            <a:rPr lang="en-US"/>
            <a:t>Rethink</a:t>
          </a:r>
        </a:p>
      </dgm:t>
    </dgm:pt>
    <dgm:pt modelId="{66392CF2-29A2-4460-BB40-6256F5D4CC25}" type="parTrans" cxnId="{EDF82FCD-860F-4024-B58C-44A6FF0A6B16}">
      <dgm:prSet/>
      <dgm:spPr/>
      <dgm:t>
        <a:bodyPr/>
        <a:lstStyle/>
        <a:p>
          <a:endParaRPr lang="en-US"/>
        </a:p>
      </dgm:t>
    </dgm:pt>
    <dgm:pt modelId="{5A1EA0FF-4190-4581-8EA7-21EEEBCDFCA5}" type="sibTrans" cxnId="{EDF82FCD-860F-4024-B58C-44A6FF0A6B16}">
      <dgm:prSet/>
      <dgm:spPr/>
      <dgm:t>
        <a:bodyPr/>
        <a:lstStyle/>
        <a:p>
          <a:endParaRPr lang="en-US"/>
        </a:p>
      </dgm:t>
    </dgm:pt>
    <dgm:pt modelId="{21A5DC15-CFF6-4B5B-997B-7DC43E2F024E}">
      <dgm:prSet custT="1"/>
      <dgm:spPr/>
      <dgm:t>
        <a:bodyPr/>
        <a:lstStyle/>
        <a:p>
          <a:r>
            <a:rPr lang="en-US" sz="2000"/>
            <a:t>Rethink regulatory frameworks to address technology-enhanced learning</a:t>
          </a:r>
        </a:p>
      </dgm:t>
    </dgm:pt>
    <dgm:pt modelId="{FE5B1FC3-0C47-47F1-9621-17933CC172CD}" type="parTrans" cxnId="{62F8B744-E355-437F-9852-1244F041DD11}">
      <dgm:prSet/>
      <dgm:spPr/>
      <dgm:t>
        <a:bodyPr/>
        <a:lstStyle/>
        <a:p>
          <a:endParaRPr lang="en-US"/>
        </a:p>
      </dgm:t>
    </dgm:pt>
    <dgm:pt modelId="{48EC1BC2-8915-42A9-BE26-9EF994671194}" type="sibTrans" cxnId="{62F8B744-E355-437F-9852-1244F041DD11}">
      <dgm:prSet/>
      <dgm:spPr/>
      <dgm:t>
        <a:bodyPr/>
        <a:lstStyle/>
        <a:p>
          <a:endParaRPr lang="en-US"/>
        </a:p>
      </dgm:t>
    </dgm:pt>
    <dgm:pt modelId="{CAD61FD1-AF5C-4B3D-B07E-4856628F18E8}">
      <dgm:prSet/>
      <dgm:spPr/>
      <dgm:t>
        <a:bodyPr/>
        <a:lstStyle/>
        <a:p>
          <a:r>
            <a:rPr lang="en-US" dirty="0"/>
            <a:t>Revisit</a:t>
          </a:r>
        </a:p>
      </dgm:t>
    </dgm:pt>
    <dgm:pt modelId="{8FBD1D21-B9A5-4761-BFF3-5C86443B22C6}" type="parTrans" cxnId="{2BD09476-6F2F-421C-8F56-54E9C737940D}">
      <dgm:prSet/>
      <dgm:spPr/>
      <dgm:t>
        <a:bodyPr/>
        <a:lstStyle/>
        <a:p>
          <a:endParaRPr lang="en-US"/>
        </a:p>
      </dgm:t>
    </dgm:pt>
    <dgm:pt modelId="{6108FB1A-272A-4B8D-A18C-96C43CF1B49C}" type="sibTrans" cxnId="{2BD09476-6F2F-421C-8F56-54E9C737940D}">
      <dgm:prSet/>
      <dgm:spPr/>
      <dgm:t>
        <a:bodyPr/>
        <a:lstStyle/>
        <a:p>
          <a:endParaRPr lang="en-US"/>
        </a:p>
      </dgm:t>
    </dgm:pt>
    <dgm:pt modelId="{F4D31247-B385-4A85-8E34-43395D3787B2}">
      <dgm:prSet custT="1"/>
      <dgm:spPr/>
      <dgm:t>
        <a:bodyPr/>
        <a:lstStyle/>
        <a:p>
          <a:r>
            <a:rPr lang="en-US" sz="2000"/>
            <a:t>Revisit higher education policies and framework</a:t>
          </a:r>
        </a:p>
      </dgm:t>
    </dgm:pt>
    <dgm:pt modelId="{DB7963EA-9BA0-4528-9339-026C96FEA5F2}" type="parTrans" cxnId="{C09880CF-6E3E-4151-9121-598FE87DF12C}">
      <dgm:prSet/>
      <dgm:spPr/>
      <dgm:t>
        <a:bodyPr/>
        <a:lstStyle/>
        <a:p>
          <a:endParaRPr lang="en-US"/>
        </a:p>
      </dgm:t>
    </dgm:pt>
    <dgm:pt modelId="{5F4D6BE4-5C89-48A8-ADAB-411EDD487A2E}" type="sibTrans" cxnId="{C09880CF-6E3E-4151-9121-598FE87DF12C}">
      <dgm:prSet/>
      <dgm:spPr/>
      <dgm:t>
        <a:bodyPr/>
        <a:lstStyle/>
        <a:p>
          <a:endParaRPr lang="en-US"/>
        </a:p>
      </dgm:t>
    </dgm:pt>
    <dgm:pt modelId="{D907F7C9-73FD-44CC-94D9-096A145A2A0C}">
      <dgm:prSet/>
      <dgm:spPr/>
      <dgm:t>
        <a:bodyPr/>
        <a:lstStyle/>
        <a:p>
          <a:r>
            <a:rPr lang="en-US" dirty="0"/>
            <a:t>Ensure</a:t>
          </a:r>
        </a:p>
      </dgm:t>
    </dgm:pt>
    <dgm:pt modelId="{A27E1464-B5F6-4F7B-A247-259FB6A82C85}" type="parTrans" cxnId="{FAF00CBE-5D76-40F1-8722-40ACD5A1DBF4}">
      <dgm:prSet/>
      <dgm:spPr/>
      <dgm:t>
        <a:bodyPr/>
        <a:lstStyle/>
        <a:p>
          <a:endParaRPr lang="en-US"/>
        </a:p>
      </dgm:t>
    </dgm:pt>
    <dgm:pt modelId="{4E4B666B-BB0F-4BF8-88D7-68383FD81876}" type="sibTrans" cxnId="{FAF00CBE-5D76-40F1-8722-40ACD5A1DBF4}">
      <dgm:prSet/>
      <dgm:spPr/>
      <dgm:t>
        <a:bodyPr/>
        <a:lstStyle/>
        <a:p>
          <a:endParaRPr lang="en-US"/>
        </a:p>
      </dgm:t>
    </dgm:pt>
    <dgm:pt modelId="{8C63C239-D21D-4AA3-899E-016A4A5ACCBC}">
      <dgm:prSet custT="1"/>
      <dgm:spPr/>
      <dgm:t>
        <a:bodyPr/>
        <a:lstStyle/>
        <a:p>
          <a:r>
            <a:rPr lang="en-US" sz="2000"/>
            <a:t>Ensure access to higher education agile and affordable higher education</a:t>
          </a:r>
        </a:p>
      </dgm:t>
    </dgm:pt>
    <dgm:pt modelId="{59657C35-7D00-4EAF-995B-5FB49D28F676}" type="parTrans" cxnId="{E9B69E80-DBD7-4833-B46B-3FD3DE957451}">
      <dgm:prSet/>
      <dgm:spPr/>
      <dgm:t>
        <a:bodyPr/>
        <a:lstStyle/>
        <a:p>
          <a:endParaRPr lang="en-US"/>
        </a:p>
      </dgm:t>
    </dgm:pt>
    <dgm:pt modelId="{9C08B6AE-CC32-495D-9E9A-62467F4C82D1}" type="sibTrans" cxnId="{E9B69E80-DBD7-4833-B46B-3FD3DE957451}">
      <dgm:prSet/>
      <dgm:spPr/>
      <dgm:t>
        <a:bodyPr/>
        <a:lstStyle/>
        <a:p>
          <a:endParaRPr lang="en-US"/>
        </a:p>
      </dgm:t>
    </dgm:pt>
    <dgm:pt modelId="{A51F96F0-C368-4D9B-BE57-35D047AEA55B}">
      <dgm:prSet/>
      <dgm:spPr/>
      <dgm:t>
        <a:bodyPr/>
        <a:lstStyle/>
        <a:p>
          <a:r>
            <a:rPr lang="en-US"/>
            <a:t>Diversify</a:t>
          </a:r>
        </a:p>
      </dgm:t>
    </dgm:pt>
    <dgm:pt modelId="{C5F42FE1-DC1B-4999-8350-B457053BDC59}" type="parTrans" cxnId="{D0D5B8F6-E880-49A9-82AF-97572E20877B}">
      <dgm:prSet/>
      <dgm:spPr/>
      <dgm:t>
        <a:bodyPr/>
        <a:lstStyle/>
        <a:p>
          <a:endParaRPr lang="en-US"/>
        </a:p>
      </dgm:t>
    </dgm:pt>
    <dgm:pt modelId="{44D6A117-9470-4945-9A6B-E0A8B9E2FEAB}" type="sibTrans" cxnId="{D0D5B8F6-E880-49A9-82AF-97572E20877B}">
      <dgm:prSet/>
      <dgm:spPr/>
      <dgm:t>
        <a:bodyPr/>
        <a:lstStyle/>
        <a:p>
          <a:endParaRPr lang="en-US"/>
        </a:p>
      </dgm:t>
    </dgm:pt>
    <dgm:pt modelId="{11BFA0E9-2636-418D-87D3-D39142D3EE3C}">
      <dgm:prSet custT="1"/>
      <dgm:spPr/>
      <dgm:t>
        <a:bodyPr/>
        <a:lstStyle/>
        <a:p>
          <a:r>
            <a:rPr lang="en-US" sz="2000"/>
            <a:t>Diversify higher education provision</a:t>
          </a:r>
        </a:p>
      </dgm:t>
    </dgm:pt>
    <dgm:pt modelId="{21CF1592-EFD8-4AAC-96B5-A6B10677B4C3}" type="parTrans" cxnId="{4FAFF6F7-7E97-48FB-B04F-4227ADC1534A}">
      <dgm:prSet/>
      <dgm:spPr/>
      <dgm:t>
        <a:bodyPr/>
        <a:lstStyle/>
        <a:p>
          <a:endParaRPr lang="en-US"/>
        </a:p>
      </dgm:t>
    </dgm:pt>
    <dgm:pt modelId="{728772CB-0B14-4A9E-8B0D-DE8F1984BCBD}" type="sibTrans" cxnId="{4FAFF6F7-7E97-48FB-B04F-4227ADC1534A}">
      <dgm:prSet/>
      <dgm:spPr/>
      <dgm:t>
        <a:bodyPr/>
        <a:lstStyle/>
        <a:p>
          <a:endParaRPr lang="en-US"/>
        </a:p>
      </dgm:t>
    </dgm:pt>
    <dgm:pt modelId="{702EA07F-B882-44A6-AF30-C0F732867D42}">
      <dgm:prSet/>
      <dgm:spPr/>
      <dgm:t>
        <a:bodyPr/>
        <a:lstStyle/>
        <a:p>
          <a:r>
            <a:rPr lang="en-US"/>
            <a:t>Consider</a:t>
          </a:r>
        </a:p>
      </dgm:t>
    </dgm:pt>
    <dgm:pt modelId="{1588E9CC-918C-4DFA-8082-61FD75A74283}" type="parTrans" cxnId="{A33B9F0C-2CF7-44AA-9C77-9D26154FE38C}">
      <dgm:prSet/>
      <dgm:spPr/>
      <dgm:t>
        <a:bodyPr/>
        <a:lstStyle/>
        <a:p>
          <a:endParaRPr lang="en-US"/>
        </a:p>
      </dgm:t>
    </dgm:pt>
    <dgm:pt modelId="{FC858276-9EE5-4EC9-BA9F-BABD64E93047}" type="sibTrans" cxnId="{A33B9F0C-2CF7-44AA-9C77-9D26154FE38C}">
      <dgm:prSet/>
      <dgm:spPr/>
      <dgm:t>
        <a:bodyPr/>
        <a:lstStyle/>
        <a:p>
          <a:endParaRPr lang="en-US"/>
        </a:p>
      </dgm:t>
    </dgm:pt>
    <dgm:pt modelId="{890B267C-6920-47C3-82FC-6343BC52CE1F}">
      <dgm:prSet custT="1"/>
      <dgm:spPr/>
      <dgm:t>
        <a:bodyPr/>
        <a:lstStyle/>
        <a:p>
          <a:r>
            <a:rPr lang="en-US" sz="2000"/>
            <a:t>Consider a model that promotes credible and relevant provisions of both formal, informal and non-formal education in a way that complement and supplement each other.</a:t>
          </a:r>
        </a:p>
      </dgm:t>
    </dgm:pt>
    <dgm:pt modelId="{CCD17FCD-5923-4576-9534-B73BE4174103}" type="parTrans" cxnId="{36139343-C4F8-4138-9B2B-0E61C9473428}">
      <dgm:prSet/>
      <dgm:spPr/>
      <dgm:t>
        <a:bodyPr/>
        <a:lstStyle/>
        <a:p>
          <a:endParaRPr lang="en-US"/>
        </a:p>
      </dgm:t>
    </dgm:pt>
    <dgm:pt modelId="{35485749-6505-42D1-A1F7-23C4E4217158}" type="sibTrans" cxnId="{36139343-C4F8-4138-9B2B-0E61C9473428}">
      <dgm:prSet/>
      <dgm:spPr/>
      <dgm:t>
        <a:bodyPr/>
        <a:lstStyle/>
        <a:p>
          <a:endParaRPr lang="en-US"/>
        </a:p>
      </dgm:t>
    </dgm:pt>
    <dgm:pt modelId="{266E1648-A79A-403E-94FB-BA3FB1942477}" type="pres">
      <dgm:prSet presAssocID="{8604AFB1-0661-45E5-8C30-F376C780B637}" presName="Name0" presStyleCnt="0">
        <dgm:presLayoutVars>
          <dgm:dir/>
          <dgm:animLvl val="lvl"/>
          <dgm:resizeHandles val="exact"/>
        </dgm:presLayoutVars>
      </dgm:prSet>
      <dgm:spPr/>
    </dgm:pt>
    <dgm:pt modelId="{56581D57-0C93-483A-8D83-F411700C2D6C}" type="pres">
      <dgm:prSet presAssocID="{26804E5B-B729-41C8-BDE2-2783322497D4}" presName="linNode" presStyleCnt="0"/>
      <dgm:spPr/>
    </dgm:pt>
    <dgm:pt modelId="{43E53142-80BD-4DF8-8545-C18D6802E24B}" type="pres">
      <dgm:prSet presAssocID="{26804E5B-B729-41C8-BDE2-2783322497D4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0F971C54-C956-4068-9A06-38F66E73FB04}" type="pres">
      <dgm:prSet presAssocID="{26804E5B-B729-41C8-BDE2-2783322497D4}" presName="descendantText" presStyleLbl="alignNode1" presStyleIdx="0" presStyleCnt="5">
        <dgm:presLayoutVars>
          <dgm:bulletEnabled/>
        </dgm:presLayoutVars>
      </dgm:prSet>
      <dgm:spPr/>
    </dgm:pt>
    <dgm:pt modelId="{38BC96CA-B6F4-45CD-92AD-7298F4566C72}" type="pres">
      <dgm:prSet presAssocID="{5A1EA0FF-4190-4581-8EA7-21EEEBCDFCA5}" presName="sp" presStyleCnt="0"/>
      <dgm:spPr/>
    </dgm:pt>
    <dgm:pt modelId="{D2F2DA2B-15C6-4E00-BBBD-BB016EFB515E}" type="pres">
      <dgm:prSet presAssocID="{CAD61FD1-AF5C-4B3D-B07E-4856628F18E8}" presName="linNode" presStyleCnt="0"/>
      <dgm:spPr/>
    </dgm:pt>
    <dgm:pt modelId="{B51844DB-1AD9-4F16-9274-AFFD19316963}" type="pres">
      <dgm:prSet presAssocID="{CAD61FD1-AF5C-4B3D-B07E-4856628F18E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842B28A1-6173-4946-8E5D-DE48FCD64983}" type="pres">
      <dgm:prSet presAssocID="{CAD61FD1-AF5C-4B3D-B07E-4856628F18E8}" presName="descendantText" presStyleLbl="alignNode1" presStyleIdx="1" presStyleCnt="5">
        <dgm:presLayoutVars>
          <dgm:bulletEnabled/>
        </dgm:presLayoutVars>
      </dgm:prSet>
      <dgm:spPr/>
    </dgm:pt>
    <dgm:pt modelId="{4B5489CB-4EFA-4E0C-A288-937E7F8475E6}" type="pres">
      <dgm:prSet presAssocID="{6108FB1A-272A-4B8D-A18C-96C43CF1B49C}" presName="sp" presStyleCnt="0"/>
      <dgm:spPr/>
    </dgm:pt>
    <dgm:pt modelId="{1DA00DAD-0A5F-4425-BCEF-73EA5AC323BE}" type="pres">
      <dgm:prSet presAssocID="{D907F7C9-73FD-44CC-94D9-096A145A2A0C}" presName="linNode" presStyleCnt="0"/>
      <dgm:spPr/>
    </dgm:pt>
    <dgm:pt modelId="{9C7D6037-AC90-417A-8BB5-1B90E2C3C330}" type="pres">
      <dgm:prSet presAssocID="{D907F7C9-73FD-44CC-94D9-096A145A2A0C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0E083A3E-3C25-4FC5-9074-A3434571DC16}" type="pres">
      <dgm:prSet presAssocID="{D907F7C9-73FD-44CC-94D9-096A145A2A0C}" presName="descendantText" presStyleLbl="alignNode1" presStyleIdx="2" presStyleCnt="5">
        <dgm:presLayoutVars>
          <dgm:bulletEnabled/>
        </dgm:presLayoutVars>
      </dgm:prSet>
      <dgm:spPr/>
    </dgm:pt>
    <dgm:pt modelId="{A4107EA3-FE5D-4818-99C0-D8D6981D1692}" type="pres">
      <dgm:prSet presAssocID="{4E4B666B-BB0F-4BF8-88D7-68383FD81876}" presName="sp" presStyleCnt="0"/>
      <dgm:spPr/>
    </dgm:pt>
    <dgm:pt modelId="{1BF4348D-3E37-4C11-93DD-D4B681382805}" type="pres">
      <dgm:prSet presAssocID="{A51F96F0-C368-4D9B-BE57-35D047AEA55B}" presName="linNode" presStyleCnt="0"/>
      <dgm:spPr/>
    </dgm:pt>
    <dgm:pt modelId="{A509DB6B-AEB4-4F00-8671-F5FD7CFA971F}" type="pres">
      <dgm:prSet presAssocID="{A51F96F0-C368-4D9B-BE57-35D047AEA55B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096C74A0-9213-454E-8FA3-E440C5F117DB}" type="pres">
      <dgm:prSet presAssocID="{A51F96F0-C368-4D9B-BE57-35D047AEA55B}" presName="descendantText" presStyleLbl="alignNode1" presStyleIdx="3" presStyleCnt="5">
        <dgm:presLayoutVars>
          <dgm:bulletEnabled/>
        </dgm:presLayoutVars>
      </dgm:prSet>
      <dgm:spPr/>
    </dgm:pt>
    <dgm:pt modelId="{8C234AA6-4EF3-4604-90B1-DAE6D095DDB6}" type="pres">
      <dgm:prSet presAssocID="{44D6A117-9470-4945-9A6B-E0A8B9E2FEAB}" presName="sp" presStyleCnt="0"/>
      <dgm:spPr/>
    </dgm:pt>
    <dgm:pt modelId="{D518D375-F9BA-400D-AA82-C4E1ACBB2F4E}" type="pres">
      <dgm:prSet presAssocID="{702EA07F-B882-44A6-AF30-C0F732867D42}" presName="linNode" presStyleCnt="0"/>
      <dgm:spPr/>
    </dgm:pt>
    <dgm:pt modelId="{A89182F0-E0D8-41C6-850B-2DA4BDB02491}" type="pres">
      <dgm:prSet presAssocID="{702EA07F-B882-44A6-AF30-C0F732867D42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3BAE964D-63A3-4DDE-AD9E-EFE5C4F74DCD}" type="pres">
      <dgm:prSet presAssocID="{702EA07F-B882-44A6-AF30-C0F732867D42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755BFC02-4BD0-4839-8C1E-25C14D490873}" type="presOf" srcId="{21A5DC15-CFF6-4B5B-997B-7DC43E2F024E}" destId="{0F971C54-C956-4068-9A06-38F66E73FB04}" srcOrd="0" destOrd="0" presId="urn:microsoft.com/office/officeart/2016/7/layout/VerticalHollowActionList"/>
    <dgm:cxn modelId="{A33B9F0C-2CF7-44AA-9C77-9D26154FE38C}" srcId="{8604AFB1-0661-45E5-8C30-F376C780B637}" destId="{702EA07F-B882-44A6-AF30-C0F732867D42}" srcOrd="4" destOrd="0" parTransId="{1588E9CC-918C-4DFA-8082-61FD75A74283}" sibTransId="{FC858276-9EE5-4EC9-BA9F-BABD64E93047}"/>
    <dgm:cxn modelId="{795ADE24-A359-40C6-B924-E396381743D0}" type="presOf" srcId="{26804E5B-B729-41C8-BDE2-2783322497D4}" destId="{43E53142-80BD-4DF8-8545-C18D6802E24B}" srcOrd="0" destOrd="0" presId="urn:microsoft.com/office/officeart/2016/7/layout/VerticalHollowActionList"/>
    <dgm:cxn modelId="{3C50642C-06B9-4E14-AC24-DD9F4A2417EA}" type="presOf" srcId="{11BFA0E9-2636-418D-87D3-D39142D3EE3C}" destId="{096C74A0-9213-454E-8FA3-E440C5F117DB}" srcOrd="0" destOrd="0" presId="urn:microsoft.com/office/officeart/2016/7/layout/VerticalHollowActionList"/>
    <dgm:cxn modelId="{06543D37-5EA1-4FC4-9E77-2D7669270285}" type="presOf" srcId="{8604AFB1-0661-45E5-8C30-F376C780B637}" destId="{266E1648-A79A-403E-94FB-BA3FB1942477}" srcOrd="0" destOrd="0" presId="urn:microsoft.com/office/officeart/2016/7/layout/VerticalHollowActionList"/>
    <dgm:cxn modelId="{27A0CA5F-DEFD-4D63-B652-20E9BC810110}" type="presOf" srcId="{CAD61FD1-AF5C-4B3D-B07E-4856628F18E8}" destId="{B51844DB-1AD9-4F16-9274-AFFD19316963}" srcOrd="0" destOrd="0" presId="urn:microsoft.com/office/officeart/2016/7/layout/VerticalHollowActionList"/>
    <dgm:cxn modelId="{92B03862-3D4E-4B17-90BD-E4B24B6A5802}" type="presOf" srcId="{890B267C-6920-47C3-82FC-6343BC52CE1F}" destId="{3BAE964D-63A3-4DDE-AD9E-EFE5C4F74DCD}" srcOrd="0" destOrd="0" presId="urn:microsoft.com/office/officeart/2016/7/layout/VerticalHollowActionList"/>
    <dgm:cxn modelId="{36139343-C4F8-4138-9B2B-0E61C9473428}" srcId="{702EA07F-B882-44A6-AF30-C0F732867D42}" destId="{890B267C-6920-47C3-82FC-6343BC52CE1F}" srcOrd="0" destOrd="0" parTransId="{CCD17FCD-5923-4576-9534-B73BE4174103}" sibTransId="{35485749-6505-42D1-A1F7-23C4E4217158}"/>
    <dgm:cxn modelId="{62F8B744-E355-437F-9852-1244F041DD11}" srcId="{26804E5B-B729-41C8-BDE2-2783322497D4}" destId="{21A5DC15-CFF6-4B5B-997B-7DC43E2F024E}" srcOrd="0" destOrd="0" parTransId="{FE5B1FC3-0C47-47F1-9621-17933CC172CD}" sibTransId="{48EC1BC2-8915-42A9-BE26-9EF994671194}"/>
    <dgm:cxn modelId="{2BD09476-6F2F-421C-8F56-54E9C737940D}" srcId="{8604AFB1-0661-45E5-8C30-F376C780B637}" destId="{CAD61FD1-AF5C-4B3D-B07E-4856628F18E8}" srcOrd="1" destOrd="0" parTransId="{8FBD1D21-B9A5-4761-BFF3-5C86443B22C6}" sibTransId="{6108FB1A-272A-4B8D-A18C-96C43CF1B49C}"/>
    <dgm:cxn modelId="{0A860657-4A04-425C-95AC-54D942CE12E0}" type="presOf" srcId="{702EA07F-B882-44A6-AF30-C0F732867D42}" destId="{A89182F0-E0D8-41C6-850B-2DA4BDB02491}" srcOrd="0" destOrd="0" presId="urn:microsoft.com/office/officeart/2016/7/layout/VerticalHollowActionList"/>
    <dgm:cxn modelId="{E9B69E80-DBD7-4833-B46B-3FD3DE957451}" srcId="{D907F7C9-73FD-44CC-94D9-096A145A2A0C}" destId="{8C63C239-D21D-4AA3-899E-016A4A5ACCBC}" srcOrd="0" destOrd="0" parTransId="{59657C35-7D00-4EAF-995B-5FB49D28F676}" sibTransId="{9C08B6AE-CC32-495D-9E9A-62467F4C82D1}"/>
    <dgm:cxn modelId="{1154D49F-5105-43D8-B442-87A500775A3D}" type="presOf" srcId="{8C63C239-D21D-4AA3-899E-016A4A5ACCBC}" destId="{0E083A3E-3C25-4FC5-9074-A3434571DC16}" srcOrd="0" destOrd="0" presId="urn:microsoft.com/office/officeart/2016/7/layout/VerticalHollowActionList"/>
    <dgm:cxn modelId="{FAF00CBE-5D76-40F1-8722-40ACD5A1DBF4}" srcId="{8604AFB1-0661-45E5-8C30-F376C780B637}" destId="{D907F7C9-73FD-44CC-94D9-096A145A2A0C}" srcOrd="2" destOrd="0" parTransId="{A27E1464-B5F6-4F7B-A247-259FB6A82C85}" sibTransId="{4E4B666B-BB0F-4BF8-88D7-68383FD81876}"/>
    <dgm:cxn modelId="{113C79CA-1F3A-4AAB-854A-244AF708EB4C}" type="presOf" srcId="{F4D31247-B385-4A85-8E34-43395D3787B2}" destId="{842B28A1-6173-4946-8E5D-DE48FCD64983}" srcOrd="0" destOrd="0" presId="urn:microsoft.com/office/officeart/2016/7/layout/VerticalHollowActionList"/>
    <dgm:cxn modelId="{305F6FCB-C065-4E8C-9611-162A16D01562}" type="presOf" srcId="{D907F7C9-73FD-44CC-94D9-096A145A2A0C}" destId="{9C7D6037-AC90-417A-8BB5-1B90E2C3C330}" srcOrd="0" destOrd="0" presId="urn:microsoft.com/office/officeart/2016/7/layout/VerticalHollowActionList"/>
    <dgm:cxn modelId="{EDF82FCD-860F-4024-B58C-44A6FF0A6B16}" srcId="{8604AFB1-0661-45E5-8C30-F376C780B637}" destId="{26804E5B-B729-41C8-BDE2-2783322497D4}" srcOrd="0" destOrd="0" parTransId="{66392CF2-29A2-4460-BB40-6256F5D4CC25}" sibTransId="{5A1EA0FF-4190-4581-8EA7-21EEEBCDFCA5}"/>
    <dgm:cxn modelId="{C09880CF-6E3E-4151-9121-598FE87DF12C}" srcId="{CAD61FD1-AF5C-4B3D-B07E-4856628F18E8}" destId="{F4D31247-B385-4A85-8E34-43395D3787B2}" srcOrd="0" destOrd="0" parTransId="{DB7963EA-9BA0-4528-9339-026C96FEA5F2}" sibTransId="{5F4D6BE4-5C89-48A8-ADAB-411EDD487A2E}"/>
    <dgm:cxn modelId="{C544CDF4-6D33-46B2-A18C-6F2227391DD8}" type="presOf" srcId="{A51F96F0-C368-4D9B-BE57-35D047AEA55B}" destId="{A509DB6B-AEB4-4F00-8671-F5FD7CFA971F}" srcOrd="0" destOrd="0" presId="urn:microsoft.com/office/officeart/2016/7/layout/VerticalHollowActionList"/>
    <dgm:cxn modelId="{D0D5B8F6-E880-49A9-82AF-97572E20877B}" srcId="{8604AFB1-0661-45E5-8C30-F376C780B637}" destId="{A51F96F0-C368-4D9B-BE57-35D047AEA55B}" srcOrd="3" destOrd="0" parTransId="{C5F42FE1-DC1B-4999-8350-B457053BDC59}" sibTransId="{44D6A117-9470-4945-9A6B-E0A8B9E2FEAB}"/>
    <dgm:cxn modelId="{4FAFF6F7-7E97-48FB-B04F-4227ADC1534A}" srcId="{A51F96F0-C368-4D9B-BE57-35D047AEA55B}" destId="{11BFA0E9-2636-418D-87D3-D39142D3EE3C}" srcOrd="0" destOrd="0" parTransId="{21CF1592-EFD8-4AAC-96B5-A6B10677B4C3}" sibTransId="{728772CB-0B14-4A9E-8B0D-DE8F1984BCBD}"/>
    <dgm:cxn modelId="{E6C9A531-964C-4034-9096-718F0C84095E}" type="presParOf" srcId="{266E1648-A79A-403E-94FB-BA3FB1942477}" destId="{56581D57-0C93-483A-8D83-F411700C2D6C}" srcOrd="0" destOrd="0" presId="urn:microsoft.com/office/officeart/2016/7/layout/VerticalHollowActionList"/>
    <dgm:cxn modelId="{47647C89-9C94-4FD8-B614-9287E2F58A16}" type="presParOf" srcId="{56581D57-0C93-483A-8D83-F411700C2D6C}" destId="{43E53142-80BD-4DF8-8545-C18D6802E24B}" srcOrd="0" destOrd="0" presId="urn:microsoft.com/office/officeart/2016/7/layout/VerticalHollowActionList"/>
    <dgm:cxn modelId="{46B9A969-B24B-4C24-9B66-AEDAE7CB8B9A}" type="presParOf" srcId="{56581D57-0C93-483A-8D83-F411700C2D6C}" destId="{0F971C54-C956-4068-9A06-38F66E73FB04}" srcOrd="1" destOrd="0" presId="urn:microsoft.com/office/officeart/2016/7/layout/VerticalHollowActionList"/>
    <dgm:cxn modelId="{92E7EA4F-A53D-4A5C-B5DA-B23E7E199D94}" type="presParOf" srcId="{266E1648-A79A-403E-94FB-BA3FB1942477}" destId="{38BC96CA-B6F4-45CD-92AD-7298F4566C72}" srcOrd="1" destOrd="0" presId="urn:microsoft.com/office/officeart/2016/7/layout/VerticalHollowActionList"/>
    <dgm:cxn modelId="{5D1F24BA-B516-443E-9A4A-8973E42D56BE}" type="presParOf" srcId="{266E1648-A79A-403E-94FB-BA3FB1942477}" destId="{D2F2DA2B-15C6-4E00-BBBD-BB016EFB515E}" srcOrd="2" destOrd="0" presId="urn:microsoft.com/office/officeart/2016/7/layout/VerticalHollowActionList"/>
    <dgm:cxn modelId="{69F7C431-106E-44D8-A82F-4527ED4CFD67}" type="presParOf" srcId="{D2F2DA2B-15C6-4E00-BBBD-BB016EFB515E}" destId="{B51844DB-1AD9-4F16-9274-AFFD19316963}" srcOrd="0" destOrd="0" presId="urn:microsoft.com/office/officeart/2016/7/layout/VerticalHollowActionList"/>
    <dgm:cxn modelId="{3376EBEA-5839-4779-A43D-15AB6B153BBF}" type="presParOf" srcId="{D2F2DA2B-15C6-4E00-BBBD-BB016EFB515E}" destId="{842B28A1-6173-4946-8E5D-DE48FCD64983}" srcOrd="1" destOrd="0" presId="urn:microsoft.com/office/officeart/2016/7/layout/VerticalHollowActionList"/>
    <dgm:cxn modelId="{95363CDB-7674-4D8A-AC80-F259E4E42634}" type="presParOf" srcId="{266E1648-A79A-403E-94FB-BA3FB1942477}" destId="{4B5489CB-4EFA-4E0C-A288-937E7F8475E6}" srcOrd="3" destOrd="0" presId="urn:microsoft.com/office/officeart/2016/7/layout/VerticalHollowActionList"/>
    <dgm:cxn modelId="{A3E8EC32-3204-453C-A20C-4371109E2A98}" type="presParOf" srcId="{266E1648-A79A-403E-94FB-BA3FB1942477}" destId="{1DA00DAD-0A5F-4425-BCEF-73EA5AC323BE}" srcOrd="4" destOrd="0" presId="urn:microsoft.com/office/officeart/2016/7/layout/VerticalHollowActionList"/>
    <dgm:cxn modelId="{8BDD2FCB-C8BF-42F1-8D01-4F5061AF6B20}" type="presParOf" srcId="{1DA00DAD-0A5F-4425-BCEF-73EA5AC323BE}" destId="{9C7D6037-AC90-417A-8BB5-1B90E2C3C330}" srcOrd="0" destOrd="0" presId="urn:microsoft.com/office/officeart/2016/7/layout/VerticalHollowActionList"/>
    <dgm:cxn modelId="{459FBF9D-6905-44DB-A357-07DA5FD24A94}" type="presParOf" srcId="{1DA00DAD-0A5F-4425-BCEF-73EA5AC323BE}" destId="{0E083A3E-3C25-4FC5-9074-A3434571DC16}" srcOrd="1" destOrd="0" presId="urn:microsoft.com/office/officeart/2016/7/layout/VerticalHollowActionList"/>
    <dgm:cxn modelId="{C763561C-4DBC-49B1-87D7-E16B820A97D2}" type="presParOf" srcId="{266E1648-A79A-403E-94FB-BA3FB1942477}" destId="{A4107EA3-FE5D-4818-99C0-D8D6981D1692}" srcOrd="5" destOrd="0" presId="urn:microsoft.com/office/officeart/2016/7/layout/VerticalHollowActionList"/>
    <dgm:cxn modelId="{09EF4C73-D755-4E99-A430-3DBFEC4BCBFF}" type="presParOf" srcId="{266E1648-A79A-403E-94FB-BA3FB1942477}" destId="{1BF4348D-3E37-4C11-93DD-D4B681382805}" srcOrd="6" destOrd="0" presId="urn:microsoft.com/office/officeart/2016/7/layout/VerticalHollowActionList"/>
    <dgm:cxn modelId="{198EF8DC-468D-4AA9-AB85-6E6876B22AF4}" type="presParOf" srcId="{1BF4348D-3E37-4C11-93DD-D4B681382805}" destId="{A509DB6B-AEB4-4F00-8671-F5FD7CFA971F}" srcOrd="0" destOrd="0" presId="urn:microsoft.com/office/officeart/2016/7/layout/VerticalHollowActionList"/>
    <dgm:cxn modelId="{B919458D-EF76-4193-9B04-EA43C7B80A4E}" type="presParOf" srcId="{1BF4348D-3E37-4C11-93DD-D4B681382805}" destId="{096C74A0-9213-454E-8FA3-E440C5F117DB}" srcOrd="1" destOrd="0" presId="urn:microsoft.com/office/officeart/2016/7/layout/VerticalHollowActionList"/>
    <dgm:cxn modelId="{87D16F55-E981-46FE-8504-E29AFF5935BD}" type="presParOf" srcId="{266E1648-A79A-403E-94FB-BA3FB1942477}" destId="{8C234AA6-4EF3-4604-90B1-DAE6D095DDB6}" srcOrd="7" destOrd="0" presId="urn:microsoft.com/office/officeart/2016/7/layout/VerticalHollowActionList"/>
    <dgm:cxn modelId="{4E860648-584F-4CC6-A276-EBF3E3F852CB}" type="presParOf" srcId="{266E1648-A79A-403E-94FB-BA3FB1942477}" destId="{D518D375-F9BA-400D-AA82-C4E1ACBB2F4E}" srcOrd="8" destOrd="0" presId="urn:microsoft.com/office/officeart/2016/7/layout/VerticalHollowActionList"/>
    <dgm:cxn modelId="{B87C94B3-55D4-41B1-80D9-5AA9C3293601}" type="presParOf" srcId="{D518D375-F9BA-400D-AA82-C4E1ACBB2F4E}" destId="{A89182F0-E0D8-41C6-850B-2DA4BDB02491}" srcOrd="0" destOrd="0" presId="urn:microsoft.com/office/officeart/2016/7/layout/VerticalHollowActionList"/>
    <dgm:cxn modelId="{A2448ED6-E461-47BE-959C-56014AD2A76E}" type="presParOf" srcId="{D518D375-F9BA-400D-AA82-C4E1ACBB2F4E}" destId="{3BAE964D-63A3-4DDE-AD9E-EFE5C4F74DC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DC84A-AB35-4C6B-B139-272D2D417636}">
      <dsp:nvSpPr>
        <dsp:cNvPr id="0" name=""/>
        <dsp:cNvSpPr/>
      </dsp:nvSpPr>
      <dsp:spPr>
        <a:xfrm>
          <a:off x="5531" y="2122117"/>
          <a:ext cx="2434054" cy="9395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6DA7F-5323-45E0-93FF-F39A588407F7}">
      <dsp:nvSpPr>
        <dsp:cNvPr id="0" name=""/>
        <dsp:cNvSpPr/>
      </dsp:nvSpPr>
      <dsp:spPr>
        <a:xfrm>
          <a:off x="519920" y="2357004"/>
          <a:ext cx="2324807" cy="939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 err="1"/>
            <a:t>Phoenecian</a:t>
          </a:r>
          <a:r>
            <a:rPr lang="en-ZA" sz="2400" kern="1200" dirty="0"/>
            <a:t> alphabet</a:t>
          </a:r>
        </a:p>
      </dsp:txBody>
      <dsp:txXfrm>
        <a:off x="547438" y="2384522"/>
        <a:ext cx="2269771" cy="884508"/>
      </dsp:txXfrm>
    </dsp:sp>
    <dsp:sp modelId="{09EFDC09-3811-4A0B-B9AB-837D690FD7B7}">
      <dsp:nvSpPr>
        <dsp:cNvPr id="0" name=""/>
        <dsp:cNvSpPr/>
      </dsp:nvSpPr>
      <dsp:spPr>
        <a:xfrm>
          <a:off x="2920453" y="2122117"/>
          <a:ext cx="2434054" cy="9395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9CFA4-96A8-424A-B5D5-49542E36D445}">
      <dsp:nvSpPr>
        <dsp:cNvPr id="0" name=""/>
        <dsp:cNvSpPr/>
      </dsp:nvSpPr>
      <dsp:spPr>
        <a:xfrm>
          <a:off x="3569534" y="2357004"/>
          <a:ext cx="2055423" cy="939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Printed press</a:t>
          </a:r>
        </a:p>
      </dsp:txBody>
      <dsp:txXfrm>
        <a:off x="3597052" y="2384522"/>
        <a:ext cx="2000387" cy="884508"/>
      </dsp:txXfrm>
    </dsp:sp>
    <dsp:sp modelId="{ECAE0591-2539-4BA2-A17C-A85A38BB5186}">
      <dsp:nvSpPr>
        <dsp:cNvPr id="0" name=""/>
        <dsp:cNvSpPr/>
      </dsp:nvSpPr>
      <dsp:spPr>
        <a:xfrm>
          <a:off x="5700684" y="2071302"/>
          <a:ext cx="2434054" cy="9395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A75CE-05AB-430D-90E4-595640522440}">
      <dsp:nvSpPr>
        <dsp:cNvPr id="0" name=""/>
        <dsp:cNvSpPr/>
      </dsp:nvSpPr>
      <dsp:spPr>
        <a:xfrm>
          <a:off x="6360865" y="2087115"/>
          <a:ext cx="2018302" cy="1142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Technology enhanced T&amp;L</a:t>
          </a:r>
        </a:p>
      </dsp:txBody>
      <dsp:txXfrm>
        <a:off x="6394337" y="2120587"/>
        <a:ext cx="1951358" cy="107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CF008-5EF3-460D-AD5C-720841E8F1C7}">
      <dsp:nvSpPr>
        <dsp:cNvPr id="0" name=""/>
        <dsp:cNvSpPr/>
      </dsp:nvSpPr>
      <dsp:spPr>
        <a:xfrm>
          <a:off x="0" y="27286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Patterns of learning has evolved and is fundamentally different from the pre-digital era</a:t>
          </a:r>
          <a:endParaRPr lang="en-US" sz="1700" kern="1200"/>
        </a:p>
      </dsp:txBody>
      <dsp:txXfrm>
        <a:off x="32967" y="60253"/>
        <a:ext cx="10449666" cy="609393"/>
      </dsp:txXfrm>
    </dsp:sp>
    <dsp:sp modelId="{B767152F-831A-4699-B06F-6D9B519343E6}">
      <dsp:nvSpPr>
        <dsp:cNvPr id="0" name=""/>
        <dsp:cNvSpPr/>
      </dsp:nvSpPr>
      <dsp:spPr>
        <a:xfrm>
          <a:off x="0" y="751573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Diversification of information sources, no longer do students rely on a single source of information in their learning journey</a:t>
          </a:r>
          <a:endParaRPr lang="en-US" sz="1700" kern="1200"/>
        </a:p>
      </dsp:txBody>
      <dsp:txXfrm>
        <a:off x="32967" y="784540"/>
        <a:ext cx="10449666" cy="609393"/>
      </dsp:txXfrm>
    </dsp:sp>
    <dsp:sp modelId="{DA45B825-34C8-4E47-81BE-36B8AB7F6393}">
      <dsp:nvSpPr>
        <dsp:cNvPr id="0" name=""/>
        <dsp:cNvSpPr/>
      </dsp:nvSpPr>
      <dsp:spPr>
        <a:xfrm>
          <a:off x="0" y="1475861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Lifelong learning and self-directed learning</a:t>
          </a:r>
          <a:endParaRPr lang="en-US" sz="1700" kern="1200"/>
        </a:p>
      </dsp:txBody>
      <dsp:txXfrm>
        <a:off x="32967" y="1508828"/>
        <a:ext cx="10449666" cy="609393"/>
      </dsp:txXfrm>
    </dsp:sp>
    <dsp:sp modelId="{D1839260-79A0-41D0-A33D-2F43A0379AB3}">
      <dsp:nvSpPr>
        <dsp:cNvPr id="0" name=""/>
        <dsp:cNvSpPr/>
      </dsp:nvSpPr>
      <dsp:spPr>
        <a:xfrm>
          <a:off x="0" y="2200149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Increased requirements for ‘new currency’ for higher education where problem-solving, critical thinking, basics skills, languages and digital literacy and skills. </a:t>
          </a:r>
          <a:endParaRPr lang="en-US" sz="1700" kern="1200"/>
        </a:p>
      </dsp:txBody>
      <dsp:txXfrm>
        <a:off x="32967" y="2233116"/>
        <a:ext cx="10449666" cy="609393"/>
      </dsp:txXfrm>
    </dsp:sp>
    <dsp:sp modelId="{8600042F-F19D-4C71-BBAD-D45EE6FE566D}">
      <dsp:nvSpPr>
        <dsp:cNvPr id="0" name=""/>
        <dsp:cNvSpPr/>
      </dsp:nvSpPr>
      <dsp:spPr>
        <a:xfrm>
          <a:off x="0" y="2924436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New ways of acquiring skills are emerging and rapidly growing in scope and volume enabling students to acquire ‘alternative credentials’ – such as micro-credentials, digital badges an industry-recognized certificates</a:t>
          </a:r>
          <a:endParaRPr lang="en-US" sz="1700" kern="1200"/>
        </a:p>
      </dsp:txBody>
      <dsp:txXfrm>
        <a:off x="32967" y="2957403"/>
        <a:ext cx="10449666" cy="609393"/>
      </dsp:txXfrm>
    </dsp:sp>
    <dsp:sp modelId="{D9AD72C7-71C0-47BD-B291-5780BFEB2027}">
      <dsp:nvSpPr>
        <dsp:cNvPr id="0" name=""/>
        <dsp:cNvSpPr/>
      </dsp:nvSpPr>
      <dsp:spPr>
        <a:xfrm>
          <a:off x="0" y="3648724"/>
          <a:ext cx="105156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Higher learning is expanding beyond formal education through technology Driven networks of informal and non-formal learning opportunities.</a:t>
          </a:r>
          <a:endParaRPr lang="en-US" sz="1700" kern="1200"/>
        </a:p>
      </dsp:txBody>
      <dsp:txXfrm>
        <a:off x="32967" y="3681691"/>
        <a:ext cx="10449666" cy="60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83C98-FA75-4443-A112-64C959D2C6AC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Lower return on investment for students 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2D7F55DB-2B27-4349-8916-28E7C092BC47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Reduced government funding</a:t>
          </a:r>
          <a:endParaRPr lang="en-US" sz="2000" kern="1200"/>
        </a:p>
      </dsp:txBody>
      <dsp:txXfrm>
        <a:off x="627587" y="914964"/>
        <a:ext cx="6937378" cy="737360"/>
      </dsp:txXfrm>
    </dsp:sp>
    <dsp:sp modelId="{1785AF9F-B8E5-4ED3-B5C3-EF11D609482E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Mismatch of skills between graduates’ abilities and available jobs</a:t>
          </a:r>
          <a:endParaRPr lang="en-US" sz="2000" kern="1200"/>
        </a:p>
      </dsp:txBody>
      <dsp:txXfrm>
        <a:off x="1232233" y="1806988"/>
        <a:ext cx="6937378" cy="737360"/>
      </dsp:txXfrm>
    </dsp:sp>
    <dsp:sp modelId="{8F84FE1D-4724-4597-9CFA-6B101F18A535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Unpredictable labour market demand</a:t>
          </a:r>
          <a:endParaRPr lang="en-US" sz="2000" kern="1200"/>
        </a:p>
      </dsp:txBody>
      <dsp:txXfrm>
        <a:off x="1836880" y="2699012"/>
        <a:ext cx="6937378" cy="737360"/>
      </dsp:txXfrm>
    </dsp:sp>
    <dsp:sp modelId="{F47077CB-14F7-4C6C-B317-D4D79093D459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Slow response from higher education institutions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0C419C70-B194-461E-8DB0-652E7E3F4CF5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334B3976-F3C1-4575-AAC5-321378D29212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38EFA8C9-F514-4FBF-8108-882833AD2EBA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4B9B6F06-3D6F-4CA3-B27E-D29B35E7604F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64D5E-4DA3-4CC8-9C31-D7E0F1856C46}">
      <dsp:nvSpPr>
        <dsp:cNvPr id="0" name=""/>
        <dsp:cNvSpPr/>
      </dsp:nvSpPr>
      <dsp:spPr>
        <a:xfrm>
          <a:off x="615" y="0"/>
          <a:ext cx="2647156" cy="24235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000" kern="1200" dirty="0"/>
        </a:p>
      </dsp:txBody>
      <dsp:txXfrm rot="16200000">
        <a:off x="-728338" y="728953"/>
        <a:ext cx="1987338" cy="529431"/>
      </dsp:txXfrm>
    </dsp:sp>
    <dsp:sp modelId="{846A834C-7E5D-4E55-9CD6-18F8D0456EA2}">
      <dsp:nvSpPr>
        <dsp:cNvPr id="0" name=""/>
        <dsp:cNvSpPr/>
      </dsp:nvSpPr>
      <dsp:spPr>
        <a:xfrm>
          <a:off x="530046" y="0"/>
          <a:ext cx="1972131" cy="2423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0" bIns="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Reflect</a:t>
          </a:r>
          <a:endParaRPr lang="en-ZA" sz="5000" kern="1200" dirty="0"/>
        </a:p>
      </dsp:txBody>
      <dsp:txXfrm>
        <a:off x="530046" y="0"/>
        <a:ext cx="1972131" cy="2423582"/>
      </dsp:txXfrm>
    </dsp:sp>
    <dsp:sp modelId="{13CF29C7-5C67-4C30-9FB2-562FB335E3F4}">
      <dsp:nvSpPr>
        <dsp:cNvPr id="0" name=""/>
        <dsp:cNvSpPr/>
      </dsp:nvSpPr>
      <dsp:spPr>
        <a:xfrm>
          <a:off x="2740421" y="0"/>
          <a:ext cx="2647156" cy="24235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000" kern="1200" dirty="0"/>
        </a:p>
      </dsp:txBody>
      <dsp:txXfrm rot="16200000">
        <a:off x="2011468" y="728953"/>
        <a:ext cx="1987338" cy="529431"/>
      </dsp:txXfrm>
    </dsp:sp>
    <dsp:sp modelId="{1A5E4144-3C61-475B-A436-591EED1D5190}">
      <dsp:nvSpPr>
        <dsp:cNvPr id="0" name=""/>
        <dsp:cNvSpPr/>
      </dsp:nvSpPr>
      <dsp:spPr>
        <a:xfrm rot="5400000">
          <a:off x="2575659" y="1878111"/>
          <a:ext cx="355996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A0085-A92D-4D51-9053-BFF249718680}">
      <dsp:nvSpPr>
        <dsp:cNvPr id="0" name=""/>
        <dsp:cNvSpPr/>
      </dsp:nvSpPr>
      <dsp:spPr>
        <a:xfrm>
          <a:off x="3269853" y="0"/>
          <a:ext cx="1972131" cy="2423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0" bIns="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Rethink</a:t>
          </a:r>
          <a:endParaRPr lang="en-ZA" sz="5000" kern="1200" dirty="0"/>
        </a:p>
      </dsp:txBody>
      <dsp:txXfrm>
        <a:off x="3269853" y="0"/>
        <a:ext cx="1972131" cy="2423582"/>
      </dsp:txXfrm>
    </dsp:sp>
    <dsp:sp modelId="{0AF13F55-B6B5-4293-B2AB-983F38730042}">
      <dsp:nvSpPr>
        <dsp:cNvPr id="0" name=""/>
        <dsp:cNvSpPr/>
      </dsp:nvSpPr>
      <dsp:spPr>
        <a:xfrm>
          <a:off x="5480228" y="0"/>
          <a:ext cx="2647156" cy="24235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000" kern="1200" dirty="0"/>
        </a:p>
      </dsp:txBody>
      <dsp:txXfrm rot="16200000">
        <a:off x="4751275" y="728953"/>
        <a:ext cx="1987338" cy="529431"/>
      </dsp:txXfrm>
    </dsp:sp>
    <dsp:sp modelId="{83B032D4-2877-4158-A07E-1A4DFE8A655E}">
      <dsp:nvSpPr>
        <dsp:cNvPr id="0" name=""/>
        <dsp:cNvSpPr/>
      </dsp:nvSpPr>
      <dsp:spPr>
        <a:xfrm rot="5400000">
          <a:off x="5315465" y="1878111"/>
          <a:ext cx="355996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167DC-3DE6-4976-86CA-39C1EBE5F27C}">
      <dsp:nvSpPr>
        <dsp:cNvPr id="0" name=""/>
        <dsp:cNvSpPr/>
      </dsp:nvSpPr>
      <dsp:spPr>
        <a:xfrm>
          <a:off x="6009659" y="0"/>
          <a:ext cx="1972131" cy="24235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0" bIns="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Renew</a:t>
          </a:r>
          <a:endParaRPr lang="en-ZA" sz="5000" kern="1200" dirty="0"/>
        </a:p>
      </dsp:txBody>
      <dsp:txXfrm>
        <a:off x="6009659" y="0"/>
        <a:ext cx="1972131" cy="2423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A0D67-2452-4C57-8C6F-A3D66257A0BF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BF48-1914-402A-8629-BD6DFBFDA1D0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/>
            <a:t>Fitness of purpose</a:t>
          </a:r>
          <a:endParaRPr lang="en-US" sz="3200" kern="1200"/>
        </a:p>
      </dsp:txBody>
      <dsp:txXfrm>
        <a:off x="59990" y="2654049"/>
        <a:ext cx="3226223" cy="720000"/>
      </dsp:txXfrm>
    </dsp:sp>
    <dsp:sp modelId="{30FF592E-CF84-44DD-AC0B-8B865E45549F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81994-CABC-44E3-BCF8-419FA7502990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/>
            <a:t>Fitness for purpose</a:t>
          </a:r>
          <a:endParaRPr lang="en-US" sz="3200" kern="1200"/>
        </a:p>
      </dsp:txBody>
      <dsp:txXfrm>
        <a:off x="3850802" y="2654049"/>
        <a:ext cx="3226223" cy="720000"/>
      </dsp:txXfrm>
    </dsp:sp>
    <dsp:sp modelId="{AEF915E2-7F24-44D3-8D13-C0C97A0C335A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834E-E71D-46AE-9E0F-244CBB8AC7A8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/>
            <a:t>Value for money</a:t>
          </a:r>
          <a:endParaRPr lang="en-US" sz="3200" kern="1200"/>
        </a:p>
      </dsp:txBody>
      <dsp:txXfrm>
        <a:off x="7641615" y="2654049"/>
        <a:ext cx="3226223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71C54-C956-4068-9A06-38F66E73FB04}">
      <dsp:nvSpPr>
        <dsp:cNvPr id="0" name=""/>
        <dsp:cNvSpPr/>
      </dsp:nvSpPr>
      <dsp:spPr>
        <a:xfrm>
          <a:off x="2103120" y="1716"/>
          <a:ext cx="8412480" cy="752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91249" rIns="163225" bIns="1912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Rethink regulatory frameworks to address technology-enhanced learning</a:t>
          </a:r>
        </a:p>
      </dsp:txBody>
      <dsp:txXfrm>
        <a:off x="2103120" y="1716"/>
        <a:ext cx="8412480" cy="752947"/>
      </dsp:txXfrm>
    </dsp:sp>
    <dsp:sp modelId="{43E53142-80BD-4DF8-8545-C18D6802E24B}">
      <dsp:nvSpPr>
        <dsp:cNvPr id="0" name=""/>
        <dsp:cNvSpPr/>
      </dsp:nvSpPr>
      <dsp:spPr>
        <a:xfrm>
          <a:off x="0" y="1716"/>
          <a:ext cx="2103120" cy="752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74374" rIns="111290" bIns="743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Rethink</a:t>
          </a:r>
        </a:p>
      </dsp:txBody>
      <dsp:txXfrm>
        <a:off x="0" y="1716"/>
        <a:ext cx="2103120" cy="752947"/>
      </dsp:txXfrm>
    </dsp:sp>
    <dsp:sp modelId="{842B28A1-6173-4946-8E5D-DE48FCD64983}">
      <dsp:nvSpPr>
        <dsp:cNvPr id="0" name=""/>
        <dsp:cNvSpPr/>
      </dsp:nvSpPr>
      <dsp:spPr>
        <a:xfrm>
          <a:off x="2103120" y="799840"/>
          <a:ext cx="8412480" cy="7529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91249" rIns="163225" bIns="1912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Revisit higher education policies and framework</a:t>
          </a:r>
        </a:p>
      </dsp:txBody>
      <dsp:txXfrm>
        <a:off x="2103120" y="799840"/>
        <a:ext cx="8412480" cy="752947"/>
      </dsp:txXfrm>
    </dsp:sp>
    <dsp:sp modelId="{B51844DB-1AD9-4F16-9274-AFFD19316963}">
      <dsp:nvSpPr>
        <dsp:cNvPr id="0" name=""/>
        <dsp:cNvSpPr/>
      </dsp:nvSpPr>
      <dsp:spPr>
        <a:xfrm>
          <a:off x="0" y="799840"/>
          <a:ext cx="2103120" cy="752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74374" rIns="111290" bIns="743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Revisit</a:t>
          </a:r>
        </a:p>
      </dsp:txBody>
      <dsp:txXfrm>
        <a:off x="0" y="799840"/>
        <a:ext cx="2103120" cy="752947"/>
      </dsp:txXfrm>
    </dsp:sp>
    <dsp:sp modelId="{0E083A3E-3C25-4FC5-9074-A3434571DC16}">
      <dsp:nvSpPr>
        <dsp:cNvPr id="0" name=""/>
        <dsp:cNvSpPr/>
      </dsp:nvSpPr>
      <dsp:spPr>
        <a:xfrm>
          <a:off x="2103120" y="1597964"/>
          <a:ext cx="8412480" cy="7529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91249" rIns="163225" bIns="1912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Ensure access to higher education agile and affordable higher education</a:t>
          </a:r>
        </a:p>
      </dsp:txBody>
      <dsp:txXfrm>
        <a:off x="2103120" y="1597964"/>
        <a:ext cx="8412480" cy="752947"/>
      </dsp:txXfrm>
    </dsp:sp>
    <dsp:sp modelId="{9C7D6037-AC90-417A-8BB5-1B90E2C3C330}">
      <dsp:nvSpPr>
        <dsp:cNvPr id="0" name=""/>
        <dsp:cNvSpPr/>
      </dsp:nvSpPr>
      <dsp:spPr>
        <a:xfrm>
          <a:off x="0" y="1597964"/>
          <a:ext cx="2103120" cy="752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74374" rIns="111290" bIns="743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Ensure</a:t>
          </a:r>
        </a:p>
      </dsp:txBody>
      <dsp:txXfrm>
        <a:off x="0" y="1597964"/>
        <a:ext cx="2103120" cy="752947"/>
      </dsp:txXfrm>
    </dsp:sp>
    <dsp:sp modelId="{096C74A0-9213-454E-8FA3-E440C5F117DB}">
      <dsp:nvSpPr>
        <dsp:cNvPr id="0" name=""/>
        <dsp:cNvSpPr/>
      </dsp:nvSpPr>
      <dsp:spPr>
        <a:xfrm>
          <a:off x="2103120" y="2396088"/>
          <a:ext cx="8412480" cy="752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91249" rIns="163225" bIns="1912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Diversify higher education provision</a:t>
          </a:r>
        </a:p>
      </dsp:txBody>
      <dsp:txXfrm>
        <a:off x="2103120" y="2396088"/>
        <a:ext cx="8412480" cy="752947"/>
      </dsp:txXfrm>
    </dsp:sp>
    <dsp:sp modelId="{A509DB6B-AEB4-4F00-8671-F5FD7CFA971F}">
      <dsp:nvSpPr>
        <dsp:cNvPr id="0" name=""/>
        <dsp:cNvSpPr/>
      </dsp:nvSpPr>
      <dsp:spPr>
        <a:xfrm>
          <a:off x="0" y="2396088"/>
          <a:ext cx="2103120" cy="752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74374" rIns="111290" bIns="743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Diversify</a:t>
          </a:r>
        </a:p>
      </dsp:txBody>
      <dsp:txXfrm>
        <a:off x="0" y="2396088"/>
        <a:ext cx="2103120" cy="752947"/>
      </dsp:txXfrm>
    </dsp:sp>
    <dsp:sp modelId="{3BAE964D-63A3-4DDE-AD9E-EFE5C4F74DCD}">
      <dsp:nvSpPr>
        <dsp:cNvPr id="0" name=""/>
        <dsp:cNvSpPr/>
      </dsp:nvSpPr>
      <dsp:spPr>
        <a:xfrm>
          <a:off x="2103120" y="3194212"/>
          <a:ext cx="8412480" cy="7529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91249" rIns="163225" bIns="1912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 model that promotes credible and relevant provisions of both formal, informal and non-formal education in a way that complement and supplement each other.</a:t>
          </a:r>
        </a:p>
      </dsp:txBody>
      <dsp:txXfrm>
        <a:off x="2103120" y="3194212"/>
        <a:ext cx="8412480" cy="752947"/>
      </dsp:txXfrm>
    </dsp:sp>
    <dsp:sp modelId="{A89182F0-E0D8-41C6-850B-2DA4BDB02491}">
      <dsp:nvSpPr>
        <dsp:cNvPr id="0" name=""/>
        <dsp:cNvSpPr/>
      </dsp:nvSpPr>
      <dsp:spPr>
        <a:xfrm>
          <a:off x="0" y="3194212"/>
          <a:ext cx="2103120" cy="752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74374" rIns="111290" bIns="743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Consider</a:t>
          </a:r>
        </a:p>
      </dsp:txBody>
      <dsp:txXfrm>
        <a:off x="0" y="3194212"/>
        <a:ext cx="2103120" cy="75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B5529-8DD3-455D-B575-718CD77DF4AD}" type="datetimeFigureOut">
              <a:rPr lang="en-ZA" smtClean="0"/>
              <a:t>2023/10/03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C10A-B787-487F-86F9-91C5D33E027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493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00656-C1F6-412B-95C0-B640B632F620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80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D4DA-0078-CBAE-275F-7EF383F41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80CDC-176C-D6B4-C8F9-E0D87563F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A71E-45CA-CBE4-7C8E-D1F9DEB9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CA57-3294-34C4-75D2-56AB0B88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B897-198E-90A9-82C9-996483B8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869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F5A4-DEC2-01EC-82CA-98BC0E04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F8EFF-D27A-C3A9-57A0-6BA74D8E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4717-777F-035E-D9BA-EBD6C419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7607-5FC1-568B-22D7-A23EA268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6C3F-0D6D-54E5-3425-31E6904F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5799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7C430-F7B3-5B69-9BBF-5EF457797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81C4-7DD4-2612-058D-A7DE24E7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AEAB-9A2C-C91F-C9DF-50BE9539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0656-7B2A-2FE0-EC6C-27BAB8F4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927B-5538-045B-D706-36B1214B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7807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56F5-4E16-4B3B-886C-96E3DD21B575}" type="datetimeFigureOut">
              <a:rPr lang="en-ZA" smtClean="0"/>
              <a:pPr/>
              <a:t>2023/10/03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3BB6-9159-4EEE-B7A7-D0A208FDD6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353667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background with blue lines&#10;&#10;Description automatically generated">
            <a:extLst>
              <a:ext uri="{FF2B5EF4-FFF2-40B4-BE49-F238E27FC236}">
                <a16:creationId xmlns:a16="http://schemas.microsoft.com/office/drawing/2014/main" id="{2602B69B-C8E7-F03E-CD40-C792E15CB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0285-034E-C3EC-E90A-11BBE34C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F4BEC-AACA-DCF5-ADCD-B75A9B08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FEA2-7CBC-E13F-A858-F2C7D3E5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A982-BFD8-CBCF-0CB0-2835EE8C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4A05-CC84-E3E3-BF39-D228E16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6704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6A3D-49FF-1966-2C1C-67D8CB28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C983-666C-76D3-DADC-1D907E5B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BF49-DAB0-BE1E-7C05-3A7520647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D798-9CA1-CAB7-D2F6-F6A7393E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A804-B601-9F2A-6C54-9ABF7DDB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29DDA-E813-8B34-7515-EB11916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43505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60E-4B88-0441-2714-815ABBAA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05B5-853D-C060-2305-202697DC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1B3C-71E0-3D14-65EC-BEDA9A01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83E47-6985-B6CF-BE7D-5675225D0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FE2BA-EA08-4FBC-9A67-2AF73C475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9096B-E414-5D2D-280A-B35FADA9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6C74-286C-42EA-AE34-F1B98869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72790-56B6-095E-D260-D5D0DD5C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20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93D1-C181-E5CA-E526-AB9589D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184B-2C04-DE5E-93CE-0AA2E9BA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BF55-8F99-8A55-1FA6-37219C93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FD0C8-525A-7A25-9E16-FF2B0CDF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2227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2D143-30FE-70CE-F623-E916E7ED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9864B-F373-74B4-5952-D5095B07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AB4E-19EE-37F4-CA3F-3FE83B1A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8933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E0D-C06B-8B50-EAA1-C14A2AB7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406F-C331-9511-E269-85843889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F4D1E-FED4-A833-E6A9-EEDF4B41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1E826-32ED-CA44-F437-D5F9A286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17E1F-5DFC-6DEB-A492-C71D451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3F5D-D85D-228F-2BA0-29EBBE40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9533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A907-6BEF-C21F-4EFE-CE5680CB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0F394-494C-434B-F5D3-3339BD2F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5F2D8-B2E6-7F0B-D7CA-3FC27029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A2E8-92E9-82F5-F26B-0D674395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6F17-B2AC-44BB-8297-41D87F9C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7EE5-3E8C-CA71-03B9-D075D3D8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4894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8FA5E-8514-D842-DAA2-52C53B6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5F58-9275-CE63-444A-9A8DD80C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82B6-61C0-D2DE-D595-1CDC4F15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C03D-663F-FC4A-B2AB-B9685F20CE67}" type="datetimeFigureOut">
              <a:rPr lang="en-BW" smtClean="0"/>
              <a:t>10/03/2023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A83A6-3C95-DE8B-1759-00D906A8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1962-E454-2A7F-8480-C37167AD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276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804D2-2486-1296-468B-37F021545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en-ZA" sz="4800" b="1" dirty="0">
                <a:solidFill>
                  <a:srgbClr val="FFFFFF"/>
                </a:solidFill>
              </a:rPr>
              <a:t>Higher Education </a:t>
            </a:r>
            <a:r>
              <a:rPr lang="en-ZA" sz="4800" b="1">
                <a:solidFill>
                  <a:srgbClr val="FFFFFF"/>
                </a:solidFill>
              </a:rPr>
              <a:t>in Transition: </a:t>
            </a:r>
            <a:br>
              <a:rPr lang="en-ZA" sz="4800" b="1" dirty="0">
                <a:solidFill>
                  <a:srgbClr val="FFFFFF"/>
                </a:solidFill>
              </a:rPr>
            </a:br>
            <a:r>
              <a:rPr lang="en-ZA" sz="4800" b="1" dirty="0">
                <a:solidFill>
                  <a:srgbClr val="FFFFFF"/>
                </a:solidFill>
              </a:rPr>
              <a:t>Relevance and Responsiveness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AC27F-DD19-7C20-0C05-6C4986F5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ZA" dirty="0"/>
              <a:t>Prof Mpine Makoe</a:t>
            </a:r>
          </a:p>
          <a:p>
            <a:pPr algn="l"/>
            <a:r>
              <a:rPr lang="en-ZA" dirty="0"/>
              <a:t>Executive Dean: College of Education </a:t>
            </a:r>
          </a:p>
          <a:p>
            <a:pPr algn="l"/>
            <a:r>
              <a:rPr lang="en-ZA" dirty="0"/>
              <a:t>University of South Africa</a:t>
            </a:r>
          </a:p>
        </p:txBody>
      </p:sp>
    </p:spTree>
    <p:extLst>
      <p:ext uri="{BB962C8B-B14F-4D97-AF65-F5344CB8AC3E}">
        <p14:creationId xmlns:p14="http://schemas.microsoft.com/office/powerpoint/2010/main" val="8085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3B851-1BD7-9708-0584-F1398057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Reimagine the Regional Model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728C-8B11-DD44-C09C-715C77CB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ZA" dirty="0"/>
              <a:t>Decentralise regions </a:t>
            </a:r>
          </a:p>
          <a:p>
            <a:r>
              <a:rPr lang="en-ZA" dirty="0"/>
              <a:t>Offer general and specialised academic programmes geared towards the economic development of the region</a:t>
            </a:r>
          </a:p>
          <a:p>
            <a:r>
              <a:rPr lang="en-ZA" dirty="0"/>
              <a:t>Provide student support services for students in the regions</a:t>
            </a:r>
          </a:p>
          <a:p>
            <a:r>
              <a:rPr lang="en-ZA" dirty="0"/>
              <a:t>Provide infrastructure and connectivity for students who live in marginalised communities</a:t>
            </a:r>
          </a:p>
          <a:p>
            <a:r>
              <a:rPr lang="en-ZA" dirty="0"/>
              <a:t>Interact closely with the industries in the region for work integrated learning 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251223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9B7C5-4051-E4D2-3E54-FCAECE1D0D9C}"/>
              </a:ext>
            </a:extLst>
          </p:cNvPr>
          <p:cNvSpPr/>
          <p:nvPr/>
        </p:nvSpPr>
        <p:spPr>
          <a:xfrm>
            <a:off x="2286000" y="1361440"/>
            <a:ext cx="7355840" cy="441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/>
              <a:t>Ke a </a:t>
            </a:r>
            <a:r>
              <a:rPr lang="en-ZA" sz="4400" dirty="0" err="1"/>
              <a:t>leboha</a:t>
            </a:r>
            <a:endParaRPr lang="en-ZA" sz="4400" dirty="0"/>
          </a:p>
          <a:p>
            <a:pPr algn="ctr"/>
            <a:r>
              <a:rPr lang="en-ZA" sz="4400" dirty="0"/>
              <a:t>Siyabonga</a:t>
            </a:r>
          </a:p>
          <a:p>
            <a:pPr algn="ctr"/>
            <a:r>
              <a:rPr lang="en-ZA" sz="4400" dirty="0"/>
              <a:t>Baie </a:t>
            </a:r>
            <a:r>
              <a:rPr lang="en-ZA" sz="4400" dirty="0" err="1"/>
              <a:t>Dankie</a:t>
            </a:r>
            <a:endParaRPr lang="en-ZA" sz="4400" dirty="0"/>
          </a:p>
          <a:p>
            <a:pPr algn="ctr"/>
            <a:r>
              <a:rPr lang="en-ZA" sz="4400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145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006FA0-988E-5B75-7995-F3BB52864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816314"/>
              </p:ext>
            </p:extLst>
          </p:nvPr>
        </p:nvGraphicFramePr>
        <p:xfrm>
          <a:off x="2032000" y="719666"/>
          <a:ext cx="8392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79EFC8-83DB-8483-A5C1-9752DDFC1813}"/>
              </a:ext>
            </a:extLst>
          </p:cNvPr>
          <p:cNvSpPr/>
          <p:nvPr/>
        </p:nvSpPr>
        <p:spPr>
          <a:xfrm>
            <a:off x="2926080" y="2336800"/>
            <a:ext cx="1148080" cy="4876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10</a:t>
            </a:r>
            <a:r>
              <a:rPr lang="en-ZA" sz="2000" b="1" baseline="30000" dirty="0"/>
              <a:t>th</a:t>
            </a:r>
            <a:r>
              <a:rPr lang="en-ZA" sz="2000" b="1" dirty="0"/>
              <a:t> century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31D09B-2B10-07E5-C63C-3EAFA529FB2F}"/>
              </a:ext>
            </a:extLst>
          </p:cNvPr>
          <p:cNvSpPr/>
          <p:nvPr/>
        </p:nvSpPr>
        <p:spPr>
          <a:xfrm>
            <a:off x="5384800" y="2326640"/>
            <a:ext cx="1148080" cy="4876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14</a:t>
            </a:r>
            <a:r>
              <a:rPr lang="en-ZA" sz="2000" b="1" baseline="30000" dirty="0"/>
              <a:t>th</a:t>
            </a:r>
            <a:r>
              <a:rPr lang="en-ZA" sz="2000" b="1" dirty="0"/>
              <a:t> century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009168-BBCA-B26D-088B-6A402BD0BA57}"/>
              </a:ext>
            </a:extLst>
          </p:cNvPr>
          <p:cNvSpPr/>
          <p:nvPr/>
        </p:nvSpPr>
        <p:spPr>
          <a:xfrm>
            <a:off x="8321040" y="2336800"/>
            <a:ext cx="1148080" cy="4876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 </a:t>
            </a:r>
            <a:r>
              <a:rPr lang="en-ZA" sz="2000" b="1" dirty="0"/>
              <a:t>21</a:t>
            </a:r>
            <a:r>
              <a:rPr lang="en-ZA" sz="2000" b="1" baseline="30000" dirty="0"/>
              <a:t>st</a:t>
            </a:r>
            <a:r>
              <a:rPr lang="en-ZA" sz="2000" b="1" dirty="0"/>
              <a:t> century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751B3-7293-D7B4-BF28-D334442C1F30}"/>
              </a:ext>
            </a:extLst>
          </p:cNvPr>
          <p:cNvSpPr/>
          <p:nvPr/>
        </p:nvSpPr>
        <p:spPr>
          <a:xfrm>
            <a:off x="705479" y="925175"/>
            <a:ext cx="1050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Z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 DISRUPTIONS IN EDUCATION</a:t>
            </a:r>
          </a:p>
        </p:txBody>
      </p:sp>
    </p:spTree>
    <p:extLst>
      <p:ext uri="{BB962C8B-B14F-4D97-AF65-F5344CB8AC3E}">
        <p14:creationId xmlns:p14="http://schemas.microsoft.com/office/powerpoint/2010/main" val="14162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3F8C-36BE-3190-5F70-BB573F7C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Changes in Higher Education</a:t>
            </a:r>
            <a:endParaRPr lang="en-ZA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EEF1D8C-7933-31B9-6FE0-0B1B122395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357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19703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83C7EA-1964-E7A1-1B91-61443AFD5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B5569-EABF-7046-9B34-26DF1E15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/>
              <a:t>Deficiencies in higher education 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74335CE-6559-A246-CAF6-5C4240F34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993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58656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5DF0E5-E06F-839F-EA56-E38628555668}"/>
              </a:ext>
            </a:extLst>
          </p:cNvPr>
          <p:cNvGraphicFramePr/>
          <p:nvPr/>
        </p:nvGraphicFramePr>
        <p:xfrm>
          <a:off x="2032000" y="3714750"/>
          <a:ext cx="8128000" cy="242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28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94FB0-9E27-B9D4-48E9-6EE0CC65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Z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7A3A6F-8CC4-78A5-07F6-2E8419507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339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51150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7215F14-6CC8-6BEF-63E9-13540BC7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What are the key challenges that Higher Education policymakers, academic leaders, lecturers and students are facing in designing and delivering quality and </a:t>
            </a:r>
            <a:r>
              <a:rPr lang="en-GB" b="1" dirty="0"/>
              <a:t>relevant </a:t>
            </a:r>
            <a:r>
              <a:rPr lang="en-GB" dirty="0"/>
              <a:t>programmes? </a:t>
            </a:r>
          </a:p>
          <a:p>
            <a:endParaRPr lang="en-GB" dirty="0"/>
          </a:p>
          <a:p>
            <a:r>
              <a:rPr lang="en-GB" dirty="0"/>
              <a:t>What should be done to design and deliver relevant and quality programmes that are </a:t>
            </a:r>
            <a:r>
              <a:rPr lang="en-GB" b="1" dirty="0"/>
              <a:t>responsive </a:t>
            </a:r>
            <a:r>
              <a:rPr lang="en-GB" dirty="0"/>
              <a:t>to different learning needs of  diverse groups of students?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91749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5A70F-65DE-4111-AA7E-4CDA7500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34" y="0"/>
            <a:ext cx="969264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802E5-7714-0881-1C73-3B076745F57D}"/>
              </a:ext>
            </a:extLst>
          </p:cNvPr>
          <p:cNvSpPr txBox="1"/>
          <p:nvPr/>
        </p:nvSpPr>
        <p:spPr>
          <a:xfrm>
            <a:off x="79326" y="426720"/>
            <a:ext cx="1749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SOCIAL JUSTICE MANDATE</a:t>
            </a:r>
          </a:p>
        </p:txBody>
      </p:sp>
    </p:spTree>
    <p:extLst>
      <p:ext uri="{BB962C8B-B14F-4D97-AF65-F5344CB8AC3E}">
        <p14:creationId xmlns:p14="http://schemas.microsoft.com/office/powerpoint/2010/main" val="49154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sz="4200"/>
              <a:t>Reimagine higher education of the future</a:t>
            </a:r>
            <a:br>
              <a:rPr lang="en-ZA" sz="4200"/>
            </a:br>
            <a:endParaRPr lang="en-ZA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9AAFAE-08B2-3FE3-1D74-0EBAC7AB7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87706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59259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B771BC549D244A45761CDCDAD0422" ma:contentTypeVersion="11" ma:contentTypeDescription="Create a new document." ma:contentTypeScope="" ma:versionID="2a3d04ccaa76ee70e3363f19292de683">
  <xsd:schema xmlns:xsd="http://www.w3.org/2001/XMLSchema" xmlns:xs="http://www.w3.org/2001/XMLSchema" xmlns:p="http://schemas.microsoft.com/office/2006/metadata/properties" xmlns:ns2="a4f479c1-1183-4e70-865f-f58bfb70dbc6" xmlns:ns3="2581000d-9bda-4b0b-b5ae-b4dc7f9925aa" targetNamespace="http://schemas.microsoft.com/office/2006/metadata/properties" ma:root="true" ma:fieldsID="954eb917506003a0f2432e4de4c1672d" ns2:_="" ns3:_="">
    <xsd:import namespace="a4f479c1-1183-4e70-865f-f58bfb70dbc6"/>
    <xsd:import namespace="2581000d-9bda-4b0b-b5ae-b4dc7f992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479c1-1183-4e70-865f-f58bfb70d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71aa4a-be28-4b70-9fa1-6af093eb9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1000d-9bda-4b0b-b5ae-b4dc7f9925a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bb5338-ab26-4fae-b91a-828b9a41533d}" ma:internalName="TaxCatchAll" ma:showField="CatchAllData" ma:web="2581000d-9bda-4b0b-b5ae-b4dc7f992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81000d-9bda-4b0b-b5ae-b4dc7f9925aa" xsi:nil="true"/>
    <lcf76f155ced4ddcb4097134ff3c332f xmlns="a4f479c1-1183-4e70-865f-f58bfb70db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DB018-7B72-45B2-9452-48F0B1602651}"/>
</file>

<file path=customXml/itemProps2.xml><?xml version="1.0" encoding="utf-8"?>
<ds:datastoreItem xmlns:ds="http://schemas.openxmlformats.org/officeDocument/2006/customXml" ds:itemID="{9D485977-FC1F-412A-A137-F04642E8E1F8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f95b3e91-8155-454d-9a59-8f76f03b7839"/>
    <ds:schemaRef ds:uri="http://schemas.openxmlformats.org/package/2006/metadata/core-properties"/>
    <ds:schemaRef ds:uri="http://purl.org/dc/elements/1.1/"/>
    <ds:schemaRef ds:uri="76988b00-0e09-44a7-bfbc-5893eae89bd8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903C89-778E-4A75-A950-8D6135A4D2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9a8b8c-3ea3-4799-a43e-5510398e7a3b}" enabled="0" method="" siteId="{ca9a8b8c-3ea3-4799-a43e-5510398e7a3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387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Higher Education in Transition:  Relevance and Responsiveness </vt:lpstr>
      <vt:lpstr>PowerPoint Presentation</vt:lpstr>
      <vt:lpstr>Changes in Higher Education</vt:lpstr>
      <vt:lpstr>Deficiencies in higher education </vt:lpstr>
      <vt:lpstr>PowerPoint Presentation</vt:lpstr>
      <vt:lpstr>PowerPoint Presentation</vt:lpstr>
      <vt:lpstr>PowerPoint Presentation</vt:lpstr>
      <vt:lpstr>PowerPoint Presentation</vt:lpstr>
      <vt:lpstr>Reimagine higher education of the future </vt:lpstr>
      <vt:lpstr>Reimagine the Regional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 Masire</dc:creator>
  <cp:lastModifiedBy>Makoe, Mpine</cp:lastModifiedBy>
  <cp:revision>4</cp:revision>
  <dcterms:created xsi:type="dcterms:W3CDTF">2023-09-27T13:43:44Z</dcterms:created>
  <dcterms:modified xsi:type="dcterms:W3CDTF">2023-10-03T16:30:50Z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0x010100116B771BC549D244A45761CDCDAD0422</vt:lpwstr>
  </property>
</Properties>
</file>