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2"/>
  </p:notesMasterIdLst>
  <p:sldIdLst>
    <p:sldId id="3762" r:id="rId3"/>
    <p:sldId id="3601" r:id="rId4"/>
    <p:sldId id="3769" r:id="rId5"/>
    <p:sldId id="3767" r:id="rId6"/>
    <p:sldId id="3786" r:id="rId7"/>
    <p:sldId id="3608" r:id="rId8"/>
    <p:sldId id="3768" r:id="rId9"/>
    <p:sldId id="3596" r:id="rId10"/>
    <p:sldId id="3621" r:id="rId11"/>
    <p:sldId id="3766" r:id="rId12"/>
    <p:sldId id="3765" r:id="rId13"/>
    <p:sldId id="3763" r:id="rId14"/>
    <p:sldId id="3607" r:id="rId15"/>
    <p:sldId id="3600" r:id="rId16"/>
    <p:sldId id="3615" r:id="rId17"/>
    <p:sldId id="3609" r:id="rId18"/>
    <p:sldId id="3619" r:id="rId19"/>
    <p:sldId id="3776" r:id="rId20"/>
    <p:sldId id="3616" r:id="rId21"/>
    <p:sldId id="3774" r:id="rId22"/>
    <p:sldId id="3779" r:id="rId23"/>
    <p:sldId id="3772" r:id="rId24"/>
    <p:sldId id="3775" r:id="rId25"/>
    <p:sldId id="3781" r:id="rId26"/>
    <p:sldId id="3784" r:id="rId27"/>
    <p:sldId id="3787" r:id="rId28"/>
    <p:sldId id="3789" r:id="rId29"/>
    <p:sldId id="3790" r:id="rId30"/>
    <p:sldId id="37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5"/>
  </p:normalViewPr>
  <p:slideViewPr>
    <p:cSldViewPr snapToGrid="0">
      <p:cViewPr varScale="1">
        <p:scale>
          <a:sx n="107" d="100"/>
          <a:sy n="107" d="100"/>
        </p:scale>
        <p:origin x="77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AE4A8-8026-4C2E-B001-D5F1E709B82A}"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46FED7A0-4C45-43D2-BCFB-1AF227D9CC25}">
      <dgm:prSet custT="1"/>
      <dgm:spPr>
        <a:ln w="28575">
          <a:solidFill>
            <a:srgbClr val="002060"/>
          </a:solidFill>
        </a:ln>
      </dgm:spPr>
      <dgm:t>
        <a:bodyPr/>
        <a:lstStyle/>
        <a:p>
          <a:r>
            <a:rPr lang="en-US" sz="1800" dirty="0">
              <a:latin typeface="Montserrat" panose="00000500000000000000" pitchFamily="2" charset="0"/>
              <a:ea typeface="Segoe UI Historic" panose="020B0502040204020203" pitchFamily="34" charset="0"/>
              <a:cs typeface="Segoe UI" panose="020B0502040204020203" pitchFamily="34" charset="0"/>
            </a:rPr>
            <a:t>Higher Education Commission targeted  </a:t>
          </a:r>
          <a:r>
            <a:rPr lang="en-US" sz="1800" b="0" i="0" dirty="0">
              <a:latin typeface="Montserrat" panose="00000500000000000000" pitchFamily="2" charset="0"/>
              <a:ea typeface="Segoe UI Historic" panose="020B0502040204020203" pitchFamily="34" charset="0"/>
              <a:cs typeface="Segoe UI" panose="020B0502040204020203" pitchFamily="34" charset="0"/>
            </a:rPr>
            <a:t>Scholarships to  </a:t>
          </a:r>
          <a:r>
            <a:rPr lang="en-US" sz="2800" b="1" i="0" dirty="0">
              <a:latin typeface="Montserrat" panose="00000500000000000000" pitchFamily="2" charset="0"/>
              <a:ea typeface="Segoe UI Historic" panose="020B0502040204020203" pitchFamily="34" charset="0"/>
              <a:cs typeface="Segoe UI" panose="020B0502040204020203" pitchFamily="34" charset="0"/>
            </a:rPr>
            <a:t>447</a:t>
          </a:r>
          <a:r>
            <a:rPr lang="en-US" sz="1800" b="0" i="0" dirty="0">
              <a:latin typeface="Montserrat" panose="00000500000000000000" pitchFamily="2" charset="0"/>
              <a:ea typeface="Segoe UI Historic" panose="020B0502040204020203" pitchFamily="34" charset="0"/>
              <a:cs typeface="Segoe UI" panose="020B0502040204020203" pitchFamily="34" charset="0"/>
            </a:rPr>
            <a:t> SEN Educators  - </a:t>
          </a:r>
          <a:r>
            <a:rPr lang="en-US" sz="2800" b="1" i="0" dirty="0">
              <a:latin typeface="Montserrat" panose="00000500000000000000" pitchFamily="2" charset="0"/>
              <a:ea typeface="Segoe UI Historic" panose="020B0502040204020203" pitchFamily="34" charset="0"/>
              <a:cs typeface="Segoe UI" panose="020B0502040204020203" pitchFamily="34" charset="0"/>
            </a:rPr>
            <a:t>6</a:t>
          </a:r>
          <a:r>
            <a:rPr lang="en-US" sz="1800" b="0" i="0" dirty="0">
              <a:latin typeface="Montserrat" panose="00000500000000000000" pitchFamily="2" charset="0"/>
              <a:ea typeface="Segoe UI Historic" panose="020B0502040204020203" pitchFamily="34" charset="0"/>
              <a:cs typeface="Segoe UI" panose="020B0502040204020203" pitchFamily="34" charset="0"/>
            </a:rPr>
            <a:t> courses </a:t>
          </a:r>
          <a:endParaRPr lang="en-US" sz="1800" dirty="0">
            <a:latin typeface="Montserrat" panose="00000500000000000000" pitchFamily="2" charset="0"/>
            <a:ea typeface="Segoe UI Historic" panose="020B0502040204020203" pitchFamily="34" charset="0"/>
            <a:cs typeface="Segoe UI" panose="020B0502040204020203" pitchFamily="34" charset="0"/>
          </a:endParaRPr>
        </a:p>
      </dgm:t>
    </dgm:pt>
    <dgm:pt modelId="{D0EA0BC9-C20D-4923-B724-A895CA6FB588}" type="parTrans" cxnId="{6D85B08F-22AA-4BBA-BC22-A2C78FC747F6}">
      <dgm:prSet/>
      <dgm:spPr/>
      <dgm:t>
        <a:bodyPr/>
        <a:lstStyle/>
        <a:p>
          <a:endParaRPr lang="en-US" sz="1800">
            <a:latin typeface="Montserrat" panose="00000500000000000000" pitchFamily="2" charset="0"/>
            <a:ea typeface="Segoe UI Historic" panose="020B0502040204020203" pitchFamily="34" charset="0"/>
            <a:cs typeface="Segoe UI" panose="020B0502040204020203" pitchFamily="34" charset="0"/>
          </a:endParaRPr>
        </a:p>
      </dgm:t>
    </dgm:pt>
    <dgm:pt modelId="{6FC2CA98-8408-4C34-80CB-3AFFFBE3A113}" type="sibTrans" cxnId="{6D85B08F-22AA-4BBA-BC22-A2C78FC747F6}">
      <dgm:prSet/>
      <dgm:spPr/>
      <dgm:t>
        <a:bodyPr/>
        <a:lstStyle/>
        <a:p>
          <a:endParaRPr lang="en-US" sz="1800">
            <a:latin typeface="Montserrat" panose="00000500000000000000" pitchFamily="2" charset="0"/>
            <a:ea typeface="Segoe UI Historic" panose="020B0502040204020203" pitchFamily="34" charset="0"/>
            <a:cs typeface="Segoe UI" panose="020B0502040204020203" pitchFamily="34" charset="0"/>
          </a:endParaRPr>
        </a:p>
      </dgm:t>
    </dgm:pt>
    <dgm:pt modelId="{BE4DA108-D1DA-4CD1-9DCC-4B021D0887B9}">
      <dgm:prSet custT="1"/>
      <dgm:spPr>
        <a:ln w="28575">
          <a:solidFill>
            <a:srgbClr val="002060"/>
          </a:solidFill>
        </a:ln>
      </dgm:spPr>
      <dgm:t>
        <a:bodyPr/>
        <a:lstStyle/>
        <a:p>
          <a:r>
            <a:rPr lang="en-US" sz="1800" dirty="0">
              <a:latin typeface="Montserrat" panose="00000500000000000000" pitchFamily="2" charset="0"/>
              <a:ea typeface="Segoe UI Historic" panose="020B0502040204020203" pitchFamily="34" charset="0"/>
              <a:cs typeface="Segoe UI" panose="020B0502040204020203" pitchFamily="34" charset="0"/>
            </a:rPr>
            <a:t>Special Education Needs Authority (SENA) </a:t>
          </a:r>
          <a:r>
            <a:rPr lang="en-US" sz="1800" b="0" dirty="0">
              <a:latin typeface="Montserrat" panose="00000500000000000000" pitchFamily="2" charset="0"/>
              <a:ea typeface="Segoe UI Historic" panose="020B0502040204020203" pitchFamily="34" charset="0"/>
              <a:cs typeface="Segoe UI" panose="020B0502040204020203" pitchFamily="34" charset="0"/>
            </a:rPr>
            <a:t>with the core objectives of monitoring and facilitating the implementation of special education needs policies of the Government</a:t>
          </a:r>
          <a:endParaRPr lang="en-US" sz="1800" dirty="0">
            <a:latin typeface="Montserrat" panose="00000500000000000000" pitchFamily="2" charset="0"/>
            <a:ea typeface="Segoe UI Historic" panose="020B0502040204020203" pitchFamily="34" charset="0"/>
            <a:cs typeface="Segoe UI" panose="020B0502040204020203" pitchFamily="34" charset="0"/>
          </a:endParaRPr>
        </a:p>
      </dgm:t>
    </dgm:pt>
    <dgm:pt modelId="{BA74203F-54B5-4E56-94F0-CA81A9480DAB}" type="parTrans" cxnId="{85E242D2-226A-4011-9F1E-E527B500163F}">
      <dgm:prSet/>
      <dgm:spPr/>
      <dgm:t>
        <a:bodyPr/>
        <a:lstStyle/>
        <a:p>
          <a:endParaRPr lang="en-US" sz="1800">
            <a:latin typeface="Montserrat" panose="00000500000000000000" pitchFamily="2" charset="0"/>
            <a:ea typeface="Segoe UI Historic" panose="020B0502040204020203" pitchFamily="34" charset="0"/>
            <a:cs typeface="Segoe UI" panose="020B0502040204020203" pitchFamily="34" charset="0"/>
          </a:endParaRPr>
        </a:p>
      </dgm:t>
    </dgm:pt>
    <dgm:pt modelId="{39652989-1BEE-42F5-9DEE-5CAC5AE52A6C}" type="sibTrans" cxnId="{85E242D2-226A-4011-9F1E-E527B500163F}">
      <dgm:prSet/>
      <dgm:spPr/>
      <dgm:t>
        <a:bodyPr/>
        <a:lstStyle/>
        <a:p>
          <a:endParaRPr lang="en-US" sz="1800">
            <a:latin typeface="Montserrat" panose="00000500000000000000" pitchFamily="2" charset="0"/>
            <a:ea typeface="Segoe UI Historic" panose="020B0502040204020203" pitchFamily="34" charset="0"/>
            <a:cs typeface="Segoe UI" panose="020B0502040204020203" pitchFamily="34" charset="0"/>
          </a:endParaRPr>
        </a:p>
      </dgm:t>
    </dgm:pt>
    <dgm:pt modelId="{C074208F-FBD4-49F3-8864-D4EFA9888045}" type="pres">
      <dgm:prSet presAssocID="{3A7AE4A8-8026-4C2E-B001-D5F1E709B82A}" presName="linear" presStyleCnt="0">
        <dgm:presLayoutVars>
          <dgm:animLvl val="lvl"/>
          <dgm:resizeHandles val="exact"/>
        </dgm:presLayoutVars>
      </dgm:prSet>
      <dgm:spPr/>
    </dgm:pt>
    <dgm:pt modelId="{11A700F8-994B-4ABE-952D-7076484A2E0A}" type="pres">
      <dgm:prSet presAssocID="{46FED7A0-4C45-43D2-BCFB-1AF227D9CC25}" presName="parentText" presStyleLbl="node1" presStyleIdx="0" presStyleCnt="2" custScaleY="84816" custLinFactY="100000" custLinFactNeighborX="-221" custLinFactNeighborY="111627">
        <dgm:presLayoutVars>
          <dgm:chMax val="0"/>
          <dgm:bulletEnabled val="1"/>
        </dgm:presLayoutVars>
      </dgm:prSet>
      <dgm:spPr/>
    </dgm:pt>
    <dgm:pt modelId="{88B62D9C-2FD0-434E-B63B-7DE327A66A92}" type="pres">
      <dgm:prSet presAssocID="{6FC2CA98-8408-4C34-80CB-3AFFFBE3A113}" presName="spacer" presStyleCnt="0"/>
      <dgm:spPr/>
    </dgm:pt>
    <dgm:pt modelId="{AC91F81E-5F52-4A0C-8DB6-1A194C47CAC5}" type="pres">
      <dgm:prSet presAssocID="{BE4DA108-D1DA-4CD1-9DCC-4B021D0887B9}" presName="parentText" presStyleLbl="node1" presStyleIdx="1" presStyleCnt="2" custLinFactY="-89997" custLinFactNeighborX="67" custLinFactNeighborY="-100000">
        <dgm:presLayoutVars>
          <dgm:chMax val="0"/>
          <dgm:bulletEnabled val="1"/>
        </dgm:presLayoutVars>
      </dgm:prSet>
      <dgm:spPr/>
    </dgm:pt>
  </dgm:ptLst>
  <dgm:cxnLst>
    <dgm:cxn modelId="{93251E2B-A2A7-4768-A48B-9A6688F27008}" type="presOf" srcId="{3A7AE4A8-8026-4C2E-B001-D5F1E709B82A}" destId="{C074208F-FBD4-49F3-8864-D4EFA9888045}" srcOrd="0" destOrd="0" presId="urn:microsoft.com/office/officeart/2005/8/layout/vList2"/>
    <dgm:cxn modelId="{3C711689-46B5-41D4-A25F-C80A46EDE206}" type="presOf" srcId="{46FED7A0-4C45-43D2-BCFB-1AF227D9CC25}" destId="{11A700F8-994B-4ABE-952D-7076484A2E0A}" srcOrd="0" destOrd="0" presId="urn:microsoft.com/office/officeart/2005/8/layout/vList2"/>
    <dgm:cxn modelId="{6D85B08F-22AA-4BBA-BC22-A2C78FC747F6}" srcId="{3A7AE4A8-8026-4C2E-B001-D5F1E709B82A}" destId="{46FED7A0-4C45-43D2-BCFB-1AF227D9CC25}" srcOrd="0" destOrd="0" parTransId="{D0EA0BC9-C20D-4923-B724-A895CA6FB588}" sibTransId="{6FC2CA98-8408-4C34-80CB-3AFFFBE3A113}"/>
    <dgm:cxn modelId="{73EDDDCD-9436-4CB2-94A3-50BB9B02BA9F}" type="presOf" srcId="{BE4DA108-D1DA-4CD1-9DCC-4B021D0887B9}" destId="{AC91F81E-5F52-4A0C-8DB6-1A194C47CAC5}" srcOrd="0" destOrd="0" presId="urn:microsoft.com/office/officeart/2005/8/layout/vList2"/>
    <dgm:cxn modelId="{85E242D2-226A-4011-9F1E-E527B500163F}" srcId="{3A7AE4A8-8026-4C2E-B001-D5F1E709B82A}" destId="{BE4DA108-D1DA-4CD1-9DCC-4B021D0887B9}" srcOrd="1" destOrd="0" parTransId="{BA74203F-54B5-4E56-94F0-CA81A9480DAB}" sibTransId="{39652989-1BEE-42F5-9DEE-5CAC5AE52A6C}"/>
    <dgm:cxn modelId="{48F15EE3-F482-4C9E-9430-7247B9B70BC9}" type="presParOf" srcId="{C074208F-FBD4-49F3-8864-D4EFA9888045}" destId="{11A700F8-994B-4ABE-952D-7076484A2E0A}" srcOrd="0" destOrd="0" presId="urn:microsoft.com/office/officeart/2005/8/layout/vList2"/>
    <dgm:cxn modelId="{BC171717-B325-4EEA-8DFB-6F0C8C3905AD}" type="presParOf" srcId="{C074208F-FBD4-49F3-8864-D4EFA9888045}" destId="{88B62D9C-2FD0-434E-B63B-7DE327A66A92}" srcOrd="1" destOrd="0" presId="urn:microsoft.com/office/officeart/2005/8/layout/vList2"/>
    <dgm:cxn modelId="{8DD98841-0E9C-4217-BC3A-4DF853F01A0E}" type="presParOf" srcId="{C074208F-FBD4-49F3-8864-D4EFA9888045}" destId="{AC91F81E-5F52-4A0C-8DB6-1A194C47CAC5}" srcOrd="2" destOrd="0" presId="urn:microsoft.com/office/officeart/2005/8/layout/vList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700F8-994B-4ABE-952D-7076484A2E0A}">
      <dsp:nvSpPr>
        <dsp:cNvPr id="0" name=""/>
        <dsp:cNvSpPr/>
      </dsp:nvSpPr>
      <dsp:spPr>
        <a:xfrm>
          <a:off x="0" y="2055509"/>
          <a:ext cx="5981277" cy="1079673"/>
        </a:xfrm>
        <a:prstGeom prst="roundRect">
          <a:avLst/>
        </a:prstGeom>
        <a:solidFill>
          <a:schemeClr val="lt1">
            <a:hueOff val="0"/>
            <a:satOff val="0"/>
            <a:lumOff val="0"/>
            <a:alphaOff val="0"/>
          </a:schemeClr>
        </a:solidFill>
        <a:ln w="28575"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ontserrat" panose="00000500000000000000" pitchFamily="2" charset="0"/>
              <a:ea typeface="Segoe UI Historic" panose="020B0502040204020203" pitchFamily="34" charset="0"/>
              <a:cs typeface="Segoe UI" panose="020B0502040204020203" pitchFamily="34" charset="0"/>
            </a:rPr>
            <a:t>Higher Education Commission targeted  </a:t>
          </a:r>
          <a:r>
            <a:rPr lang="en-US" sz="1800" b="0" i="0" kern="1200" dirty="0">
              <a:latin typeface="Montserrat" panose="00000500000000000000" pitchFamily="2" charset="0"/>
              <a:ea typeface="Segoe UI Historic" panose="020B0502040204020203" pitchFamily="34" charset="0"/>
              <a:cs typeface="Segoe UI" panose="020B0502040204020203" pitchFamily="34" charset="0"/>
            </a:rPr>
            <a:t>Scholarships to  </a:t>
          </a:r>
          <a:r>
            <a:rPr lang="en-US" sz="2800" b="1" i="0" kern="1200" dirty="0">
              <a:latin typeface="Montserrat" panose="00000500000000000000" pitchFamily="2" charset="0"/>
              <a:ea typeface="Segoe UI Historic" panose="020B0502040204020203" pitchFamily="34" charset="0"/>
              <a:cs typeface="Segoe UI" panose="020B0502040204020203" pitchFamily="34" charset="0"/>
            </a:rPr>
            <a:t>447</a:t>
          </a:r>
          <a:r>
            <a:rPr lang="en-US" sz="1800" b="0" i="0" kern="1200" dirty="0">
              <a:latin typeface="Montserrat" panose="00000500000000000000" pitchFamily="2" charset="0"/>
              <a:ea typeface="Segoe UI Historic" panose="020B0502040204020203" pitchFamily="34" charset="0"/>
              <a:cs typeface="Segoe UI" panose="020B0502040204020203" pitchFamily="34" charset="0"/>
            </a:rPr>
            <a:t> SEN Educators  - </a:t>
          </a:r>
          <a:r>
            <a:rPr lang="en-US" sz="2800" b="1" i="0" kern="1200" dirty="0">
              <a:latin typeface="Montserrat" panose="00000500000000000000" pitchFamily="2" charset="0"/>
              <a:ea typeface="Segoe UI Historic" panose="020B0502040204020203" pitchFamily="34" charset="0"/>
              <a:cs typeface="Segoe UI" panose="020B0502040204020203" pitchFamily="34" charset="0"/>
            </a:rPr>
            <a:t>6</a:t>
          </a:r>
          <a:r>
            <a:rPr lang="en-US" sz="1800" b="0" i="0" kern="1200" dirty="0">
              <a:latin typeface="Montserrat" panose="00000500000000000000" pitchFamily="2" charset="0"/>
              <a:ea typeface="Segoe UI Historic" panose="020B0502040204020203" pitchFamily="34" charset="0"/>
              <a:cs typeface="Segoe UI" panose="020B0502040204020203" pitchFamily="34" charset="0"/>
            </a:rPr>
            <a:t> courses </a:t>
          </a:r>
          <a:endParaRPr lang="en-US" sz="1800" kern="1200" dirty="0">
            <a:latin typeface="Montserrat" panose="00000500000000000000" pitchFamily="2" charset="0"/>
            <a:ea typeface="Segoe UI Historic" panose="020B0502040204020203" pitchFamily="34" charset="0"/>
            <a:cs typeface="Segoe UI" panose="020B0502040204020203" pitchFamily="34" charset="0"/>
          </a:endParaRPr>
        </a:p>
      </dsp:txBody>
      <dsp:txXfrm>
        <a:off x="52705" y="2108214"/>
        <a:ext cx="5875867" cy="974263"/>
      </dsp:txXfrm>
    </dsp:sp>
    <dsp:sp modelId="{AC91F81E-5F52-4A0C-8DB6-1A194C47CAC5}">
      <dsp:nvSpPr>
        <dsp:cNvPr id="0" name=""/>
        <dsp:cNvSpPr/>
      </dsp:nvSpPr>
      <dsp:spPr>
        <a:xfrm>
          <a:off x="0" y="510846"/>
          <a:ext cx="5981277" cy="1272960"/>
        </a:xfrm>
        <a:prstGeom prst="roundRect">
          <a:avLst/>
        </a:prstGeom>
        <a:solidFill>
          <a:schemeClr val="lt1">
            <a:hueOff val="0"/>
            <a:satOff val="0"/>
            <a:lumOff val="0"/>
            <a:alphaOff val="0"/>
          </a:schemeClr>
        </a:solidFill>
        <a:ln w="28575"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ontserrat" panose="00000500000000000000" pitchFamily="2" charset="0"/>
              <a:ea typeface="Segoe UI Historic" panose="020B0502040204020203" pitchFamily="34" charset="0"/>
              <a:cs typeface="Segoe UI" panose="020B0502040204020203" pitchFamily="34" charset="0"/>
            </a:rPr>
            <a:t>Special Education Needs Authority (SENA) </a:t>
          </a:r>
          <a:r>
            <a:rPr lang="en-US" sz="1800" b="0" kern="1200" dirty="0">
              <a:latin typeface="Montserrat" panose="00000500000000000000" pitchFamily="2" charset="0"/>
              <a:ea typeface="Segoe UI Historic" panose="020B0502040204020203" pitchFamily="34" charset="0"/>
              <a:cs typeface="Segoe UI" panose="020B0502040204020203" pitchFamily="34" charset="0"/>
            </a:rPr>
            <a:t>with the core objectives of monitoring and facilitating the implementation of special education needs policies of the Government</a:t>
          </a:r>
          <a:endParaRPr lang="en-US" sz="1800" kern="1200" dirty="0">
            <a:latin typeface="Montserrat" panose="00000500000000000000" pitchFamily="2" charset="0"/>
            <a:ea typeface="Segoe UI Historic" panose="020B0502040204020203" pitchFamily="34" charset="0"/>
            <a:cs typeface="Segoe UI" panose="020B0502040204020203" pitchFamily="34" charset="0"/>
          </a:endParaRPr>
        </a:p>
      </dsp:txBody>
      <dsp:txXfrm>
        <a:off x="62141" y="572987"/>
        <a:ext cx="5856995"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11F69-F03F-4FD2-97B9-B1002D45B2CE}" type="datetimeFigureOut">
              <a:rPr lang="en-MU" smtClean="0"/>
              <a:t>03/10/2023</a:t>
            </a:fld>
            <a:endParaRPr lang="en-M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F655E-2CC4-4B8E-95E6-0B6D32354C78}" type="slidenum">
              <a:rPr lang="en-MU" smtClean="0"/>
              <a:t>‹#›</a:t>
            </a:fld>
            <a:endParaRPr lang="en-MU"/>
          </a:p>
        </p:txBody>
      </p:sp>
    </p:spTree>
    <p:extLst>
      <p:ext uri="{BB962C8B-B14F-4D97-AF65-F5344CB8AC3E}">
        <p14:creationId xmlns:p14="http://schemas.microsoft.com/office/powerpoint/2010/main" val="323603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4</a:t>
            </a:fld>
            <a:endParaRPr lang="en-MU"/>
          </a:p>
        </p:txBody>
      </p:sp>
    </p:spTree>
    <p:extLst>
      <p:ext uri="{BB962C8B-B14F-4D97-AF65-F5344CB8AC3E}">
        <p14:creationId xmlns:p14="http://schemas.microsoft.com/office/powerpoint/2010/main" val="382245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8</a:t>
            </a:fld>
            <a:endParaRPr lang="en-MU"/>
          </a:p>
        </p:txBody>
      </p:sp>
    </p:spTree>
    <p:extLst>
      <p:ext uri="{BB962C8B-B14F-4D97-AF65-F5344CB8AC3E}">
        <p14:creationId xmlns:p14="http://schemas.microsoft.com/office/powerpoint/2010/main" val="83181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16</a:t>
            </a:fld>
            <a:endParaRPr lang="en-MU"/>
          </a:p>
        </p:txBody>
      </p:sp>
    </p:spTree>
    <p:extLst>
      <p:ext uri="{BB962C8B-B14F-4D97-AF65-F5344CB8AC3E}">
        <p14:creationId xmlns:p14="http://schemas.microsoft.com/office/powerpoint/2010/main" val="39041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21</a:t>
            </a:fld>
            <a:endParaRPr lang="en-MU"/>
          </a:p>
        </p:txBody>
      </p:sp>
    </p:spTree>
    <p:extLst>
      <p:ext uri="{BB962C8B-B14F-4D97-AF65-F5344CB8AC3E}">
        <p14:creationId xmlns:p14="http://schemas.microsoft.com/office/powerpoint/2010/main" val="378573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Oliver_Open-Universities-Commonwealth-2nd-ed</a:t>
            </a:r>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22</a:t>
            </a:fld>
            <a:endParaRPr lang="en-MU"/>
          </a:p>
        </p:txBody>
      </p:sp>
    </p:spTree>
    <p:extLst>
      <p:ext uri="{BB962C8B-B14F-4D97-AF65-F5344CB8AC3E}">
        <p14:creationId xmlns:p14="http://schemas.microsoft.com/office/powerpoint/2010/main" val="357440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25</a:t>
            </a:fld>
            <a:endParaRPr lang="en-MU"/>
          </a:p>
        </p:txBody>
      </p:sp>
    </p:spTree>
    <p:extLst>
      <p:ext uri="{BB962C8B-B14F-4D97-AF65-F5344CB8AC3E}">
        <p14:creationId xmlns:p14="http://schemas.microsoft.com/office/powerpoint/2010/main" val="56681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28</a:t>
            </a:fld>
            <a:endParaRPr lang="en-MU"/>
          </a:p>
        </p:txBody>
      </p:sp>
    </p:spTree>
    <p:extLst>
      <p:ext uri="{BB962C8B-B14F-4D97-AF65-F5344CB8AC3E}">
        <p14:creationId xmlns:p14="http://schemas.microsoft.com/office/powerpoint/2010/main" val="231683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EDBF655E-2CC4-4B8E-95E6-0B6D32354C78}" type="slidenum">
              <a:rPr lang="en-MU" smtClean="0"/>
              <a:t>29</a:t>
            </a:fld>
            <a:endParaRPr lang="en-MU"/>
          </a:p>
        </p:txBody>
      </p:sp>
    </p:spTree>
    <p:extLst>
      <p:ext uri="{BB962C8B-B14F-4D97-AF65-F5344CB8AC3E}">
        <p14:creationId xmlns:p14="http://schemas.microsoft.com/office/powerpoint/2010/main" val="2803280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CF9E3D"/>
                </a:solidFill>
              </a:defRPr>
            </a:lvl1pPr>
          </a:lstStyle>
          <a:p>
            <a:r>
              <a:rPr lang="en-US" dirty="0"/>
              <a:t>Click to edit Master title style</a:t>
            </a:r>
            <a:endParaRPr lang="fr-F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CF9E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sp>
        <p:nvSpPr>
          <p:cNvPr id="4" name="Date Placeholder 3"/>
          <p:cNvSpPr>
            <a:spLocks noGrp="1"/>
          </p:cNvSpPr>
          <p:nvPr>
            <p:ph type="dt" sz="half" idx="10"/>
          </p:nvPr>
        </p:nvSpPr>
        <p:spPr/>
        <p:txBody>
          <a:bodyPr/>
          <a:lstStyle/>
          <a:p>
            <a:fld id="{D885BBDB-585E-4B8A-8711-F4A66DF44053}"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t>‹#›</a:t>
            </a:fld>
            <a:endParaRPr lang="fr-FR"/>
          </a:p>
        </p:txBody>
      </p:sp>
    </p:spTree>
    <p:extLst>
      <p:ext uri="{BB962C8B-B14F-4D97-AF65-F5344CB8AC3E}">
        <p14:creationId xmlns:p14="http://schemas.microsoft.com/office/powerpoint/2010/main" val="167182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D885BBDB-585E-4B8A-8711-F4A66DF44053}"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t>‹#›</a:t>
            </a:fld>
            <a:endParaRPr lang="fr-FR"/>
          </a:p>
        </p:txBody>
      </p:sp>
    </p:spTree>
    <p:extLst>
      <p:ext uri="{BB962C8B-B14F-4D97-AF65-F5344CB8AC3E}">
        <p14:creationId xmlns:p14="http://schemas.microsoft.com/office/powerpoint/2010/main" val="286289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D885BBDB-585E-4B8A-8711-F4A66DF44053}"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t>‹#›</a:t>
            </a:fld>
            <a:endParaRPr lang="fr-FR"/>
          </a:p>
        </p:txBody>
      </p:sp>
    </p:spTree>
    <p:extLst>
      <p:ext uri="{BB962C8B-B14F-4D97-AF65-F5344CB8AC3E}">
        <p14:creationId xmlns:p14="http://schemas.microsoft.com/office/powerpoint/2010/main" val="390933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12" name="Google Shape;12;p17"/>
          <p:cNvSpPr txBox="1">
            <a:spLocks noGrp="1"/>
          </p:cNvSpPr>
          <p:nvPr>
            <p:ph type="ctrTitle"/>
          </p:nvPr>
        </p:nvSpPr>
        <p:spPr>
          <a:xfrm>
            <a:off x="6262900" y="1760300"/>
            <a:ext cx="4822400" cy="2376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6000"/>
              <a:buNone/>
              <a:defRPr sz="8000">
                <a:solidFill>
                  <a:srgbClr val="CE9C3C"/>
                </a:solidFill>
              </a:defRPr>
            </a:lvl1pPr>
            <a:lvl2pPr lvl="1" algn="ctr">
              <a:lnSpc>
                <a:spcPct val="100000"/>
              </a:lnSpc>
              <a:spcBef>
                <a:spcPts val="0"/>
              </a:spcBef>
              <a:spcAft>
                <a:spcPts val="0"/>
              </a:spcAft>
              <a:buClr>
                <a:srgbClr val="434343"/>
              </a:buClr>
              <a:buSzPts val="5200"/>
              <a:buNone/>
              <a:defRPr sz="6933">
                <a:solidFill>
                  <a:srgbClr val="434343"/>
                </a:solidFill>
              </a:defRPr>
            </a:lvl2pPr>
            <a:lvl3pPr lvl="2" algn="ctr">
              <a:lnSpc>
                <a:spcPct val="100000"/>
              </a:lnSpc>
              <a:spcBef>
                <a:spcPts val="0"/>
              </a:spcBef>
              <a:spcAft>
                <a:spcPts val="0"/>
              </a:spcAft>
              <a:buClr>
                <a:srgbClr val="434343"/>
              </a:buClr>
              <a:buSzPts val="5200"/>
              <a:buNone/>
              <a:defRPr sz="6933">
                <a:solidFill>
                  <a:srgbClr val="434343"/>
                </a:solidFill>
              </a:defRPr>
            </a:lvl3pPr>
            <a:lvl4pPr lvl="3" algn="ctr">
              <a:lnSpc>
                <a:spcPct val="100000"/>
              </a:lnSpc>
              <a:spcBef>
                <a:spcPts val="0"/>
              </a:spcBef>
              <a:spcAft>
                <a:spcPts val="0"/>
              </a:spcAft>
              <a:buClr>
                <a:srgbClr val="434343"/>
              </a:buClr>
              <a:buSzPts val="5200"/>
              <a:buNone/>
              <a:defRPr sz="6933">
                <a:solidFill>
                  <a:srgbClr val="434343"/>
                </a:solidFill>
              </a:defRPr>
            </a:lvl4pPr>
            <a:lvl5pPr lvl="4" algn="ctr">
              <a:lnSpc>
                <a:spcPct val="100000"/>
              </a:lnSpc>
              <a:spcBef>
                <a:spcPts val="0"/>
              </a:spcBef>
              <a:spcAft>
                <a:spcPts val="0"/>
              </a:spcAft>
              <a:buClr>
                <a:srgbClr val="434343"/>
              </a:buClr>
              <a:buSzPts val="5200"/>
              <a:buNone/>
              <a:defRPr sz="6933">
                <a:solidFill>
                  <a:srgbClr val="434343"/>
                </a:solidFill>
              </a:defRPr>
            </a:lvl5pPr>
            <a:lvl6pPr lvl="5" algn="ctr">
              <a:lnSpc>
                <a:spcPct val="100000"/>
              </a:lnSpc>
              <a:spcBef>
                <a:spcPts val="0"/>
              </a:spcBef>
              <a:spcAft>
                <a:spcPts val="0"/>
              </a:spcAft>
              <a:buClr>
                <a:srgbClr val="434343"/>
              </a:buClr>
              <a:buSzPts val="5200"/>
              <a:buNone/>
              <a:defRPr sz="6933">
                <a:solidFill>
                  <a:srgbClr val="434343"/>
                </a:solidFill>
              </a:defRPr>
            </a:lvl6pPr>
            <a:lvl7pPr lvl="6" algn="ctr">
              <a:lnSpc>
                <a:spcPct val="100000"/>
              </a:lnSpc>
              <a:spcBef>
                <a:spcPts val="0"/>
              </a:spcBef>
              <a:spcAft>
                <a:spcPts val="0"/>
              </a:spcAft>
              <a:buClr>
                <a:srgbClr val="434343"/>
              </a:buClr>
              <a:buSzPts val="5200"/>
              <a:buNone/>
              <a:defRPr sz="6933">
                <a:solidFill>
                  <a:srgbClr val="434343"/>
                </a:solidFill>
              </a:defRPr>
            </a:lvl7pPr>
            <a:lvl8pPr lvl="7" algn="ctr">
              <a:lnSpc>
                <a:spcPct val="100000"/>
              </a:lnSpc>
              <a:spcBef>
                <a:spcPts val="0"/>
              </a:spcBef>
              <a:spcAft>
                <a:spcPts val="0"/>
              </a:spcAft>
              <a:buClr>
                <a:srgbClr val="434343"/>
              </a:buClr>
              <a:buSzPts val="5200"/>
              <a:buNone/>
              <a:defRPr sz="6933">
                <a:solidFill>
                  <a:srgbClr val="434343"/>
                </a:solidFill>
              </a:defRPr>
            </a:lvl8pPr>
            <a:lvl9pPr lvl="8" algn="ctr">
              <a:lnSpc>
                <a:spcPct val="100000"/>
              </a:lnSpc>
              <a:spcBef>
                <a:spcPts val="0"/>
              </a:spcBef>
              <a:spcAft>
                <a:spcPts val="0"/>
              </a:spcAft>
              <a:buClr>
                <a:srgbClr val="434343"/>
              </a:buClr>
              <a:buSzPts val="5200"/>
              <a:buNone/>
              <a:defRPr sz="6933">
                <a:solidFill>
                  <a:srgbClr val="434343"/>
                </a:solidFill>
              </a:defRPr>
            </a:lvl9pPr>
          </a:lstStyle>
          <a:p>
            <a:endParaRPr/>
          </a:p>
        </p:txBody>
      </p:sp>
      <p:sp>
        <p:nvSpPr>
          <p:cNvPr id="13" name="Google Shape;13;p17"/>
          <p:cNvSpPr txBox="1">
            <a:spLocks noGrp="1"/>
          </p:cNvSpPr>
          <p:nvPr>
            <p:ph type="subTitle" idx="1"/>
          </p:nvPr>
        </p:nvSpPr>
        <p:spPr>
          <a:xfrm>
            <a:off x="7882433" y="3970400"/>
            <a:ext cx="3202800" cy="956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1200"/>
              <a:buNone/>
              <a:defRPr>
                <a:solidFill>
                  <a:srgbClr val="FFFFFF"/>
                </a:solidFill>
              </a:defRPr>
            </a:lvl1pPr>
            <a:lvl2pPr lvl="1" algn="r">
              <a:lnSpc>
                <a:spcPct val="100000"/>
              </a:lnSpc>
              <a:spcBef>
                <a:spcPts val="0"/>
              </a:spcBef>
              <a:spcAft>
                <a:spcPts val="0"/>
              </a:spcAft>
              <a:buClr>
                <a:srgbClr val="434343"/>
              </a:buClr>
              <a:buSzPts val="2800"/>
              <a:buNone/>
              <a:defRPr sz="3733">
                <a:solidFill>
                  <a:srgbClr val="434343"/>
                </a:solidFill>
              </a:defRPr>
            </a:lvl2pPr>
            <a:lvl3pPr lvl="2" algn="r">
              <a:lnSpc>
                <a:spcPct val="100000"/>
              </a:lnSpc>
              <a:spcBef>
                <a:spcPts val="0"/>
              </a:spcBef>
              <a:spcAft>
                <a:spcPts val="0"/>
              </a:spcAft>
              <a:buClr>
                <a:srgbClr val="434343"/>
              </a:buClr>
              <a:buSzPts val="2800"/>
              <a:buNone/>
              <a:defRPr sz="3733">
                <a:solidFill>
                  <a:srgbClr val="434343"/>
                </a:solidFill>
              </a:defRPr>
            </a:lvl3pPr>
            <a:lvl4pPr lvl="3" algn="r">
              <a:lnSpc>
                <a:spcPct val="100000"/>
              </a:lnSpc>
              <a:spcBef>
                <a:spcPts val="0"/>
              </a:spcBef>
              <a:spcAft>
                <a:spcPts val="0"/>
              </a:spcAft>
              <a:buClr>
                <a:srgbClr val="434343"/>
              </a:buClr>
              <a:buSzPts val="2800"/>
              <a:buNone/>
              <a:defRPr sz="3733">
                <a:solidFill>
                  <a:srgbClr val="434343"/>
                </a:solidFill>
              </a:defRPr>
            </a:lvl4pPr>
            <a:lvl5pPr lvl="4" algn="r">
              <a:lnSpc>
                <a:spcPct val="100000"/>
              </a:lnSpc>
              <a:spcBef>
                <a:spcPts val="0"/>
              </a:spcBef>
              <a:spcAft>
                <a:spcPts val="0"/>
              </a:spcAft>
              <a:buClr>
                <a:srgbClr val="434343"/>
              </a:buClr>
              <a:buSzPts val="2800"/>
              <a:buNone/>
              <a:defRPr sz="3733">
                <a:solidFill>
                  <a:srgbClr val="434343"/>
                </a:solidFill>
              </a:defRPr>
            </a:lvl5pPr>
            <a:lvl6pPr lvl="5" algn="r">
              <a:lnSpc>
                <a:spcPct val="100000"/>
              </a:lnSpc>
              <a:spcBef>
                <a:spcPts val="0"/>
              </a:spcBef>
              <a:spcAft>
                <a:spcPts val="0"/>
              </a:spcAft>
              <a:buClr>
                <a:srgbClr val="434343"/>
              </a:buClr>
              <a:buSzPts val="2800"/>
              <a:buNone/>
              <a:defRPr sz="3733">
                <a:solidFill>
                  <a:srgbClr val="434343"/>
                </a:solidFill>
              </a:defRPr>
            </a:lvl6pPr>
            <a:lvl7pPr lvl="6" algn="r">
              <a:lnSpc>
                <a:spcPct val="100000"/>
              </a:lnSpc>
              <a:spcBef>
                <a:spcPts val="0"/>
              </a:spcBef>
              <a:spcAft>
                <a:spcPts val="0"/>
              </a:spcAft>
              <a:buClr>
                <a:srgbClr val="434343"/>
              </a:buClr>
              <a:buSzPts val="2800"/>
              <a:buNone/>
              <a:defRPr sz="3733">
                <a:solidFill>
                  <a:srgbClr val="434343"/>
                </a:solidFill>
              </a:defRPr>
            </a:lvl7pPr>
            <a:lvl8pPr lvl="7" algn="r">
              <a:lnSpc>
                <a:spcPct val="100000"/>
              </a:lnSpc>
              <a:spcBef>
                <a:spcPts val="0"/>
              </a:spcBef>
              <a:spcAft>
                <a:spcPts val="0"/>
              </a:spcAft>
              <a:buClr>
                <a:srgbClr val="434343"/>
              </a:buClr>
              <a:buSzPts val="2800"/>
              <a:buNone/>
              <a:defRPr sz="3733">
                <a:solidFill>
                  <a:srgbClr val="434343"/>
                </a:solidFill>
              </a:defRPr>
            </a:lvl8pPr>
            <a:lvl9pPr lvl="8" algn="r">
              <a:lnSpc>
                <a:spcPct val="100000"/>
              </a:lnSpc>
              <a:spcBef>
                <a:spcPts val="0"/>
              </a:spcBef>
              <a:spcAft>
                <a:spcPts val="0"/>
              </a:spcAft>
              <a:buClr>
                <a:srgbClr val="434343"/>
              </a:buClr>
              <a:buSzPts val="2800"/>
              <a:buNone/>
              <a:defRPr sz="3733">
                <a:solidFill>
                  <a:srgbClr val="434343"/>
                </a:solidFill>
              </a:defRPr>
            </a:lvl9pPr>
          </a:lstStyle>
          <a:p>
            <a:endParaRPr/>
          </a:p>
        </p:txBody>
      </p:sp>
    </p:spTree>
    <p:extLst>
      <p:ext uri="{BB962C8B-B14F-4D97-AF65-F5344CB8AC3E}">
        <p14:creationId xmlns:p14="http://schemas.microsoft.com/office/powerpoint/2010/main" val="20632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0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mage Overlay">
    <p:bg>
      <p:bgPr>
        <a:solidFill>
          <a:srgbClr val="000000"/>
        </a:solidFill>
        <a:effectLst/>
      </p:bgPr>
    </p:bg>
    <p:spTree>
      <p:nvGrpSpPr>
        <p:cNvPr id="1" name=""/>
        <p:cNvGrpSpPr/>
        <p:nvPr/>
      </p:nvGrpSpPr>
      <p:grpSpPr>
        <a:xfrm>
          <a:off x="0" y="0"/>
          <a:ext cx="0" cy="0"/>
          <a:chOff x="0" y="0"/>
          <a:chExt cx="0" cy="0"/>
        </a:xfrm>
      </p:grpSpPr>
      <p:sp>
        <p:nvSpPr>
          <p:cNvPr id="520" name="Insert Picture Here 2018 Darker.png"/>
          <p:cNvSpPr>
            <a:spLocks noGrp="1"/>
          </p:cNvSpPr>
          <p:nvPr>
            <p:ph type="pic" idx="13"/>
          </p:nvPr>
        </p:nvSpPr>
        <p:spPr>
          <a:xfrm>
            <a:off x="0" y="-1996080"/>
            <a:ext cx="19289173" cy="10850160"/>
          </a:xfrm>
          <a:prstGeom prst="rect">
            <a:avLst/>
          </a:prstGeom>
        </p:spPr>
        <p:txBody>
          <a:bodyPr lIns="91439" tIns="45719" rIns="91439" bIns="45719">
            <a:noAutofit/>
          </a:bodyPr>
          <a:lstStyle/>
          <a:p>
            <a:endParaRPr/>
          </a:p>
        </p:txBody>
      </p:sp>
      <p:sp>
        <p:nvSpPr>
          <p:cNvPr id="521" name="Shape"/>
          <p:cNvSpPr>
            <a:spLocks noGrp="1"/>
          </p:cNvSpPr>
          <p:nvPr>
            <p:ph type="body" idx="14"/>
          </p:nvPr>
        </p:nvSpPr>
        <p:spPr>
          <a:xfrm>
            <a:off x="0" y="635000"/>
            <a:ext cx="8258771" cy="558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293" y="21600"/>
                </a:lnTo>
                <a:cubicBezTo>
                  <a:pt x="18328" y="21600"/>
                  <a:pt x="21600" y="16765"/>
                  <a:pt x="21600" y="10800"/>
                </a:cubicBezTo>
                <a:cubicBezTo>
                  <a:pt x="21600" y="4835"/>
                  <a:pt x="18328" y="0"/>
                  <a:pt x="14293" y="0"/>
                </a:cubicBezTo>
                <a:lnTo>
                  <a:pt x="0" y="0"/>
                </a:lnTo>
                <a:close/>
              </a:path>
            </a:pathLst>
          </a:custGeom>
          <a:gradFill>
            <a:gsLst>
              <a:gs pos="0">
                <a:srgbClr val="FFFFFF">
                  <a:alpha val="80000"/>
                </a:srgbClr>
              </a:gs>
              <a:gs pos="100000">
                <a:srgbClr val="929292">
                  <a:alpha val="80000"/>
                </a:srgbClr>
              </a:gs>
            </a:gsLst>
            <a:lin ang="5400000"/>
          </a:gradFill>
          <a:effectLst>
            <a:outerShdw blurRad="1270000" dist="635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2" name="Rounded Rectangle"/>
          <p:cNvSpPr>
            <a:spLocks noGrp="1"/>
          </p:cNvSpPr>
          <p:nvPr>
            <p:ph type="body" sz="quarter" idx="15"/>
          </p:nvPr>
        </p:nvSpPr>
        <p:spPr>
          <a:xfrm>
            <a:off x="8060172" y="2794000"/>
            <a:ext cx="317501" cy="1270000"/>
          </a:xfrm>
          <a:prstGeom prst="roundRect">
            <a:avLst>
              <a:gd name="adj" fmla="val 50000"/>
            </a:avLst>
          </a:prstGeom>
          <a:solidFill>
            <a:srgbClr val="4BA7B9"/>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5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99533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93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CF9E3D"/>
                </a:solidFill>
              </a:defRPr>
            </a:lvl1pPr>
          </a:lstStyle>
          <a:p>
            <a:r>
              <a:rPr lang="en-US" dirty="0"/>
              <a:t>Click to edit Master title style</a:t>
            </a:r>
            <a:endParaRPr lang="fr-F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CF9E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sp>
        <p:nvSpPr>
          <p:cNvPr id="4" name="Date Placeholder 3"/>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pPr/>
              <a:t>‹#›</a:t>
            </a:fld>
            <a:endParaRPr lang="fr-FR"/>
          </a:p>
        </p:txBody>
      </p:sp>
    </p:spTree>
    <p:extLst>
      <p:ext uri="{BB962C8B-B14F-4D97-AF65-F5344CB8AC3E}">
        <p14:creationId xmlns:p14="http://schemas.microsoft.com/office/powerpoint/2010/main" val="3674742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110" y="136525"/>
            <a:ext cx="10515600" cy="1325563"/>
          </a:xfrm>
        </p:spPr>
        <p:txBody>
          <a:bodyPr/>
          <a:lstStyle>
            <a:lvl1pPr>
              <a:defRPr>
                <a:solidFill>
                  <a:srgbClr val="0B436D"/>
                </a:solidFill>
              </a:defRPr>
            </a:lvl1pPr>
          </a:lstStyle>
          <a:p>
            <a:r>
              <a:rPr lang="en-US" dirty="0"/>
              <a:t>Click to edit Master title style</a:t>
            </a:r>
            <a:endParaRPr lang="fr-FR" dirty="0"/>
          </a:p>
        </p:txBody>
      </p:sp>
      <p:sp>
        <p:nvSpPr>
          <p:cNvPr id="3" name="Content Placeholder 2"/>
          <p:cNvSpPr>
            <a:spLocks noGrp="1"/>
          </p:cNvSpPr>
          <p:nvPr>
            <p:ph idx="1"/>
          </p:nvPr>
        </p:nvSpPr>
        <p:spPr>
          <a:xfrm>
            <a:off x="402110" y="1598613"/>
            <a:ext cx="11378764"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pPr/>
              <a:t>‹#›</a:t>
            </a:fld>
            <a:endParaRPr lang="fr-FR"/>
          </a:p>
        </p:txBody>
      </p:sp>
      <p:pic>
        <p:nvPicPr>
          <p:cNvPr id="7" name="Picture 6">
            <a:extLst>
              <a:ext uri="{FF2B5EF4-FFF2-40B4-BE49-F238E27FC236}">
                <a16:creationId xmlns:a16="http://schemas.microsoft.com/office/drawing/2014/main" id="{F8C70DB7-F2B6-4231-B4F5-61B57A2D4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0190" y="117567"/>
            <a:ext cx="2295041" cy="890172"/>
          </a:xfrm>
          <a:prstGeom prst="rect">
            <a:avLst/>
          </a:prstGeom>
        </p:spPr>
      </p:pic>
    </p:spTree>
    <p:extLst>
      <p:ext uri="{BB962C8B-B14F-4D97-AF65-F5344CB8AC3E}">
        <p14:creationId xmlns:p14="http://schemas.microsoft.com/office/powerpoint/2010/main" val="9244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B436D"/>
                </a:solidFill>
              </a:defRPr>
            </a:lvl1pPr>
          </a:lstStyle>
          <a:p>
            <a:r>
              <a:rPr lang="en-US" dirty="0"/>
              <a:t>Click to edit Master title style</a:t>
            </a:r>
            <a:endParaRPr lang="fr-F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CF9E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pPr/>
              <a:t>‹#›</a:t>
            </a:fld>
            <a:endParaRPr lang="fr-FR"/>
          </a:p>
        </p:txBody>
      </p:sp>
      <p:pic>
        <p:nvPicPr>
          <p:cNvPr id="7" name="Picture 6">
            <a:extLst>
              <a:ext uri="{FF2B5EF4-FFF2-40B4-BE49-F238E27FC236}">
                <a16:creationId xmlns:a16="http://schemas.microsoft.com/office/drawing/2014/main" id="{C4D843E9-859C-40F7-894D-6ABEB8F0A8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7027" y="136525"/>
            <a:ext cx="2295041" cy="890172"/>
          </a:xfrm>
          <a:prstGeom prst="rect">
            <a:avLst/>
          </a:prstGeom>
        </p:spPr>
      </p:pic>
    </p:spTree>
    <p:extLst>
      <p:ext uri="{BB962C8B-B14F-4D97-AF65-F5344CB8AC3E}">
        <p14:creationId xmlns:p14="http://schemas.microsoft.com/office/powerpoint/2010/main" val="423654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436D"/>
                </a:solidFill>
              </a:defRPr>
            </a:lvl1pPr>
          </a:lstStyle>
          <a:p>
            <a:r>
              <a:rPr lang="en-US" dirty="0"/>
              <a:t>Click to edit Master title style</a:t>
            </a:r>
            <a:endParaRPr lang="fr-FR" dirty="0"/>
          </a:p>
        </p:txBody>
      </p:sp>
      <p:sp>
        <p:nvSpPr>
          <p:cNvPr id="3" name="Content Placeholder 2"/>
          <p:cNvSpPr>
            <a:spLocks noGrp="1"/>
          </p:cNvSpPr>
          <p:nvPr>
            <p:ph sz="half" idx="1"/>
          </p:nvPr>
        </p:nvSpPr>
        <p:spPr>
          <a:xfrm>
            <a:off x="838200" y="1825625"/>
            <a:ext cx="5181600" cy="4351338"/>
          </a:xfrm>
        </p:spPr>
        <p:txBody>
          <a:bodyPr/>
          <a:lstStyle>
            <a:lvl1pPr>
              <a:defRPr>
                <a:solidFill>
                  <a:srgbClr val="CF9E3D"/>
                </a:solidFill>
              </a:defRPr>
            </a:lvl1pPr>
            <a:lvl2pPr>
              <a:defRPr>
                <a:solidFill>
                  <a:srgbClr val="0B436D"/>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CF9E3D"/>
                </a:solidFill>
              </a:defRPr>
            </a:lvl1pPr>
            <a:lvl2pPr>
              <a:defRPr>
                <a:solidFill>
                  <a:srgbClr val="0B436D"/>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Date Placeholder 4"/>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D23D09-5B35-4ACD-A129-9D20326AF3A7}" type="slidenum">
              <a:rPr lang="fr-FR" smtClean="0"/>
              <a:pPr/>
              <a:t>‹#›</a:t>
            </a:fld>
            <a:endParaRPr lang="fr-FR"/>
          </a:p>
        </p:txBody>
      </p:sp>
      <p:pic>
        <p:nvPicPr>
          <p:cNvPr id="8" name="Picture 7">
            <a:extLst>
              <a:ext uri="{FF2B5EF4-FFF2-40B4-BE49-F238E27FC236}">
                <a16:creationId xmlns:a16="http://schemas.microsoft.com/office/drawing/2014/main" id="{65FECF35-AB09-4131-B976-E5470AD7C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190" y="0"/>
            <a:ext cx="2295041" cy="890172"/>
          </a:xfrm>
          <a:prstGeom prst="rect">
            <a:avLst/>
          </a:prstGeom>
        </p:spPr>
      </p:pic>
    </p:spTree>
    <p:extLst>
      <p:ext uri="{BB962C8B-B14F-4D97-AF65-F5344CB8AC3E}">
        <p14:creationId xmlns:p14="http://schemas.microsoft.com/office/powerpoint/2010/main" val="186666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110" y="136525"/>
            <a:ext cx="10515600" cy="1325563"/>
          </a:xfrm>
        </p:spPr>
        <p:txBody>
          <a:bodyPr>
            <a:normAutofit/>
          </a:bodyPr>
          <a:lstStyle>
            <a:lvl1pPr>
              <a:defRPr sz="4400">
                <a:solidFill>
                  <a:srgbClr val="0B436D"/>
                </a:solidFill>
              </a:defRPr>
            </a:lvl1pPr>
          </a:lstStyle>
          <a:p>
            <a:r>
              <a:rPr lang="en-US" dirty="0"/>
              <a:t>Click to edit Master title style</a:t>
            </a:r>
            <a:endParaRPr lang="fr-FR" dirty="0"/>
          </a:p>
        </p:txBody>
      </p:sp>
      <p:sp>
        <p:nvSpPr>
          <p:cNvPr id="3" name="Content Placeholder 2"/>
          <p:cNvSpPr>
            <a:spLocks noGrp="1"/>
          </p:cNvSpPr>
          <p:nvPr>
            <p:ph idx="1"/>
          </p:nvPr>
        </p:nvSpPr>
        <p:spPr>
          <a:xfrm>
            <a:off x="402110" y="1598613"/>
            <a:ext cx="11378764"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p:cNvSpPr>
            <a:spLocks noGrp="1"/>
          </p:cNvSpPr>
          <p:nvPr>
            <p:ph type="dt" sz="half" idx="10"/>
          </p:nvPr>
        </p:nvSpPr>
        <p:spPr/>
        <p:txBody>
          <a:bodyPr/>
          <a:lstStyle/>
          <a:p>
            <a:fld id="{D885BBDB-585E-4B8A-8711-F4A66DF44053}"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t>‹#›</a:t>
            </a:fld>
            <a:endParaRPr lang="fr-FR"/>
          </a:p>
        </p:txBody>
      </p:sp>
      <p:pic>
        <p:nvPicPr>
          <p:cNvPr id="7" name="Picture 6">
            <a:extLst>
              <a:ext uri="{FF2B5EF4-FFF2-40B4-BE49-F238E27FC236}">
                <a16:creationId xmlns:a16="http://schemas.microsoft.com/office/drawing/2014/main" id="{F8C70DB7-F2B6-4231-B4F5-61B57A2D45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5718" y="136525"/>
            <a:ext cx="2295041" cy="890172"/>
          </a:xfrm>
          <a:prstGeom prst="rect">
            <a:avLst/>
          </a:prstGeom>
        </p:spPr>
      </p:pic>
    </p:spTree>
    <p:extLst>
      <p:ext uri="{BB962C8B-B14F-4D97-AF65-F5344CB8AC3E}">
        <p14:creationId xmlns:p14="http://schemas.microsoft.com/office/powerpoint/2010/main" val="525273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B436D"/>
                </a:solidFill>
              </a:defRPr>
            </a:lvl1pPr>
          </a:lstStyle>
          <a:p>
            <a:r>
              <a:rPr lang="en-US" dirty="0"/>
              <a:t>Click to edit Master title style</a:t>
            </a:r>
            <a:endParaRPr lang="fr-F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F9E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F9E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Date Placeholder 6"/>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5D23D09-5B35-4ACD-A129-9D20326AF3A7}" type="slidenum">
              <a:rPr lang="fr-FR" smtClean="0"/>
              <a:pPr/>
              <a:t>‹#›</a:t>
            </a:fld>
            <a:endParaRPr lang="fr-FR"/>
          </a:p>
        </p:txBody>
      </p:sp>
      <p:pic>
        <p:nvPicPr>
          <p:cNvPr id="10" name="Picture 9">
            <a:extLst>
              <a:ext uri="{FF2B5EF4-FFF2-40B4-BE49-F238E27FC236}">
                <a16:creationId xmlns:a16="http://schemas.microsoft.com/office/drawing/2014/main" id="{52D28E45-73A9-431A-8663-78141035A6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8292" y="0"/>
            <a:ext cx="2295041" cy="890172"/>
          </a:xfrm>
          <a:prstGeom prst="rect">
            <a:avLst/>
          </a:prstGeom>
        </p:spPr>
      </p:pic>
    </p:spTree>
    <p:extLst>
      <p:ext uri="{BB962C8B-B14F-4D97-AF65-F5344CB8AC3E}">
        <p14:creationId xmlns:p14="http://schemas.microsoft.com/office/powerpoint/2010/main" val="37676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436D"/>
                </a:solidFill>
              </a:defRPr>
            </a:lvl1pPr>
          </a:lstStyle>
          <a:p>
            <a:r>
              <a:rPr lang="en-US" dirty="0"/>
              <a:t>Click to edit Master title style</a:t>
            </a:r>
            <a:endParaRPr lang="fr-FR" dirty="0"/>
          </a:p>
        </p:txBody>
      </p:sp>
      <p:sp>
        <p:nvSpPr>
          <p:cNvPr id="3" name="Date Placeholder 2"/>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5D23D09-5B35-4ACD-A129-9D20326AF3A7}" type="slidenum">
              <a:rPr lang="fr-FR" smtClean="0"/>
              <a:pPr/>
              <a:t>‹#›</a:t>
            </a:fld>
            <a:endParaRPr lang="fr-FR"/>
          </a:p>
        </p:txBody>
      </p:sp>
    </p:spTree>
    <p:extLst>
      <p:ext uri="{BB962C8B-B14F-4D97-AF65-F5344CB8AC3E}">
        <p14:creationId xmlns:p14="http://schemas.microsoft.com/office/powerpoint/2010/main" val="241345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5D23D09-5B35-4ACD-A129-9D20326AF3A7}" type="slidenum">
              <a:rPr lang="fr-FR" smtClean="0"/>
              <a:pPr/>
              <a:t>‹#›</a:t>
            </a:fld>
            <a:endParaRPr lang="fr-FR"/>
          </a:p>
        </p:txBody>
      </p:sp>
    </p:spTree>
    <p:extLst>
      <p:ext uri="{BB962C8B-B14F-4D97-AF65-F5344CB8AC3E}">
        <p14:creationId xmlns:p14="http://schemas.microsoft.com/office/powerpoint/2010/main" val="1064708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D23D09-5B35-4ACD-A129-9D20326AF3A7}" type="slidenum">
              <a:rPr lang="fr-FR" smtClean="0"/>
              <a:pPr/>
              <a:t>‹#›</a:t>
            </a:fld>
            <a:endParaRPr lang="fr-FR"/>
          </a:p>
        </p:txBody>
      </p:sp>
    </p:spTree>
    <p:extLst>
      <p:ext uri="{BB962C8B-B14F-4D97-AF65-F5344CB8AC3E}">
        <p14:creationId xmlns:p14="http://schemas.microsoft.com/office/powerpoint/2010/main" val="1240622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D23D09-5B35-4ACD-A129-9D20326AF3A7}" type="slidenum">
              <a:rPr lang="fr-FR" smtClean="0"/>
              <a:pPr/>
              <a:t>‹#›</a:t>
            </a:fld>
            <a:endParaRPr lang="fr-FR"/>
          </a:p>
        </p:txBody>
      </p:sp>
    </p:spTree>
    <p:extLst>
      <p:ext uri="{BB962C8B-B14F-4D97-AF65-F5344CB8AC3E}">
        <p14:creationId xmlns:p14="http://schemas.microsoft.com/office/powerpoint/2010/main" val="306606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pPr/>
              <a:t>‹#›</a:t>
            </a:fld>
            <a:endParaRPr lang="fr-FR"/>
          </a:p>
        </p:txBody>
      </p:sp>
    </p:spTree>
    <p:extLst>
      <p:ext uri="{BB962C8B-B14F-4D97-AF65-F5344CB8AC3E}">
        <p14:creationId xmlns:p14="http://schemas.microsoft.com/office/powerpoint/2010/main" val="1030125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D885BBDB-585E-4B8A-8711-F4A66DF44053}" type="datetimeFigureOut">
              <a:rPr lang="fr-FR" smtClean="0"/>
              <a:pPr/>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pPr/>
              <a:t>‹#›</a:t>
            </a:fld>
            <a:endParaRPr lang="fr-FR"/>
          </a:p>
        </p:txBody>
      </p:sp>
    </p:spTree>
    <p:extLst>
      <p:ext uri="{BB962C8B-B14F-4D97-AF65-F5344CB8AC3E}">
        <p14:creationId xmlns:p14="http://schemas.microsoft.com/office/powerpoint/2010/main" val="2635036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12" name="Google Shape;12;p17"/>
          <p:cNvSpPr txBox="1">
            <a:spLocks noGrp="1"/>
          </p:cNvSpPr>
          <p:nvPr>
            <p:ph type="ctrTitle"/>
          </p:nvPr>
        </p:nvSpPr>
        <p:spPr>
          <a:xfrm>
            <a:off x="6262900" y="1760300"/>
            <a:ext cx="4822400" cy="2376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6000"/>
              <a:buNone/>
              <a:defRPr sz="8000">
                <a:solidFill>
                  <a:srgbClr val="CE9C3C"/>
                </a:solidFill>
              </a:defRPr>
            </a:lvl1pPr>
            <a:lvl2pPr lvl="1" algn="ctr">
              <a:lnSpc>
                <a:spcPct val="100000"/>
              </a:lnSpc>
              <a:spcBef>
                <a:spcPts val="0"/>
              </a:spcBef>
              <a:spcAft>
                <a:spcPts val="0"/>
              </a:spcAft>
              <a:buClr>
                <a:srgbClr val="434343"/>
              </a:buClr>
              <a:buSzPts val="5200"/>
              <a:buNone/>
              <a:defRPr sz="6933">
                <a:solidFill>
                  <a:srgbClr val="434343"/>
                </a:solidFill>
              </a:defRPr>
            </a:lvl2pPr>
            <a:lvl3pPr lvl="2" algn="ctr">
              <a:lnSpc>
                <a:spcPct val="100000"/>
              </a:lnSpc>
              <a:spcBef>
                <a:spcPts val="0"/>
              </a:spcBef>
              <a:spcAft>
                <a:spcPts val="0"/>
              </a:spcAft>
              <a:buClr>
                <a:srgbClr val="434343"/>
              </a:buClr>
              <a:buSzPts val="5200"/>
              <a:buNone/>
              <a:defRPr sz="6933">
                <a:solidFill>
                  <a:srgbClr val="434343"/>
                </a:solidFill>
              </a:defRPr>
            </a:lvl3pPr>
            <a:lvl4pPr lvl="3" algn="ctr">
              <a:lnSpc>
                <a:spcPct val="100000"/>
              </a:lnSpc>
              <a:spcBef>
                <a:spcPts val="0"/>
              </a:spcBef>
              <a:spcAft>
                <a:spcPts val="0"/>
              </a:spcAft>
              <a:buClr>
                <a:srgbClr val="434343"/>
              </a:buClr>
              <a:buSzPts val="5200"/>
              <a:buNone/>
              <a:defRPr sz="6933">
                <a:solidFill>
                  <a:srgbClr val="434343"/>
                </a:solidFill>
              </a:defRPr>
            </a:lvl4pPr>
            <a:lvl5pPr lvl="4" algn="ctr">
              <a:lnSpc>
                <a:spcPct val="100000"/>
              </a:lnSpc>
              <a:spcBef>
                <a:spcPts val="0"/>
              </a:spcBef>
              <a:spcAft>
                <a:spcPts val="0"/>
              </a:spcAft>
              <a:buClr>
                <a:srgbClr val="434343"/>
              </a:buClr>
              <a:buSzPts val="5200"/>
              <a:buNone/>
              <a:defRPr sz="6933">
                <a:solidFill>
                  <a:srgbClr val="434343"/>
                </a:solidFill>
              </a:defRPr>
            </a:lvl5pPr>
            <a:lvl6pPr lvl="5" algn="ctr">
              <a:lnSpc>
                <a:spcPct val="100000"/>
              </a:lnSpc>
              <a:spcBef>
                <a:spcPts val="0"/>
              </a:spcBef>
              <a:spcAft>
                <a:spcPts val="0"/>
              </a:spcAft>
              <a:buClr>
                <a:srgbClr val="434343"/>
              </a:buClr>
              <a:buSzPts val="5200"/>
              <a:buNone/>
              <a:defRPr sz="6933">
                <a:solidFill>
                  <a:srgbClr val="434343"/>
                </a:solidFill>
              </a:defRPr>
            </a:lvl6pPr>
            <a:lvl7pPr lvl="6" algn="ctr">
              <a:lnSpc>
                <a:spcPct val="100000"/>
              </a:lnSpc>
              <a:spcBef>
                <a:spcPts val="0"/>
              </a:spcBef>
              <a:spcAft>
                <a:spcPts val="0"/>
              </a:spcAft>
              <a:buClr>
                <a:srgbClr val="434343"/>
              </a:buClr>
              <a:buSzPts val="5200"/>
              <a:buNone/>
              <a:defRPr sz="6933">
                <a:solidFill>
                  <a:srgbClr val="434343"/>
                </a:solidFill>
              </a:defRPr>
            </a:lvl7pPr>
            <a:lvl8pPr lvl="7" algn="ctr">
              <a:lnSpc>
                <a:spcPct val="100000"/>
              </a:lnSpc>
              <a:spcBef>
                <a:spcPts val="0"/>
              </a:spcBef>
              <a:spcAft>
                <a:spcPts val="0"/>
              </a:spcAft>
              <a:buClr>
                <a:srgbClr val="434343"/>
              </a:buClr>
              <a:buSzPts val="5200"/>
              <a:buNone/>
              <a:defRPr sz="6933">
                <a:solidFill>
                  <a:srgbClr val="434343"/>
                </a:solidFill>
              </a:defRPr>
            </a:lvl8pPr>
            <a:lvl9pPr lvl="8" algn="ctr">
              <a:lnSpc>
                <a:spcPct val="100000"/>
              </a:lnSpc>
              <a:spcBef>
                <a:spcPts val="0"/>
              </a:spcBef>
              <a:spcAft>
                <a:spcPts val="0"/>
              </a:spcAft>
              <a:buClr>
                <a:srgbClr val="434343"/>
              </a:buClr>
              <a:buSzPts val="5200"/>
              <a:buNone/>
              <a:defRPr sz="6933">
                <a:solidFill>
                  <a:srgbClr val="434343"/>
                </a:solidFill>
              </a:defRPr>
            </a:lvl9pPr>
          </a:lstStyle>
          <a:p>
            <a:endParaRPr/>
          </a:p>
        </p:txBody>
      </p:sp>
      <p:sp>
        <p:nvSpPr>
          <p:cNvPr id="13" name="Google Shape;13;p17"/>
          <p:cNvSpPr txBox="1">
            <a:spLocks noGrp="1"/>
          </p:cNvSpPr>
          <p:nvPr>
            <p:ph type="subTitle" idx="1"/>
          </p:nvPr>
        </p:nvSpPr>
        <p:spPr>
          <a:xfrm>
            <a:off x="7882433" y="3970400"/>
            <a:ext cx="3202800" cy="956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1200"/>
              <a:buNone/>
              <a:defRPr>
                <a:solidFill>
                  <a:srgbClr val="FFFFFF"/>
                </a:solidFill>
              </a:defRPr>
            </a:lvl1pPr>
            <a:lvl2pPr lvl="1" algn="r">
              <a:lnSpc>
                <a:spcPct val="100000"/>
              </a:lnSpc>
              <a:spcBef>
                <a:spcPts val="0"/>
              </a:spcBef>
              <a:spcAft>
                <a:spcPts val="0"/>
              </a:spcAft>
              <a:buClr>
                <a:srgbClr val="434343"/>
              </a:buClr>
              <a:buSzPts val="2800"/>
              <a:buNone/>
              <a:defRPr sz="3733">
                <a:solidFill>
                  <a:srgbClr val="434343"/>
                </a:solidFill>
              </a:defRPr>
            </a:lvl2pPr>
            <a:lvl3pPr lvl="2" algn="r">
              <a:lnSpc>
                <a:spcPct val="100000"/>
              </a:lnSpc>
              <a:spcBef>
                <a:spcPts val="0"/>
              </a:spcBef>
              <a:spcAft>
                <a:spcPts val="0"/>
              </a:spcAft>
              <a:buClr>
                <a:srgbClr val="434343"/>
              </a:buClr>
              <a:buSzPts val="2800"/>
              <a:buNone/>
              <a:defRPr sz="3733">
                <a:solidFill>
                  <a:srgbClr val="434343"/>
                </a:solidFill>
              </a:defRPr>
            </a:lvl3pPr>
            <a:lvl4pPr lvl="3" algn="r">
              <a:lnSpc>
                <a:spcPct val="100000"/>
              </a:lnSpc>
              <a:spcBef>
                <a:spcPts val="0"/>
              </a:spcBef>
              <a:spcAft>
                <a:spcPts val="0"/>
              </a:spcAft>
              <a:buClr>
                <a:srgbClr val="434343"/>
              </a:buClr>
              <a:buSzPts val="2800"/>
              <a:buNone/>
              <a:defRPr sz="3733">
                <a:solidFill>
                  <a:srgbClr val="434343"/>
                </a:solidFill>
              </a:defRPr>
            </a:lvl4pPr>
            <a:lvl5pPr lvl="4" algn="r">
              <a:lnSpc>
                <a:spcPct val="100000"/>
              </a:lnSpc>
              <a:spcBef>
                <a:spcPts val="0"/>
              </a:spcBef>
              <a:spcAft>
                <a:spcPts val="0"/>
              </a:spcAft>
              <a:buClr>
                <a:srgbClr val="434343"/>
              </a:buClr>
              <a:buSzPts val="2800"/>
              <a:buNone/>
              <a:defRPr sz="3733">
                <a:solidFill>
                  <a:srgbClr val="434343"/>
                </a:solidFill>
              </a:defRPr>
            </a:lvl5pPr>
            <a:lvl6pPr lvl="5" algn="r">
              <a:lnSpc>
                <a:spcPct val="100000"/>
              </a:lnSpc>
              <a:spcBef>
                <a:spcPts val="0"/>
              </a:spcBef>
              <a:spcAft>
                <a:spcPts val="0"/>
              </a:spcAft>
              <a:buClr>
                <a:srgbClr val="434343"/>
              </a:buClr>
              <a:buSzPts val="2800"/>
              <a:buNone/>
              <a:defRPr sz="3733">
                <a:solidFill>
                  <a:srgbClr val="434343"/>
                </a:solidFill>
              </a:defRPr>
            </a:lvl6pPr>
            <a:lvl7pPr lvl="6" algn="r">
              <a:lnSpc>
                <a:spcPct val="100000"/>
              </a:lnSpc>
              <a:spcBef>
                <a:spcPts val="0"/>
              </a:spcBef>
              <a:spcAft>
                <a:spcPts val="0"/>
              </a:spcAft>
              <a:buClr>
                <a:srgbClr val="434343"/>
              </a:buClr>
              <a:buSzPts val="2800"/>
              <a:buNone/>
              <a:defRPr sz="3733">
                <a:solidFill>
                  <a:srgbClr val="434343"/>
                </a:solidFill>
              </a:defRPr>
            </a:lvl7pPr>
            <a:lvl8pPr lvl="7" algn="r">
              <a:lnSpc>
                <a:spcPct val="100000"/>
              </a:lnSpc>
              <a:spcBef>
                <a:spcPts val="0"/>
              </a:spcBef>
              <a:spcAft>
                <a:spcPts val="0"/>
              </a:spcAft>
              <a:buClr>
                <a:srgbClr val="434343"/>
              </a:buClr>
              <a:buSzPts val="2800"/>
              <a:buNone/>
              <a:defRPr sz="3733">
                <a:solidFill>
                  <a:srgbClr val="434343"/>
                </a:solidFill>
              </a:defRPr>
            </a:lvl8pPr>
            <a:lvl9pPr lvl="8" algn="r">
              <a:lnSpc>
                <a:spcPct val="100000"/>
              </a:lnSpc>
              <a:spcBef>
                <a:spcPts val="0"/>
              </a:spcBef>
              <a:spcAft>
                <a:spcPts val="0"/>
              </a:spcAft>
              <a:buClr>
                <a:srgbClr val="434343"/>
              </a:buClr>
              <a:buSzPts val="2800"/>
              <a:buNone/>
              <a:defRPr sz="3733">
                <a:solidFill>
                  <a:srgbClr val="434343"/>
                </a:solidFill>
              </a:defRPr>
            </a:lvl9pPr>
          </a:lstStyle>
          <a:p>
            <a:endParaRPr/>
          </a:p>
        </p:txBody>
      </p:sp>
    </p:spTree>
    <p:extLst>
      <p:ext uri="{BB962C8B-B14F-4D97-AF65-F5344CB8AC3E}">
        <p14:creationId xmlns:p14="http://schemas.microsoft.com/office/powerpoint/2010/main" val="414180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B436D"/>
                </a:solidFill>
              </a:defRPr>
            </a:lvl1pPr>
          </a:lstStyle>
          <a:p>
            <a:r>
              <a:rPr lang="en-US" dirty="0"/>
              <a:t>Click to edit Master title style</a:t>
            </a:r>
            <a:endParaRPr lang="fr-F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CF9E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885BBDB-585E-4B8A-8711-F4A66DF44053}"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D23D09-5B35-4ACD-A129-9D20326AF3A7}" type="slidenum">
              <a:rPr lang="fr-FR" smtClean="0"/>
              <a:t>‹#›</a:t>
            </a:fld>
            <a:endParaRPr lang="fr-FR"/>
          </a:p>
        </p:txBody>
      </p:sp>
      <p:pic>
        <p:nvPicPr>
          <p:cNvPr id="7" name="Picture 6">
            <a:extLst>
              <a:ext uri="{FF2B5EF4-FFF2-40B4-BE49-F238E27FC236}">
                <a16:creationId xmlns:a16="http://schemas.microsoft.com/office/drawing/2014/main" id="{C4D843E9-859C-40F7-894D-6ABEB8F0A8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7027" y="136525"/>
            <a:ext cx="2295041" cy="890172"/>
          </a:xfrm>
          <a:prstGeom prst="rect">
            <a:avLst/>
          </a:prstGeom>
        </p:spPr>
      </p:pic>
    </p:spTree>
    <p:extLst>
      <p:ext uri="{BB962C8B-B14F-4D97-AF65-F5344CB8AC3E}">
        <p14:creationId xmlns:p14="http://schemas.microsoft.com/office/powerpoint/2010/main" val="407117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436D"/>
                </a:solidFill>
              </a:defRPr>
            </a:lvl1pPr>
          </a:lstStyle>
          <a:p>
            <a:r>
              <a:rPr lang="en-US" dirty="0"/>
              <a:t>Click to edit Master title style</a:t>
            </a:r>
            <a:endParaRPr lang="fr-FR" dirty="0"/>
          </a:p>
        </p:txBody>
      </p:sp>
      <p:sp>
        <p:nvSpPr>
          <p:cNvPr id="3" name="Content Placeholder 2"/>
          <p:cNvSpPr>
            <a:spLocks noGrp="1"/>
          </p:cNvSpPr>
          <p:nvPr>
            <p:ph sz="half" idx="1"/>
          </p:nvPr>
        </p:nvSpPr>
        <p:spPr>
          <a:xfrm>
            <a:off x="838200" y="1825625"/>
            <a:ext cx="5181600" cy="4351338"/>
          </a:xfrm>
        </p:spPr>
        <p:txBody>
          <a:bodyPr/>
          <a:lstStyle>
            <a:lvl1pPr>
              <a:defRPr>
                <a:solidFill>
                  <a:srgbClr val="CF9E3D"/>
                </a:solidFill>
              </a:defRPr>
            </a:lvl1pPr>
            <a:lvl2pPr>
              <a:defRPr>
                <a:solidFill>
                  <a:srgbClr val="0B436D"/>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CF9E3D"/>
                </a:solidFill>
              </a:defRPr>
            </a:lvl1pPr>
            <a:lvl2pPr>
              <a:defRPr>
                <a:solidFill>
                  <a:srgbClr val="0B436D"/>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Date Placeholder 4"/>
          <p:cNvSpPr>
            <a:spLocks noGrp="1"/>
          </p:cNvSpPr>
          <p:nvPr>
            <p:ph type="dt" sz="half" idx="10"/>
          </p:nvPr>
        </p:nvSpPr>
        <p:spPr/>
        <p:txBody>
          <a:bodyPr/>
          <a:lstStyle/>
          <a:p>
            <a:fld id="{D885BBDB-585E-4B8A-8711-F4A66DF44053}" type="datetimeFigureOut">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D23D09-5B35-4ACD-A129-9D20326AF3A7}" type="slidenum">
              <a:rPr lang="fr-FR" smtClean="0"/>
              <a:t>‹#›</a:t>
            </a:fld>
            <a:endParaRPr lang="fr-FR"/>
          </a:p>
        </p:txBody>
      </p:sp>
      <p:pic>
        <p:nvPicPr>
          <p:cNvPr id="8" name="Picture 7">
            <a:extLst>
              <a:ext uri="{FF2B5EF4-FFF2-40B4-BE49-F238E27FC236}">
                <a16:creationId xmlns:a16="http://schemas.microsoft.com/office/drawing/2014/main" id="{65FECF35-AB09-4131-B976-E5470AD7C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90" y="0"/>
            <a:ext cx="2295041" cy="890172"/>
          </a:xfrm>
          <a:prstGeom prst="rect">
            <a:avLst/>
          </a:prstGeom>
        </p:spPr>
      </p:pic>
    </p:spTree>
    <p:extLst>
      <p:ext uri="{BB962C8B-B14F-4D97-AF65-F5344CB8AC3E}">
        <p14:creationId xmlns:p14="http://schemas.microsoft.com/office/powerpoint/2010/main" val="25300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B436D"/>
                </a:solidFill>
              </a:defRPr>
            </a:lvl1pPr>
          </a:lstStyle>
          <a:p>
            <a:r>
              <a:rPr lang="en-US" dirty="0"/>
              <a:t>Click to edit Master title style</a:t>
            </a:r>
            <a:endParaRPr lang="fr-F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F9E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F9E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Date Placeholder 6"/>
          <p:cNvSpPr>
            <a:spLocks noGrp="1"/>
          </p:cNvSpPr>
          <p:nvPr>
            <p:ph type="dt" sz="half" idx="10"/>
          </p:nvPr>
        </p:nvSpPr>
        <p:spPr/>
        <p:txBody>
          <a:bodyPr/>
          <a:lstStyle/>
          <a:p>
            <a:fld id="{D885BBDB-585E-4B8A-8711-F4A66DF44053}" type="datetimeFigureOut">
              <a:rPr lang="fr-FR" smtClean="0"/>
              <a:t>03/10/2023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5D23D09-5B35-4ACD-A129-9D20326AF3A7}" type="slidenum">
              <a:rPr lang="fr-FR" smtClean="0"/>
              <a:t>‹#›</a:t>
            </a:fld>
            <a:endParaRPr lang="fr-FR"/>
          </a:p>
        </p:txBody>
      </p:sp>
      <p:pic>
        <p:nvPicPr>
          <p:cNvPr id="10" name="Picture 9">
            <a:extLst>
              <a:ext uri="{FF2B5EF4-FFF2-40B4-BE49-F238E27FC236}">
                <a16:creationId xmlns:a16="http://schemas.microsoft.com/office/drawing/2014/main" id="{52D28E45-73A9-431A-8663-78141035A6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292" y="0"/>
            <a:ext cx="2295041" cy="890172"/>
          </a:xfrm>
          <a:prstGeom prst="rect">
            <a:avLst/>
          </a:prstGeom>
        </p:spPr>
      </p:pic>
    </p:spTree>
    <p:extLst>
      <p:ext uri="{BB962C8B-B14F-4D97-AF65-F5344CB8AC3E}">
        <p14:creationId xmlns:p14="http://schemas.microsoft.com/office/powerpoint/2010/main" val="202498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436D"/>
                </a:solidFill>
              </a:defRPr>
            </a:lvl1pPr>
          </a:lstStyle>
          <a:p>
            <a:r>
              <a:rPr lang="en-US" dirty="0"/>
              <a:t>Click to edit Master title style</a:t>
            </a:r>
            <a:endParaRPr lang="fr-FR" dirty="0"/>
          </a:p>
        </p:txBody>
      </p:sp>
      <p:sp>
        <p:nvSpPr>
          <p:cNvPr id="3" name="Date Placeholder 2"/>
          <p:cNvSpPr>
            <a:spLocks noGrp="1"/>
          </p:cNvSpPr>
          <p:nvPr>
            <p:ph type="dt" sz="half" idx="10"/>
          </p:nvPr>
        </p:nvSpPr>
        <p:spPr/>
        <p:txBody>
          <a:bodyPr/>
          <a:lstStyle/>
          <a:p>
            <a:fld id="{D885BBDB-585E-4B8A-8711-F4A66DF44053}" type="datetimeFigureOut">
              <a:rPr lang="fr-FR" smtClean="0"/>
              <a:t>03/10/2023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5D23D09-5B35-4ACD-A129-9D20326AF3A7}" type="slidenum">
              <a:rPr lang="fr-FR" smtClean="0"/>
              <a:t>‹#›</a:t>
            </a:fld>
            <a:endParaRPr lang="fr-FR"/>
          </a:p>
        </p:txBody>
      </p:sp>
    </p:spTree>
    <p:extLst>
      <p:ext uri="{BB962C8B-B14F-4D97-AF65-F5344CB8AC3E}">
        <p14:creationId xmlns:p14="http://schemas.microsoft.com/office/powerpoint/2010/main" val="331024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5BBDB-585E-4B8A-8711-F4A66DF44053}" type="datetimeFigureOut">
              <a:rPr lang="fr-FR" smtClean="0"/>
              <a:t>03/10/2023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5D23D09-5B35-4ACD-A129-9D20326AF3A7}" type="slidenum">
              <a:rPr lang="fr-FR" smtClean="0"/>
              <a:t>‹#›</a:t>
            </a:fld>
            <a:endParaRPr lang="fr-FR"/>
          </a:p>
        </p:txBody>
      </p:sp>
    </p:spTree>
    <p:extLst>
      <p:ext uri="{BB962C8B-B14F-4D97-AF65-F5344CB8AC3E}">
        <p14:creationId xmlns:p14="http://schemas.microsoft.com/office/powerpoint/2010/main" val="21566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5BBDB-585E-4B8A-8711-F4A66DF44053}" type="datetimeFigureOut">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D23D09-5B35-4ACD-A129-9D20326AF3A7}" type="slidenum">
              <a:rPr lang="fr-FR" smtClean="0"/>
              <a:t>‹#›</a:t>
            </a:fld>
            <a:endParaRPr lang="fr-FR"/>
          </a:p>
        </p:txBody>
      </p:sp>
    </p:spTree>
    <p:extLst>
      <p:ext uri="{BB962C8B-B14F-4D97-AF65-F5344CB8AC3E}">
        <p14:creationId xmlns:p14="http://schemas.microsoft.com/office/powerpoint/2010/main" val="31498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5BBDB-585E-4B8A-8711-F4A66DF44053}" type="datetimeFigureOut">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D23D09-5B35-4ACD-A129-9D20326AF3A7}" type="slidenum">
              <a:rPr lang="fr-FR" smtClean="0"/>
              <a:t>‹#›</a:t>
            </a:fld>
            <a:endParaRPr lang="fr-FR"/>
          </a:p>
        </p:txBody>
      </p:sp>
    </p:spTree>
    <p:extLst>
      <p:ext uri="{BB962C8B-B14F-4D97-AF65-F5344CB8AC3E}">
        <p14:creationId xmlns:p14="http://schemas.microsoft.com/office/powerpoint/2010/main" val="163637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5BBDB-585E-4B8A-8711-F4A66DF44053}" type="datetimeFigureOut">
              <a:rPr lang="fr-FR" smtClean="0"/>
              <a:t>03/10/2023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3D09-5B35-4ACD-A129-9D20326AF3A7}" type="slidenum">
              <a:rPr lang="fr-FR" smtClean="0"/>
              <a:t>‹#›</a:t>
            </a:fld>
            <a:endParaRPr lang="fr-FR"/>
          </a:p>
        </p:txBody>
      </p:sp>
    </p:spTree>
    <p:extLst>
      <p:ext uri="{BB962C8B-B14F-4D97-AF65-F5344CB8AC3E}">
        <p14:creationId xmlns:p14="http://schemas.microsoft.com/office/powerpoint/2010/main" val="1170840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5BBDB-585E-4B8A-8711-F4A66DF44053}" type="datetimeFigureOut">
              <a:rPr lang="fr-FR" smtClean="0"/>
              <a:pPr/>
              <a:t>03/10/2023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3D09-5B35-4ACD-A129-9D20326AF3A7}" type="slidenum">
              <a:rPr lang="fr-FR" smtClean="0"/>
              <a:pPr/>
              <a:t>‹#›</a:t>
            </a:fld>
            <a:endParaRPr lang="fr-FR"/>
          </a:p>
        </p:txBody>
      </p:sp>
    </p:spTree>
    <p:extLst>
      <p:ext uri="{BB962C8B-B14F-4D97-AF65-F5344CB8AC3E}">
        <p14:creationId xmlns:p14="http://schemas.microsoft.com/office/powerpoint/2010/main" val="39034383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www.forbes.com/sites/glennllopis/2022/11/23/leading-in-a-time-of-change-higher-education-in-transition/?sh=4f05129f1459" TargetMode="External"/><Relationship Id="rId4" Type="http://schemas.openxmlformats.org/officeDocument/2006/relationships/hyperlink" Target="https://www.tonybates.ca/2021/05/31/understanding-microcredentials-a-report-from-heqco/"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echnology of higher education | TechCrunch">
            <a:extLst>
              <a:ext uri="{FF2B5EF4-FFF2-40B4-BE49-F238E27FC236}">
                <a16:creationId xmlns:a16="http://schemas.microsoft.com/office/drawing/2014/main" id="{C940EF5E-715F-68B4-1BD8-60C439CBB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7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8DF0A7-FCFA-60B5-C0D2-2A51D5EC4323}"/>
              </a:ext>
            </a:extLst>
          </p:cNvPr>
          <p:cNvSpPr txBox="1"/>
          <p:nvPr/>
        </p:nvSpPr>
        <p:spPr>
          <a:xfrm>
            <a:off x="8064500" y="4906058"/>
            <a:ext cx="4241800" cy="1754326"/>
          </a:xfrm>
          <a:prstGeom prst="rect">
            <a:avLst/>
          </a:prstGeom>
          <a:noFill/>
        </p:spPr>
        <p:txBody>
          <a:bodyPr wrap="square" rtlCol="0">
            <a:spAutoFit/>
          </a:bodyPr>
          <a:lstStyle/>
          <a:p>
            <a:pPr algn="ctr"/>
            <a:r>
              <a:rPr lang="en-GB" sz="1800" dirty="0">
                <a:latin typeface="Montserrat" panose="00000500000000000000" pitchFamily="2" charset="0"/>
                <a:ea typeface="Adobe Heiti Std R" pitchFamily="34" charset="-128"/>
              </a:rPr>
              <a:t>Professor  </a:t>
            </a:r>
            <a:r>
              <a:rPr lang="en-GB" sz="1800" dirty="0" err="1">
                <a:latin typeface="Montserrat" panose="00000500000000000000" pitchFamily="2" charset="0"/>
                <a:ea typeface="Adobe Heiti Std R" pitchFamily="34" charset="-128"/>
              </a:rPr>
              <a:t>Romeela</a:t>
            </a:r>
            <a:r>
              <a:rPr lang="en-GB" sz="1800" dirty="0">
                <a:latin typeface="Montserrat" panose="00000500000000000000" pitchFamily="2" charset="0"/>
                <a:ea typeface="Adobe Heiti Std R" pitchFamily="34" charset="-128"/>
              </a:rPr>
              <a:t>  </a:t>
            </a:r>
            <a:r>
              <a:rPr lang="en-GB" sz="1800" dirty="0" err="1">
                <a:latin typeface="Montserrat" panose="00000500000000000000" pitchFamily="2" charset="0"/>
                <a:ea typeface="Adobe Heiti Std R" pitchFamily="34" charset="-128"/>
              </a:rPr>
              <a:t>Mohee</a:t>
            </a:r>
            <a:r>
              <a:rPr lang="en-GB" sz="1800" dirty="0">
                <a:latin typeface="Montserrat" panose="00000500000000000000" pitchFamily="2" charset="0"/>
                <a:ea typeface="Adobe Heiti Std R" pitchFamily="34" charset="-128"/>
              </a:rPr>
              <a:t>  Commissioner</a:t>
            </a:r>
          </a:p>
          <a:p>
            <a:pPr algn="ctr"/>
            <a:r>
              <a:rPr lang="en-GB" sz="1800" dirty="0">
                <a:latin typeface="Montserrat" panose="00000500000000000000" pitchFamily="2" charset="0"/>
                <a:ea typeface="Adobe Heiti Std R" pitchFamily="34" charset="-128"/>
              </a:rPr>
              <a:t>Higher  Education  Commission,  Mauritius</a:t>
            </a:r>
          </a:p>
          <a:p>
            <a:pPr algn="ctr"/>
            <a:endParaRPr lang="en-GB" dirty="0">
              <a:latin typeface="Montserrat" panose="00000500000000000000" pitchFamily="2" charset="0"/>
              <a:ea typeface="Adobe Heiti Std R" pitchFamily="34" charset="-128"/>
            </a:endParaRPr>
          </a:p>
          <a:p>
            <a:pPr algn="ctr"/>
            <a:r>
              <a:rPr lang="en-GB" sz="1800" i="1" dirty="0">
                <a:latin typeface="Montserrat" panose="00000500000000000000" pitchFamily="2" charset="0"/>
                <a:ea typeface="Adobe Heiti Std R" pitchFamily="34" charset="-128"/>
              </a:rPr>
              <a:t>04 October 2023 </a:t>
            </a:r>
          </a:p>
        </p:txBody>
      </p:sp>
      <p:sp>
        <p:nvSpPr>
          <p:cNvPr id="3" name="TextBox 2">
            <a:extLst>
              <a:ext uri="{FF2B5EF4-FFF2-40B4-BE49-F238E27FC236}">
                <a16:creationId xmlns:a16="http://schemas.microsoft.com/office/drawing/2014/main" id="{236EDC08-EFCB-2124-8852-12F596BE9F9D}"/>
              </a:ext>
            </a:extLst>
          </p:cNvPr>
          <p:cNvSpPr txBox="1"/>
          <p:nvPr/>
        </p:nvSpPr>
        <p:spPr>
          <a:xfrm>
            <a:off x="8178800" y="1655711"/>
            <a:ext cx="4013200" cy="2062103"/>
          </a:xfrm>
          <a:prstGeom prst="rect">
            <a:avLst/>
          </a:prstGeom>
          <a:noFill/>
        </p:spPr>
        <p:txBody>
          <a:bodyPr wrap="square" rtlCol="0">
            <a:spAutoFit/>
          </a:bodyPr>
          <a:lstStyle/>
          <a:p>
            <a:pPr algn="ctr"/>
            <a:r>
              <a:rPr lang="en-GB" sz="3200" b="1" dirty="0">
                <a:latin typeface="Montserrat" panose="00000500000000000000" pitchFamily="2" charset="0"/>
              </a:rPr>
              <a:t>Policy Shift</a:t>
            </a:r>
            <a:r>
              <a:rPr lang="en-CA" sz="3200" b="1" dirty="0">
                <a:latin typeface="Montserrat" panose="00000500000000000000" pitchFamily="2" charset="0"/>
              </a:rPr>
              <a:t>s</a:t>
            </a:r>
            <a:r>
              <a:rPr lang="en-GB" sz="3200" b="1" dirty="0">
                <a:latin typeface="Montserrat" panose="00000500000000000000" pitchFamily="2" charset="0"/>
              </a:rPr>
              <a:t> in Higher Education: Online Learning  </a:t>
            </a:r>
            <a:endParaRPr lang="en-MU" sz="3200" b="1" dirty="0">
              <a:latin typeface="Montserrat" panose="00000500000000000000" pitchFamily="2" charset="0"/>
            </a:endParaRPr>
          </a:p>
        </p:txBody>
      </p:sp>
    </p:spTree>
    <p:extLst>
      <p:ext uri="{BB962C8B-B14F-4D97-AF65-F5344CB8AC3E}">
        <p14:creationId xmlns:p14="http://schemas.microsoft.com/office/powerpoint/2010/main" val="417736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C1C0-B97B-984C-C084-1E80FB4612AF}"/>
              </a:ext>
            </a:extLst>
          </p:cNvPr>
          <p:cNvSpPr>
            <a:spLocks noGrp="1"/>
          </p:cNvSpPr>
          <p:nvPr>
            <p:ph type="title"/>
          </p:nvPr>
        </p:nvSpPr>
        <p:spPr>
          <a:xfrm>
            <a:off x="0" y="-23530"/>
            <a:ext cx="11050008" cy="1325563"/>
          </a:xfrm>
        </p:spPr>
        <p:txBody>
          <a:bodyPr>
            <a:normAutofit/>
          </a:bodyPr>
          <a:lstStyle/>
          <a:p>
            <a:r>
              <a:rPr lang="en-GB" sz="3200" dirty="0">
                <a:solidFill>
                  <a:schemeClr val="tx1"/>
                </a:solidFill>
                <a:latin typeface="Montserrat" panose="00000500000000000000" pitchFamily="2" charset="0"/>
              </a:rPr>
              <a:t>Open Universities in the Commonwealth  </a:t>
            </a:r>
            <a:endParaRPr lang="en-MU" sz="3200" dirty="0">
              <a:solidFill>
                <a:schemeClr val="tx1"/>
              </a:solidFill>
              <a:latin typeface="Montserrat" panose="00000500000000000000" pitchFamily="2" charset="0"/>
            </a:endParaRPr>
          </a:p>
        </p:txBody>
      </p:sp>
      <p:pic>
        <p:nvPicPr>
          <p:cNvPr id="5" name="Picture 4">
            <a:extLst>
              <a:ext uri="{FF2B5EF4-FFF2-40B4-BE49-F238E27FC236}">
                <a16:creationId xmlns:a16="http://schemas.microsoft.com/office/drawing/2014/main" id="{9B2CF917-8CAD-CE83-C5B3-276BAF8A77F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58133" y="1109610"/>
            <a:ext cx="6125281" cy="2829851"/>
          </a:xfrm>
          <a:prstGeom prst="rect">
            <a:avLst/>
          </a:prstGeom>
        </p:spPr>
      </p:pic>
      <p:pic>
        <p:nvPicPr>
          <p:cNvPr id="8" name="Picture 7">
            <a:extLst>
              <a:ext uri="{FF2B5EF4-FFF2-40B4-BE49-F238E27FC236}">
                <a16:creationId xmlns:a16="http://schemas.microsoft.com/office/drawing/2014/main" id="{22C7C61F-CEB3-7B41-79BA-C3E7717ABE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28245" y="1064516"/>
            <a:ext cx="5073677" cy="2874945"/>
          </a:xfrm>
          <a:prstGeom prst="rect">
            <a:avLst/>
          </a:prstGeom>
        </p:spPr>
      </p:pic>
      <p:sp>
        <p:nvSpPr>
          <p:cNvPr id="10" name="Rectangle 9">
            <a:extLst>
              <a:ext uri="{FF2B5EF4-FFF2-40B4-BE49-F238E27FC236}">
                <a16:creationId xmlns:a16="http://schemas.microsoft.com/office/drawing/2014/main" id="{639657E8-9915-8FFC-E929-906225207337}"/>
              </a:ext>
            </a:extLst>
          </p:cNvPr>
          <p:cNvSpPr/>
          <p:nvPr/>
        </p:nvSpPr>
        <p:spPr>
          <a:xfrm>
            <a:off x="0" y="3999510"/>
            <a:ext cx="12192000" cy="26102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sz="1600"/>
          </a:p>
        </p:txBody>
      </p:sp>
      <p:sp>
        <p:nvSpPr>
          <p:cNvPr id="12" name="TextBox 11">
            <a:extLst>
              <a:ext uri="{FF2B5EF4-FFF2-40B4-BE49-F238E27FC236}">
                <a16:creationId xmlns:a16="http://schemas.microsoft.com/office/drawing/2014/main" id="{31179487-38DC-9ECA-31A1-2AB2DE93A7F6}"/>
              </a:ext>
            </a:extLst>
          </p:cNvPr>
          <p:cNvSpPr txBox="1"/>
          <p:nvPr/>
        </p:nvSpPr>
        <p:spPr>
          <a:xfrm>
            <a:off x="1855304" y="3999510"/>
            <a:ext cx="8481392" cy="461665"/>
          </a:xfrm>
          <a:prstGeom prst="rect">
            <a:avLst/>
          </a:prstGeom>
          <a:noFill/>
        </p:spPr>
        <p:txBody>
          <a:bodyPr wrap="square" rtlCol="0">
            <a:spAutoFit/>
          </a:bodyPr>
          <a:lstStyle/>
          <a:p>
            <a:pPr algn="ctr"/>
            <a:r>
              <a:rPr lang="en-GB" sz="2400" b="1" dirty="0">
                <a:latin typeface="Montserrat" panose="00000500000000000000" pitchFamily="2" charset="0"/>
              </a:rPr>
              <a:t>Teaching and Learning in Open Universities </a:t>
            </a:r>
            <a:endParaRPr lang="en-MU" sz="2400" b="1" dirty="0">
              <a:latin typeface="Montserrat" panose="00000500000000000000" pitchFamily="2" charset="0"/>
            </a:endParaRPr>
          </a:p>
        </p:txBody>
      </p:sp>
      <p:sp>
        <p:nvSpPr>
          <p:cNvPr id="13" name="TextBox 12">
            <a:extLst>
              <a:ext uri="{FF2B5EF4-FFF2-40B4-BE49-F238E27FC236}">
                <a16:creationId xmlns:a16="http://schemas.microsoft.com/office/drawing/2014/main" id="{4E908F93-AC98-98B3-40CA-19081E330985}"/>
              </a:ext>
            </a:extLst>
          </p:cNvPr>
          <p:cNvSpPr txBox="1"/>
          <p:nvPr/>
        </p:nvSpPr>
        <p:spPr>
          <a:xfrm>
            <a:off x="190078" y="4420997"/>
            <a:ext cx="12001922" cy="2062103"/>
          </a:xfrm>
          <a:prstGeom prst="rect">
            <a:avLst/>
          </a:prstGeom>
          <a:noFill/>
        </p:spPr>
        <p:txBody>
          <a:bodyPr wrap="square" rtlCol="0">
            <a:spAutoFit/>
          </a:bodyPr>
          <a:lstStyle/>
          <a:p>
            <a:pPr algn="just">
              <a:buFont typeface="Arial" panose="020B0604020202020204" pitchFamily="34" charset="0"/>
              <a:buChar char="•"/>
            </a:pPr>
            <a:r>
              <a:rPr lang="en-GB" sz="1600" b="1" i="0" dirty="0">
                <a:solidFill>
                  <a:srgbClr val="374151"/>
                </a:solidFill>
                <a:effectLst/>
                <a:latin typeface="Montserrat" panose="00000500000000000000" pitchFamily="2" charset="0"/>
              </a:rPr>
              <a:t>Teaching and Learning Materials</a:t>
            </a:r>
            <a:r>
              <a:rPr lang="en-GB" sz="1600" b="0" i="0" dirty="0">
                <a:solidFill>
                  <a:srgbClr val="374151"/>
                </a:solidFill>
                <a:effectLst/>
                <a:latin typeface="Montserrat" panose="00000500000000000000" pitchFamily="2" charset="0"/>
              </a:rPr>
              <a:t>: </a:t>
            </a:r>
            <a:r>
              <a:rPr lang="en-GB" sz="1600" dirty="0">
                <a:solidFill>
                  <a:srgbClr val="374151"/>
                </a:solidFill>
                <a:latin typeface="Montserrat" panose="00000500000000000000" pitchFamily="2" charset="0"/>
              </a:rPr>
              <a:t>U</a:t>
            </a:r>
            <a:r>
              <a:rPr lang="en-GB" sz="1600" b="0" i="0" dirty="0">
                <a:solidFill>
                  <a:srgbClr val="374151"/>
                </a:solidFill>
                <a:effectLst/>
                <a:latin typeface="Montserrat" panose="00000500000000000000" pitchFamily="2" charset="0"/>
              </a:rPr>
              <a:t>se a mix of online and printed resources, with a focus on(OER) and quality assurance measures.</a:t>
            </a:r>
          </a:p>
          <a:p>
            <a:pPr algn="just">
              <a:buFont typeface="Arial" panose="020B0604020202020204" pitchFamily="34" charset="0"/>
              <a:buChar char="•"/>
            </a:pPr>
            <a:r>
              <a:rPr lang="en-GB" sz="1600" b="1" i="0" dirty="0">
                <a:solidFill>
                  <a:srgbClr val="374151"/>
                </a:solidFill>
                <a:effectLst/>
                <a:latin typeface="Montserrat" panose="00000500000000000000" pitchFamily="2" charset="0"/>
              </a:rPr>
              <a:t>Technology-Enabled Learning</a:t>
            </a:r>
            <a:r>
              <a:rPr lang="en-GB" sz="1600" b="0" i="0" dirty="0">
                <a:solidFill>
                  <a:srgbClr val="374151"/>
                </a:solidFill>
                <a:effectLst/>
                <a:latin typeface="Montserrat" panose="00000500000000000000" pitchFamily="2" charset="0"/>
              </a:rPr>
              <a:t>: Ensure content accessibility through OER and leverage LMS with interactive features and various tools.</a:t>
            </a:r>
          </a:p>
          <a:p>
            <a:pPr algn="just">
              <a:buFont typeface="Arial" panose="020B0604020202020204" pitchFamily="34" charset="0"/>
              <a:buChar char="•"/>
            </a:pPr>
            <a:r>
              <a:rPr lang="en-GB" sz="1600" b="1" i="0" dirty="0">
                <a:solidFill>
                  <a:srgbClr val="374151"/>
                </a:solidFill>
                <a:effectLst/>
                <a:latin typeface="Montserrat" panose="00000500000000000000" pitchFamily="2" charset="0"/>
              </a:rPr>
              <a:t>Assessment</a:t>
            </a:r>
            <a:r>
              <a:rPr lang="en-GB" sz="1600" b="0" i="0" dirty="0">
                <a:solidFill>
                  <a:srgbClr val="374151"/>
                </a:solidFill>
                <a:effectLst/>
                <a:latin typeface="Montserrat" panose="00000500000000000000" pitchFamily="2" charset="0"/>
              </a:rPr>
              <a:t>: </a:t>
            </a:r>
            <a:r>
              <a:rPr lang="en-GB" sz="1600" dirty="0">
                <a:solidFill>
                  <a:srgbClr val="374151"/>
                </a:solidFill>
                <a:latin typeface="Montserrat" panose="00000500000000000000" pitchFamily="2" charset="0"/>
              </a:rPr>
              <a:t>E</a:t>
            </a:r>
            <a:r>
              <a:rPr lang="en-GB" sz="1600" b="0" i="0" dirty="0">
                <a:solidFill>
                  <a:srgbClr val="374151"/>
                </a:solidFill>
                <a:effectLst/>
                <a:latin typeface="Montserrat" panose="00000500000000000000" pitchFamily="2" charset="0"/>
              </a:rPr>
              <a:t>mploy continuous and diverse assessment methods, including online exams with integrity measures.</a:t>
            </a:r>
          </a:p>
          <a:p>
            <a:pPr algn="just">
              <a:buFont typeface="Arial" panose="020B0604020202020204" pitchFamily="34" charset="0"/>
              <a:buChar char="•"/>
            </a:pPr>
            <a:r>
              <a:rPr lang="en-GB" sz="1600" b="1" i="0" dirty="0">
                <a:solidFill>
                  <a:srgbClr val="374151"/>
                </a:solidFill>
                <a:effectLst/>
                <a:latin typeface="Montserrat" panose="00000500000000000000" pitchFamily="2" charset="0"/>
              </a:rPr>
              <a:t>Learner Support</a:t>
            </a:r>
            <a:r>
              <a:rPr lang="en-GB" sz="1600" b="0" i="0" dirty="0">
                <a:solidFill>
                  <a:srgbClr val="374151"/>
                </a:solidFill>
                <a:effectLst/>
                <a:latin typeface="Montserrat" panose="00000500000000000000" pitchFamily="2" charset="0"/>
              </a:rPr>
              <a:t>: </a:t>
            </a:r>
            <a:r>
              <a:rPr lang="en-GB" sz="1600" dirty="0">
                <a:solidFill>
                  <a:srgbClr val="374151"/>
                </a:solidFill>
                <a:latin typeface="Montserrat" panose="00000500000000000000" pitchFamily="2" charset="0"/>
              </a:rPr>
              <a:t>E</a:t>
            </a:r>
            <a:r>
              <a:rPr lang="en-GB" sz="1600" b="0" i="0" dirty="0">
                <a:solidFill>
                  <a:srgbClr val="374151"/>
                </a:solidFill>
                <a:effectLst/>
                <a:latin typeface="Montserrat" panose="00000500000000000000" pitchFamily="2" charset="0"/>
              </a:rPr>
              <a:t>mphasize staff support, specialized assistance, and tailored resources for students, including those with disabilities. Multiple communication channels and media platforms are used.</a:t>
            </a:r>
          </a:p>
        </p:txBody>
      </p:sp>
    </p:spTree>
    <p:extLst>
      <p:ext uri="{BB962C8B-B14F-4D97-AF65-F5344CB8AC3E}">
        <p14:creationId xmlns:p14="http://schemas.microsoft.com/office/powerpoint/2010/main" val="116051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201D-10B0-0EEC-5F64-E6743CB2CE16}"/>
              </a:ext>
            </a:extLst>
          </p:cNvPr>
          <p:cNvSpPr>
            <a:spLocks noGrp="1"/>
          </p:cNvSpPr>
          <p:nvPr>
            <p:ph type="title"/>
          </p:nvPr>
        </p:nvSpPr>
        <p:spPr>
          <a:xfrm>
            <a:off x="114146" y="39801"/>
            <a:ext cx="10515600" cy="1325563"/>
          </a:xfrm>
        </p:spPr>
        <p:txBody>
          <a:bodyPr>
            <a:normAutofit/>
          </a:bodyPr>
          <a:lstStyle/>
          <a:p>
            <a:r>
              <a:rPr lang="en-GB" sz="3200" dirty="0">
                <a:solidFill>
                  <a:schemeClr val="tx1"/>
                </a:solidFill>
                <a:latin typeface="Montserrat" panose="00000500000000000000" pitchFamily="2" charset="0"/>
              </a:rPr>
              <a:t>Open Universities in the Commonwealth </a:t>
            </a:r>
            <a:endParaRPr lang="en-MU" sz="3200" dirty="0">
              <a:solidFill>
                <a:schemeClr val="tx1"/>
              </a:solidFill>
              <a:latin typeface="Montserrat" panose="00000500000000000000" pitchFamily="2" charset="0"/>
            </a:endParaRPr>
          </a:p>
        </p:txBody>
      </p:sp>
      <p:sp>
        <p:nvSpPr>
          <p:cNvPr id="4" name="TextBox 3">
            <a:extLst>
              <a:ext uri="{FF2B5EF4-FFF2-40B4-BE49-F238E27FC236}">
                <a16:creationId xmlns:a16="http://schemas.microsoft.com/office/drawing/2014/main" id="{7F3223BB-558B-92D4-1949-3D09A2CDEFC8}"/>
              </a:ext>
            </a:extLst>
          </p:cNvPr>
          <p:cNvSpPr txBox="1"/>
          <p:nvPr/>
        </p:nvSpPr>
        <p:spPr>
          <a:xfrm>
            <a:off x="5670861" y="1246096"/>
            <a:ext cx="6402940" cy="584775"/>
          </a:xfrm>
          <a:prstGeom prst="rect">
            <a:avLst/>
          </a:prstGeom>
          <a:noFill/>
        </p:spPr>
        <p:txBody>
          <a:bodyPr wrap="square" rtlCol="0">
            <a:spAutoFit/>
          </a:bodyPr>
          <a:lstStyle/>
          <a:p>
            <a:pPr algn="ctr"/>
            <a:r>
              <a:rPr lang="en-GB" sz="3200" b="1" dirty="0">
                <a:solidFill>
                  <a:schemeClr val="accent1">
                    <a:lumMod val="50000"/>
                  </a:schemeClr>
                </a:solidFill>
              </a:rPr>
              <a:t>Key Priorities of Open Universities  </a:t>
            </a:r>
            <a:endParaRPr lang="en-MU" sz="3200" b="1" dirty="0">
              <a:solidFill>
                <a:schemeClr val="accent1">
                  <a:lumMod val="50000"/>
                </a:schemeClr>
              </a:solidFill>
            </a:endParaRPr>
          </a:p>
        </p:txBody>
      </p:sp>
      <p:sp>
        <p:nvSpPr>
          <p:cNvPr id="6" name="Rectangle: Rounded Corners 5">
            <a:extLst>
              <a:ext uri="{FF2B5EF4-FFF2-40B4-BE49-F238E27FC236}">
                <a16:creationId xmlns:a16="http://schemas.microsoft.com/office/drawing/2014/main" id="{85A8CB58-0CAE-859E-F8D4-9DEF5BA19331}"/>
              </a:ext>
            </a:extLst>
          </p:cNvPr>
          <p:cNvSpPr/>
          <p:nvPr/>
        </p:nvSpPr>
        <p:spPr>
          <a:xfrm>
            <a:off x="5670861" y="5052383"/>
            <a:ext cx="6402940" cy="4762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ontserrat" panose="00000500000000000000" pitchFamily="2" charset="0"/>
              </a:rPr>
              <a:t>Increasing Student enrolment and success </a:t>
            </a:r>
            <a:endParaRPr lang="en-MU" sz="2000" dirty="0">
              <a:solidFill>
                <a:schemeClr val="tx1"/>
              </a:solidFill>
              <a:latin typeface="Montserrat" panose="00000500000000000000" pitchFamily="2" charset="0"/>
            </a:endParaRPr>
          </a:p>
        </p:txBody>
      </p:sp>
      <p:sp>
        <p:nvSpPr>
          <p:cNvPr id="7" name="Rectangle: Rounded Corners 6">
            <a:extLst>
              <a:ext uri="{FF2B5EF4-FFF2-40B4-BE49-F238E27FC236}">
                <a16:creationId xmlns:a16="http://schemas.microsoft.com/office/drawing/2014/main" id="{6A6D4D04-CE89-AF2A-1718-1E865C2A272B}"/>
              </a:ext>
            </a:extLst>
          </p:cNvPr>
          <p:cNvSpPr/>
          <p:nvPr/>
        </p:nvSpPr>
        <p:spPr>
          <a:xfrm>
            <a:off x="5677489" y="3159813"/>
            <a:ext cx="6402940" cy="4762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ontserrat" panose="00000500000000000000" pitchFamily="2" charset="0"/>
              </a:rPr>
              <a:t>Promoting inclusivity </a:t>
            </a:r>
            <a:endParaRPr lang="en-MU" sz="2000" dirty="0">
              <a:solidFill>
                <a:schemeClr val="tx1"/>
              </a:solidFill>
              <a:latin typeface="Montserrat" panose="00000500000000000000" pitchFamily="2" charset="0"/>
            </a:endParaRPr>
          </a:p>
        </p:txBody>
      </p:sp>
      <p:sp>
        <p:nvSpPr>
          <p:cNvPr id="8" name="Rectangle: Rounded Corners 7">
            <a:extLst>
              <a:ext uri="{FF2B5EF4-FFF2-40B4-BE49-F238E27FC236}">
                <a16:creationId xmlns:a16="http://schemas.microsoft.com/office/drawing/2014/main" id="{EF419752-70B3-BF37-7A9F-382C0085728F}"/>
              </a:ext>
            </a:extLst>
          </p:cNvPr>
          <p:cNvSpPr/>
          <p:nvPr/>
        </p:nvSpPr>
        <p:spPr>
          <a:xfrm>
            <a:off x="5670861" y="3720819"/>
            <a:ext cx="6402940" cy="4762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ontserrat" panose="00000500000000000000" pitchFamily="2" charset="0"/>
              </a:rPr>
              <a:t>Internationalisation </a:t>
            </a:r>
            <a:endParaRPr lang="en-MU" sz="2000" dirty="0">
              <a:solidFill>
                <a:schemeClr val="tx1"/>
              </a:solidFill>
              <a:latin typeface="Montserrat" panose="00000500000000000000" pitchFamily="2" charset="0"/>
            </a:endParaRPr>
          </a:p>
        </p:txBody>
      </p:sp>
      <p:sp>
        <p:nvSpPr>
          <p:cNvPr id="9" name="Rectangle: Rounded Corners 8">
            <a:extLst>
              <a:ext uri="{FF2B5EF4-FFF2-40B4-BE49-F238E27FC236}">
                <a16:creationId xmlns:a16="http://schemas.microsoft.com/office/drawing/2014/main" id="{58E78E5D-EBC3-4353-E824-4E5B4C50BFDE}"/>
              </a:ext>
            </a:extLst>
          </p:cNvPr>
          <p:cNvSpPr/>
          <p:nvPr/>
        </p:nvSpPr>
        <p:spPr>
          <a:xfrm>
            <a:off x="5677489" y="4281825"/>
            <a:ext cx="6402940" cy="6753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ontserrat" panose="00000500000000000000" pitchFamily="2" charset="0"/>
              </a:rPr>
              <a:t>Improving and Automizing University processes and offering </a:t>
            </a:r>
            <a:endParaRPr lang="en-MU" sz="2000" dirty="0">
              <a:solidFill>
                <a:schemeClr val="tx1"/>
              </a:solidFill>
              <a:latin typeface="Montserrat" panose="00000500000000000000" pitchFamily="2" charset="0"/>
            </a:endParaRPr>
          </a:p>
        </p:txBody>
      </p:sp>
      <p:sp>
        <p:nvSpPr>
          <p:cNvPr id="10" name="Rectangle: Rounded Corners 9">
            <a:extLst>
              <a:ext uri="{FF2B5EF4-FFF2-40B4-BE49-F238E27FC236}">
                <a16:creationId xmlns:a16="http://schemas.microsoft.com/office/drawing/2014/main" id="{E0920686-633F-BE1F-E0F4-863CB47710FA}"/>
              </a:ext>
            </a:extLst>
          </p:cNvPr>
          <p:cNvSpPr/>
          <p:nvPr/>
        </p:nvSpPr>
        <p:spPr>
          <a:xfrm>
            <a:off x="5670861" y="2601852"/>
            <a:ext cx="6402940" cy="4762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ontserrat" panose="00000500000000000000" pitchFamily="2" charset="0"/>
              </a:rPr>
              <a:t>Enhancing Quality Assurance </a:t>
            </a:r>
            <a:endParaRPr lang="en-MU" sz="2000" dirty="0">
              <a:solidFill>
                <a:schemeClr val="tx1"/>
              </a:solidFill>
              <a:latin typeface="Montserrat" panose="00000500000000000000" pitchFamily="2" charset="0"/>
            </a:endParaRPr>
          </a:p>
        </p:txBody>
      </p:sp>
      <p:sp>
        <p:nvSpPr>
          <p:cNvPr id="11" name="Rectangle: Rounded Corners 10">
            <a:extLst>
              <a:ext uri="{FF2B5EF4-FFF2-40B4-BE49-F238E27FC236}">
                <a16:creationId xmlns:a16="http://schemas.microsoft.com/office/drawing/2014/main" id="{C5DD8BB9-3124-A67D-D40F-C7EF17257BA6}"/>
              </a:ext>
            </a:extLst>
          </p:cNvPr>
          <p:cNvSpPr/>
          <p:nvPr/>
        </p:nvSpPr>
        <p:spPr>
          <a:xfrm>
            <a:off x="5670861" y="5581089"/>
            <a:ext cx="6402940" cy="47625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ontserrat" panose="00000500000000000000" pitchFamily="2" charset="0"/>
              </a:rPr>
              <a:t>Capacity building of faculty and Staff </a:t>
            </a:r>
            <a:endParaRPr lang="en-MU" sz="2000" dirty="0">
              <a:solidFill>
                <a:schemeClr val="tx1"/>
              </a:solidFill>
              <a:latin typeface="Montserrat" panose="00000500000000000000" pitchFamily="2" charset="0"/>
            </a:endParaRPr>
          </a:p>
        </p:txBody>
      </p:sp>
      <p:sp>
        <p:nvSpPr>
          <p:cNvPr id="12" name="Rectangle: Rounded Corners 11">
            <a:extLst>
              <a:ext uri="{FF2B5EF4-FFF2-40B4-BE49-F238E27FC236}">
                <a16:creationId xmlns:a16="http://schemas.microsoft.com/office/drawing/2014/main" id="{095C2C68-117B-5A59-2B67-77C9CC907A96}"/>
              </a:ext>
            </a:extLst>
          </p:cNvPr>
          <p:cNvSpPr/>
          <p:nvPr/>
        </p:nvSpPr>
        <p:spPr>
          <a:xfrm>
            <a:off x="5670861" y="6134523"/>
            <a:ext cx="6402940" cy="72343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ontserrat" panose="00000500000000000000" pitchFamily="2" charset="0"/>
              </a:rPr>
              <a:t>Expanding and Strengthening research activities </a:t>
            </a:r>
            <a:endParaRPr lang="en-MU" sz="2000" dirty="0">
              <a:solidFill>
                <a:schemeClr val="tx1"/>
              </a:solidFill>
              <a:latin typeface="Montserrat" panose="00000500000000000000" pitchFamily="2" charset="0"/>
            </a:endParaRPr>
          </a:p>
        </p:txBody>
      </p:sp>
      <p:pic>
        <p:nvPicPr>
          <p:cNvPr id="14" name="Picture 13">
            <a:extLst>
              <a:ext uri="{FF2B5EF4-FFF2-40B4-BE49-F238E27FC236}">
                <a16:creationId xmlns:a16="http://schemas.microsoft.com/office/drawing/2014/main" id="{03D72842-EE9D-30F4-DA45-C87B126514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7831" y="2002309"/>
            <a:ext cx="5257800" cy="4184780"/>
          </a:xfrm>
          <a:prstGeom prst="rect">
            <a:avLst/>
          </a:prstGeom>
        </p:spPr>
      </p:pic>
      <p:sp>
        <p:nvSpPr>
          <p:cNvPr id="15" name="Rectangle: Rounded Corners 14">
            <a:extLst>
              <a:ext uri="{FF2B5EF4-FFF2-40B4-BE49-F238E27FC236}">
                <a16:creationId xmlns:a16="http://schemas.microsoft.com/office/drawing/2014/main" id="{51B2DB6A-11CD-2D05-4B88-295640E5B5A2}"/>
              </a:ext>
            </a:extLst>
          </p:cNvPr>
          <p:cNvSpPr/>
          <p:nvPr/>
        </p:nvSpPr>
        <p:spPr>
          <a:xfrm>
            <a:off x="5677489" y="1873666"/>
            <a:ext cx="6402940" cy="63196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Montserrat" panose="00000500000000000000" pitchFamily="2" charset="0"/>
              </a:rPr>
              <a:t>Optimising Technology and ODL </a:t>
            </a:r>
            <a:endParaRPr lang="en-MU" sz="2400" b="1" dirty="0">
              <a:solidFill>
                <a:srgbClr val="FF0000"/>
              </a:solidFill>
              <a:latin typeface="Montserrat" panose="00000500000000000000" pitchFamily="2" charset="0"/>
            </a:endParaRPr>
          </a:p>
        </p:txBody>
      </p:sp>
    </p:spTree>
    <p:extLst>
      <p:ext uri="{BB962C8B-B14F-4D97-AF65-F5344CB8AC3E}">
        <p14:creationId xmlns:p14="http://schemas.microsoft.com/office/powerpoint/2010/main" val="34977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156083-DD1D-2D5B-28AE-1C601B536E1A}"/>
              </a:ext>
            </a:extLst>
          </p:cNvPr>
          <p:cNvSpPr>
            <a:spLocks noGrp="1"/>
          </p:cNvSpPr>
          <p:nvPr>
            <p:ph type="ctrTitle"/>
          </p:nvPr>
        </p:nvSpPr>
        <p:spPr>
          <a:xfrm>
            <a:off x="1524000" y="1192703"/>
            <a:ext cx="9144000" cy="2387600"/>
          </a:xfrm>
        </p:spPr>
        <p:txBody>
          <a:bodyPr>
            <a:normAutofit fontScale="90000"/>
          </a:bodyPr>
          <a:lstStyle/>
          <a:p>
            <a:r>
              <a:rPr lang="en-MU" b="1" dirty="0">
                <a:latin typeface="Montserrat" panose="00000500000000000000" pitchFamily="2" charset="0"/>
              </a:rPr>
              <a:t>Mauritian examples of Technology enabled learning</a:t>
            </a:r>
          </a:p>
        </p:txBody>
      </p:sp>
    </p:spTree>
    <p:extLst>
      <p:ext uri="{BB962C8B-B14F-4D97-AF65-F5344CB8AC3E}">
        <p14:creationId xmlns:p14="http://schemas.microsoft.com/office/powerpoint/2010/main" val="107258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9F2C-099C-23C5-0C3D-37B4ED53C916}"/>
              </a:ext>
            </a:extLst>
          </p:cNvPr>
          <p:cNvSpPr>
            <a:spLocks noGrp="1"/>
          </p:cNvSpPr>
          <p:nvPr>
            <p:ph type="title"/>
          </p:nvPr>
        </p:nvSpPr>
        <p:spPr>
          <a:xfrm>
            <a:off x="154745" y="297371"/>
            <a:ext cx="9065455" cy="747231"/>
          </a:xfrm>
        </p:spPr>
        <p:txBody>
          <a:bodyPr>
            <a:normAutofit/>
          </a:bodyPr>
          <a:lstStyle/>
          <a:p>
            <a:r>
              <a:rPr lang="en-US" sz="3200" dirty="0">
                <a:solidFill>
                  <a:schemeClr val="tx1"/>
                </a:solidFill>
                <a:latin typeface="Montserrat" panose="00000500000000000000" pitchFamily="2" charset="0"/>
              </a:rPr>
              <a:t>Futures of Higher Education 2040</a:t>
            </a:r>
            <a:endParaRPr lang="x-none" sz="3200" dirty="0">
              <a:solidFill>
                <a:schemeClr val="tx1"/>
              </a:solidFill>
              <a:latin typeface="Montserrat" panose="00000500000000000000" pitchFamily="2" charset="0"/>
            </a:endParaRPr>
          </a:p>
        </p:txBody>
      </p:sp>
      <p:pic>
        <p:nvPicPr>
          <p:cNvPr id="3" name="Picture 2" descr="Graphical user interface, website&#10;&#10;Description automatically generated">
            <a:extLst>
              <a:ext uri="{FF2B5EF4-FFF2-40B4-BE49-F238E27FC236}">
                <a16:creationId xmlns:a16="http://schemas.microsoft.com/office/drawing/2014/main" id="{4F37EB14-AA60-4C81-0905-255C8E6B4820}"/>
              </a:ext>
            </a:extLst>
          </p:cNvPr>
          <p:cNvPicPr>
            <a:picLocks noChangeAspect="1"/>
          </p:cNvPicPr>
          <p:nvPr/>
        </p:nvPicPr>
        <p:blipFill rotWithShape="1">
          <a:blip r:embed="rId2">
            <a:extLst>
              <a:ext uri="{28A0092B-C50C-407E-A947-70E740481C1C}">
                <a14:useLocalDpi xmlns:a14="http://schemas.microsoft.com/office/drawing/2010/main" val="0"/>
              </a:ext>
            </a:extLst>
          </a:blip>
          <a:srcRect l="2578" t="4509" r="4754"/>
          <a:stretch/>
        </p:blipFill>
        <p:spPr>
          <a:xfrm>
            <a:off x="293212" y="2002170"/>
            <a:ext cx="2720179" cy="3971109"/>
          </a:xfrm>
          <a:prstGeom prst="rect">
            <a:avLst/>
          </a:prstGeom>
        </p:spPr>
      </p:pic>
      <p:sp>
        <p:nvSpPr>
          <p:cNvPr id="4" name="TextBox 3">
            <a:extLst>
              <a:ext uri="{FF2B5EF4-FFF2-40B4-BE49-F238E27FC236}">
                <a16:creationId xmlns:a16="http://schemas.microsoft.com/office/drawing/2014/main" id="{C33195EB-5107-4EE6-0FA7-2E6136B35E47}"/>
              </a:ext>
            </a:extLst>
          </p:cNvPr>
          <p:cNvSpPr txBox="1"/>
          <p:nvPr/>
        </p:nvSpPr>
        <p:spPr>
          <a:xfrm>
            <a:off x="3215005" y="4072870"/>
            <a:ext cx="3838053" cy="2062103"/>
          </a:xfrm>
          <a:prstGeom prst="rect">
            <a:avLst/>
          </a:prstGeom>
          <a:noFill/>
        </p:spPr>
        <p:txBody>
          <a:bodyPr wrap="square" rtlCol="0">
            <a:spAutoFit/>
          </a:bodyPr>
          <a:lstStyle/>
          <a:p>
            <a:pPr algn="just"/>
            <a:r>
              <a:rPr lang="en-US" sz="1600" b="1" dirty="0">
                <a:solidFill>
                  <a:srgbClr val="203864"/>
                </a:solidFill>
                <a:latin typeface="Montserrat" panose="00000500000000000000" pitchFamily="2" charset="0"/>
                <a:cs typeface="Arial" pitchFamily="34" charset="0"/>
              </a:rPr>
              <a:t>Pathways, Mobility &amp; Flexibility</a:t>
            </a:r>
          </a:p>
          <a:p>
            <a:pPr algn="just"/>
            <a:r>
              <a:rPr lang="en-US" sz="1600" dirty="0">
                <a:solidFill>
                  <a:schemeClr val="bg2">
                    <a:lumMod val="50000"/>
                  </a:schemeClr>
                </a:solidFill>
                <a:latin typeface="Montserrat" panose="00000500000000000000" pitchFamily="2" charset="0"/>
                <a:cs typeface="Arial" pitchFamily="34" charset="0"/>
              </a:rPr>
              <a:t>-</a:t>
            </a:r>
            <a:r>
              <a:rPr lang="en-US" sz="1600" dirty="0">
                <a:latin typeface="Montserrat" panose="00000500000000000000" pitchFamily="2" charset="0"/>
                <a:cs typeface="Arial" pitchFamily="34" charset="0"/>
              </a:rPr>
              <a:t>Flexible and personalized learning pathways</a:t>
            </a:r>
          </a:p>
          <a:p>
            <a:pPr algn="just"/>
            <a:r>
              <a:rPr lang="en-US" sz="1600" dirty="0">
                <a:solidFill>
                  <a:srgbClr val="002060"/>
                </a:solidFill>
                <a:latin typeface="Montserrat" panose="00000500000000000000" pitchFamily="2" charset="0"/>
                <a:cs typeface="Arial" pitchFamily="34" charset="0"/>
              </a:rPr>
              <a:t>-</a:t>
            </a:r>
            <a:r>
              <a:rPr lang="en-US" sz="1600" b="1" dirty="0">
                <a:solidFill>
                  <a:srgbClr val="002060"/>
                </a:solidFill>
                <a:latin typeface="Montserrat" panose="00000500000000000000" pitchFamily="2" charset="0"/>
                <a:cs typeface="Arial" pitchFamily="34" charset="0"/>
              </a:rPr>
              <a:t>Credit Transfer and mobility </a:t>
            </a:r>
            <a:r>
              <a:rPr lang="en-US" sz="1600" dirty="0">
                <a:latin typeface="Montserrat" panose="00000500000000000000" pitchFamily="2" charset="0"/>
                <a:cs typeface="Arial" pitchFamily="34" charset="0"/>
              </a:rPr>
              <a:t>(locally and internationally)</a:t>
            </a:r>
          </a:p>
          <a:p>
            <a:pPr algn="just"/>
            <a:r>
              <a:rPr lang="en-US" sz="1600" dirty="0">
                <a:solidFill>
                  <a:schemeClr val="bg2">
                    <a:lumMod val="50000"/>
                  </a:schemeClr>
                </a:solidFill>
                <a:latin typeface="Montserrat" panose="00000500000000000000" pitchFamily="2" charset="0"/>
                <a:cs typeface="Arial" pitchFamily="34" charset="0"/>
              </a:rPr>
              <a:t>-</a:t>
            </a:r>
            <a:r>
              <a:rPr lang="en-US" sz="1600" b="1" dirty="0">
                <a:solidFill>
                  <a:srgbClr val="002060"/>
                </a:solidFill>
                <a:latin typeface="Montserrat" panose="00000500000000000000" pitchFamily="2" charset="0"/>
                <a:cs typeface="Arial" pitchFamily="34" charset="0"/>
              </a:rPr>
              <a:t>Modular/Remote Learning</a:t>
            </a:r>
          </a:p>
          <a:p>
            <a:pPr algn="just"/>
            <a:r>
              <a:rPr lang="en-US" sz="1600" dirty="0">
                <a:latin typeface="Montserrat" panose="00000500000000000000" pitchFamily="2" charset="0"/>
                <a:cs typeface="Arial" pitchFamily="34" charset="0"/>
              </a:rPr>
              <a:t>-Connectivity (Work based learning)</a:t>
            </a:r>
          </a:p>
        </p:txBody>
      </p:sp>
      <p:sp>
        <p:nvSpPr>
          <p:cNvPr id="5" name="TextBox 4">
            <a:extLst>
              <a:ext uri="{FF2B5EF4-FFF2-40B4-BE49-F238E27FC236}">
                <a16:creationId xmlns:a16="http://schemas.microsoft.com/office/drawing/2014/main" id="{F0A98E76-50C1-7FC4-2C61-7FF0B5A3F225}"/>
              </a:ext>
            </a:extLst>
          </p:cNvPr>
          <p:cNvSpPr txBox="1"/>
          <p:nvPr/>
        </p:nvSpPr>
        <p:spPr>
          <a:xfrm>
            <a:off x="3227157" y="1252226"/>
            <a:ext cx="4783657" cy="2820644"/>
          </a:xfrm>
          <a:prstGeom prst="rect">
            <a:avLst/>
          </a:prstGeom>
          <a:noFill/>
        </p:spPr>
        <p:txBody>
          <a:bodyPr wrap="square" rtlCol="0">
            <a:spAutoFit/>
          </a:bodyPr>
          <a:lstStyle/>
          <a:p>
            <a:pPr>
              <a:lnSpc>
                <a:spcPct val="150000"/>
              </a:lnSpc>
            </a:pPr>
            <a:r>
              <a:rPr lang="en-US" sz="2400" b="1" dirty="0">
                <a:solidFill>
                  <a:schemeClr val="tx2">
                    <a:lumMod val="75000"/>
                  </a:schemeClr>
                </a:solidFill>
                <a:latin typeface="Montserrat" panose="00000500000000000000" pitchFamily="2" charset="0"/>
                <a:cs typeface="Arial" pitchFamily="34" charset="0"/>
              </a:rPr>
              <a:t>The use of technology in HE</a:t>
            </a:r>
          </a:p>
          <a:p>
            <a:pPr marL="171450" indent="-171450">
              <a:lnSpc>
                <a:spcPct val="150000"/>
              </a:lnSpc>
              <a:buFont typeface="Century Gothic" panose="020B0502020202020204" pitchFamily="34" charset="0"/>
              <a:buChar char="–"/>
            </a:pPr>
            <a:r>
              <a:rPr lang="en-US" sz="1600" dirty="0">
                <a:solidFill>
                  <a:schemeClr val="tx2">
                    <a:lumMod val="75000"/>
                  </a:schemeClr>
                </a:solidFill>
                <a:latin typeface="Montserrat" panose="00000500000000000000" pitchFamily="2" charset="0"/>
                <a:cs typeface="Arial" pitchFamily="34" charset="0"/>
              </a:rPr>
              <a:t>To improve </a:t>
            </a:r>
            <a:r>
              <a:rPr lang="en-US" sz="1600" b="1" dirty="0">
                <a:solidFill>
                  <a:schemeClr val="tx2">
                    <a:lumMod val="75000"/>
                  </a:schemeClr>
                </a:solidFill>
                <a:latin typeface="Montserrat" panose="00000500000000000000" pitchFamily="2" charset="0"/>
                <a:cs typeface="Arial" pitchFamily="34" charset="0"/>
              </a:rPr>
              <a:t>teaching and learning</a:t>
            </a:r>
          </a:p>
          <a:p>
            <a:pPr marL="171450" indent="-171450">
              <a:lnSpc>
                <a:spcPct val="150000"/>
              </a:lnSpc>
              <a:buFont typeface="Century Gothic" panose="020B0502020202020204" pitchFamily="34" charset="0"/>
              <a:buChar char="–"/>
            </a:pPr>
            <a:r>
              <a:rPr lang="en-US" sz="1600" dirty="0">
                <a:solidFill>
                  <a:schemeClr val="tx2">
                    <a:lumMod val="75000"/>
                  </a:schemeClr>
                </a:solidFill>
                <a:latin typeface="Montserrat" panose="00000500000000000000" pitchFamily="2" charset="0"/>
                <a:cs typeface="Arial" pitchFamily="34" charset="0"/>
              </a:rPr>
              <a:t>To improve </a:t>
            </a:r>
            <a:r>
              <a:rPr lang="en-US" sz="1600" b="1" dirty="0">
                <a:solidFill>
                  <a:schemeClr val="tx2">
                    <a:lumMod val="75000"/>
                  </a:schemeClr>
                </a:solidFill>
                <a:latin typeface="Montserrat" panose="00000500000000000000" pitchFamily="2" charset="0"/>
                <a:cs typeface="Arial" pitchFamily="34" charset="0"/>
              </a:rPr>
              <a:t>analytics</a:t>
            </a:r>
            <a:r>
              <a:rPr lang="en-US" sz="1600" dirty="0">
                <a:solidFill>
                  <a:schemeClr val="tx2">
                    <a:lumMod val="75000"/>
                  </a:schemeClr>
                </a:solidFill>
                <a:latin typeface="Montserrat" panose="00000500000000000000" pitchFamily="2" charset="0"/>
                <a:cs typeface="Arial" pitchFamily="34" charset="0"/>
              </a:rPr>
              <a:t> and to enable </a:t>
            </a:r>
            <a:r>
              <a:rPr lang="en-US" sz="1600" b="1" dirty="0">
                <a:solidFill>
                  <a:schemeClr val="tx2">
                    <a:lumMod val="75000"/>
                  </a:schemeClr>
                </a:solidFill>
                <a:latin typeface="Montserrat" panose="00000500000000000000" pitchFamily="2" charset="0"/>
                <a:cs typeface="Arial" pitchFamily="34" charset="0"/>
              </a:rPr>
              <a:t>personalized student experiences</a:t>
            </a:r>
          </a:p>
          <a:p>
            <a:pPr marL="171450" indent="-171450">
              <a:lnSpc>
                <a:spcPct val="150000"/>
              </a:lnSpc>
              <a:buFont typeface="Century Gothic" panose="020B0502020202020204" pitchFamily="34" charset="0"/>
              <a:buChar char="–"/>
            </a:pPr>
            <a:r>
              <a:rPr lang="en-US" sz="1600" dirty="0">
                <a:solidFill>
                  <a:schemeClr val="tx2">
                    <a:lumMod val="75000"/>
                  </a:schemeClr>
                </a:solidFill>
                <a:latin typeface="Montserrat" panose="00000500000000000000" pitchFamily="2" charset="0"/>
                <a:cs typeface="Arial" pitchFamily="34" charset="0"/>
              </a:rPr>
              <a:t>To improve IT courses (up-to-date)</a:t>
            </a:r>
          </a:p>
          <a:p>
            <a:pPr marL="171450" indent="-171450">
              <a:lnSpc>
                <a:spcPct val="150000"/>
              </a:lnSpc>
              <a:buFont typeface="Century Gothic" panose="020B0502020202020204" pitchFamily="34" charset="0"/>
              <a:buChar char="–"/>
            </a:pPr>
            <a:r>
              <a:rPr lang="en-US" sz="1600" b="1" dirty="0">
                <a:solidFill>
                  <a:schemeClr val="tx2">
                    <a:lumMod val="75000"/>
                  </a:schemeClr>
                </a:solidFill>
                <a:latin typeface="Montserrat" panose="00000500000000000000" pitchFamily="2" charset="0"/>
                <a:cs typeface="Arial" pitchFamily="34" charset="0"/>
              </a:rPr>
              <a:t>Innovation in Research</a:t>
            </a:r>
          </a:p>
          <a:p>
            <a:pPr marL="171450" indent="-171450">
              <a:lnSpc>
                <a:spcPct val="150000"/>
              </a:lnSpc>
              <a:buFont typeface="Century Gothic" panose="020B0502020202020204" pitchFamily="34" charset="0"/>
              <a:buChar char="–"/>
            </a:pPr>
            <a:r>
              <a:rPr lang="en-US" sz="1600" b="1" dirty="0">
                <a:solidFill>
                  <a:schemeClr val="tx2">
                    <a:lumMod val="75000"/>
                  </a:schemeClr>
                </a:solidFill>
                <a:latin typeface="Montserrat" panose="00000500000000000000" pitchFamily="2" charset="0"/>
                <a:cs typeface="Arial" pitchFamily="34" charset="0"/>
              </a:rPr>
              <a:t>Personalized learning</a:t>
            </a:r>
          </a:p>
        </p:txBody>
      </p:sp>
      <p:grpSp>
        <p:nvGrpSpPr>
          <p:cNvPr id="6" name="Group 5">
            <a:extLst>
              <a:ext uri="{FF2B5EF4-FFF2-40B4-BE49-F238E27FC236}">
                <a16:creationId xmlns:a16="http://schemas.microsoft.com/office/drawing/2014/main" id="{FF42DD50-1921-CB00-4452-04F01C09C6EE}"/>
              </a:ext>
            </a:extLst>
          </p:cNvPr>
          <p:cNvGrpSpPr/>
          <p:nvPr/>
        </p:nvGrpSpPr>
        <p:grpSpPr>
          <a:xfrm>
            <a:off x="7928429" y="1277984"/>
            <a:ext cx="3893801" cy="4978821"/>
            <a:chOff x="7349871" y="483343"/>
            <a:chExt cx="3989759" cy="5109432"/>
          </a:xfrm>
        </p:grpSpPr>
        <p:grpSp>
          <p:nvGrpSpPr>
            <p:cNvPr id="7" name="Group 6">
              <a:extLst>
                <a:ext uri="{FF2B5EF4-FFF2-40B4-BE49-F238E27FC236}">
                  <a16:creationId xmlns:a16="http://schemas.microsoft.com/office/drawing/2014/main" id="{0135F577-6A7F-0686-9387-C9596FC9E3E7}"/>
                </a:ext>
              </a:extLst>
            </p:cNvPr>
            <p:cNvGrpSpPr/>
            <p:nvPr/>
          </p:nvGrpSpPr>
          <p:grpSpPr>
            <a:xfrm>
              <a:off x="8953506" y="1293498"/>
              <a:ext cx="2342639" cy="1062953"/>
              <a:chOff x="11378310" y="4567896"/>
              <a:chExt cx="4685277" cy="2125906"/>
            </a:xfrm>
          </p:grpSpPr>
          <p:sp>
            <p:nvSpPr>
              <p:cNvPr id="31" name="Pentagon 5">
                <a:extLst>
                  <a:ext uri="{FF2B5EF4-FFF2-40B4-BE49-F238E27FC236}">
                    <a16:creationId xmlns:a16="http://schemas.microsoft.com/office/drawing/2014/main" id="{79616670-E23D-E1C1-FCA4-D356A6683C9E}"/>
                  </a:ext>
                </a:extLst>
              </p:cNvPr>
              <p:cNvSpPr/>
              <p:nvPr/>
            </p:nvSpPr>
            <p:spPr>
              <a:xfrm rot="90261">
                <a:off x="11378310" y="4567896"/>
                <a:ext cx="4684322" cy="2125906"/>
              </a:xfrm>
              <a:custGeom>
                <a:avLst/>
                <a:gdLst>
                  <a:gd name="connsiteX0" fmla="*/ 0 w 2742251"/>
                  <a:gd name="connsiteY0" fmla="*/ 0 h 1265241"/>
                  <a:gd name="connsiteX1" fmla="*/ 2249402 w 2742251"/>
                  <a:gd name="connsiteY1" fmla="*/ 0 h 1265241"/>
                  <a:gd name="connsiteX2" fmla="*/ 2742251 w 2742251"/>
                  <a:gd name="connsiteY2" fmla="*/ 632621 h 1265241"/>
                  <a:gd name="connsiteX3" fmla="*/ 2249402 w 2742251"/>
                  <a:gd name="connsiteY3" fmla="*/ 1265241 h 1265241"/>
                  <a:gd name="connsiteX4" fmla="*/ 0 w 2742251"/>
                  <a:gd name="connsiteY4" fmla="*/ 1265241 h 1265241"/>
                  <a:gd name="connsiteX5" fmla="*/ 0 w 2742251"/>
                  <a:gd name="connsiteY5" fmla="*/ 0 h 1265241"/>
                  <a:gd name="connsiteX0" fmla="*/ 0 w 2742251"/>
                  <a:gd name="connsiteY0" fmla="*/ 20940 h 1286181"/>
                  <a:gd name="connsiteX1" fmla="*/ 2219788 w 2742251"/>
                  <a:gd name="connsiteY1" fmla="*/ 0 h 1286181"/>
                  <a:gd name="connsiteX2" fmla="*/ 2742251 w 2742251"/>
                  <a:gd name="connsiteY2" fmla="*/ 653561 h 1286181"/>
                  <a:gd name="connsiteX3" fmla="*/ 2249402 w 2742251"/>
                  <a:gd name="connsiteY3" fmla="*/ 1286181 h 1286181"/>
                  <a:gd name="connsiteX4" fmla="*/ 0 w 2742251"/>
                  <a:gd name="connsiteY4" fmla="*/ 1286181 h 1286181"/>
                  <a:gd name="connsiteX5" fmla="*/ 0 w 2742251"/>
                  <a:gd name="connsiteY5" fmla="*/ 20940 h 1286181"/>
                  <a:gd name="connsiteX0" fmla="*/ 0 w 2698891"/>
                  <a:gd name="connsiteY0" fmla="*/ 20940 h 1286181"/>
                  <a:gd name="connsiteX1" fmla="*/ 2219788 w 2698891"/>
                  <a:gd name="connsiteY1" fmla="*/ 0 h 1286181"/>
                  <a:gd name="connsiteX2" fmla="*/ 2698891 w 2698891"/>
                  <a:gd name="connsiteY2" fmla="*/ 646645 h 1286181"/>
                  <a:gd name="connsiteX3" fmla="*/ 2249402 w 2698891"/>
                  <a:gd name="connsiteY3" fmla="*/ 1286181 h 1286181"/>
                  <a:gd name="connsiteX4" fmla="*/ 0 w 2698891"/>
                  <a:gd name="connsiteY4" fmla="*/ 1286181 h 1286181"/>
                  <a:gd name="connsiteX5" fmla="*/ 0 w 2698891"/>
                  <a:gd name="connsiteY5" fmla="*/ 20940 h 1286181"/>
                  <a:gd name="connsiteX0" fmla="*/ 299636 w 2998527"/>
                  <a:gd name="connsiteY0" fmla="*/ 20940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299636 w 2998527"/>
                  <a:gd name="connsiteY5" fmla="*/ 20940 h 1380667"/>
                  <a:gd name="connsiteX0" fmla="*/ 729542 w 2998527"/>
                  <a:gd name="connsiteY0" fmla="*/ 47668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29542 w 2998527"/>
                  <a:gd name="connsiteY5" fmla="*/ 47668 h 1380667"/>
                  <a:gd name="connsiteX0" fmla="*/ 708324 w 2998527"/>
                  <a:gd name="connsiteY0" fmla="*/ 49514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08324 w 2998527"/>
                  <a:gd name="connsiteY5" fmla="*/ 49514 h 1380667"/>
                  <a:gd name="connsiteX0" fmla="*/ 692089 w 2982292"/>
                  <a:gd name="connsiteY0" fmla="*/ 49514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692089 w 2982292"/>
                  <a:gd name="connsiteY5" fmla="*/ 49514 h 1370702"/>
                  <a:gd name="connsiteX0" fmla="*/ 710171 w 2982292"/>
                  <a:gd name="connsiteY0" fmla="*/ 60768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710171 w 2982292"/>
                  <a:gd name="connsiteY5" fmla="*/ 60768 h 1370702"/>
                  <a:gd name="connsiteX0" fmla="*/ 710171 w 2982292"/>
                  <a:gd name="connsiteY0" fmla="*/ 55882 h 1365816"/>
                  <a:gd name="connsiteX1" fmla="*/ 2498553 w 2982292"/>
                  <a:gd name="connsiteY1" fmla="*/ 0 h 1365816"/>
                  <a:gd name="connsiteX2" fmla="*/ 2982292 w 2982292"/>
                  <a:gd name="connsiteY2" fmla="*/ 641759 h 1365816"/>
                  <a:gd name="connsiteX3" fmla="*/ 2532803 w 2982292"/>
                  <a:gd name="connsiteY3" fmla="*/ 1281295 h 1365816"/>
                  <a:gd name="connsiteX4" fmla="*/ 0 w 2982292"/>
                  <a:gd name="connsiteY4" fmla="*/ 1365816 h 1365816"/>
                  <a:gd name="connsiteX5" fmla="*/ 710171 w 2982292"/>
                  <a:gd name="connsiteY5" fmla="*/ 55882 h 1365816"/>
                  <a:gd name="connsiteX0" fmla="*/ 710171 w 2982292"/>
                  <a:gd name="connsiteY0" fmla="*/ 51121 h 1361055"/>
                  <a:gd name="connsiteX1" fmla="*/ 2498678 w 2982292"/>
                  <a:gd name="connsiteY1" fmla="*/ 0 h 1361055"/>
                  <a:gd name="connsiteX2" fmla="*/ 2982292 w 2982292"/>
                  <a:gd name="connsiteY2" fmla="*/ 636998 h 1361055"/>
                  <a:gd name="connsiteX3" fmla="*/ 2532803 w 2982292"/>
                  <a:gd name="connsiteY3" fmla="*/ 1276534 h 1361055"/>
                  <a:gd name="connsiteX4" fmla="*/ 0 w 2982292"/>
                  <a:gd name="connsiteY4" fmla="*/ 1361055 h 1361055"/>
                  <a:gd name="connsiteX5" fmla="*/ 710171 w 2982292"/>
                  <a:gd name="connsiteY5" fmla="*/ 51121 h 1361055"/>
                  <a:gd name="connsiteX0" fmla="*/ 710171 w 2982292"/>
                  <a:gd name="connsiteY0" fmla="*/ 41599 h 1351533"/>
                  <a:gd name="connsiteX1" fmla="*/ 2498928 w 2982292"/>
                  <a:gd name="connsiteY1" fmla="*/ 0 h 1351533"/>
                  <a:gd name="connsiteX2" fmla="*/ 2982292 w 2982292"/>
                  <a:gd name="connsiteY2" fmla="*/ 627476 h 1351533"/>
                  <a:gd name="connsiteX3" fmla="*/ 2532803 w 2982292"/>
                  <a:gd name="connsiteY3" fmla="*/ 1267012 h 1351533"/>
                  <a:gd name="connsiteX4" fmla="*/ 0 w 2982292"/>
                  <a:gd name="connsiteY4" fmla="*/ 1351533 h 1351533"/>
                  <a:gd name="connsiteX5" fmla="*/ 710171 w 2982292"/>
                  <a:gd name="connsiteY5" fmla="*/ 41599 h 1351533"/>
                  <a:gd name="connsiteX0" fmla="*/ 710171 w 2982292"/>
                  <a:gd name="connsiteY0" fmla="*/ 46484 h 1356418"/>
                  <a:gd name="connsiteX1" fmla="*/ 2503563 w 2982292"/>
                  <a:gd name="connsiteY1" fmla="*/ 0 h 1356418"/>
                  <a:gd name="connsiteX2" fmla="*/ 2982292 w 2982292"/>
                  <a:gd name="connsiteY2" fmla="*/ 632361 h 1356418"/>
                  <a:gd name="connsiteX3" fmla="*/ 2532803 w 2982292"/>
                  <a:gd name="connsiteY3" fmla="*/ 1271897 h 1356418"/>
                  <a:gd name="connsiteX4" fmla="*/ 0 w 2982292"/>
                  <a:gd name="connsiteY4" fmla="*/ 1356418 h 1356418"/>
                  <a:gd name="connsiteX5" fmla="*/ 710171 w 2982292"/>
                  <a:gd name="connsiteY5" fmla="*/ 46484 h 1356418"/>
                  <a:gd name="connsiteX0" fmla="*/ 710171 w 2982292"/>
                  <a:gd name="connsiteY0" fmla="*/ 56006 h 1365940"/>
                  <a:gd name="connsiteX1" fmla="*/ 2503313 w 2982292"/>
                  <a:gd name="connsiteY1" fmla="*/ 0 h 1365940"/>
                  <a:gd name="connsiteX2" fmla="*/ 2982292 w 2982292"/>
                  <a:gd name="connsiteY2" fmla="*/ 641883 h 1365940"/>
                  <a:gd name="connsiteX3" fmla="*/ 2532803 w 2982292"/>
                  <a:gd name="connsiteY3" fmla="*/ 1281419 h 1365940"/>
                  <a:gd name="connsiteX4" fmla="*/ 0 w 2982292"/>
                  <a:gd name="connsiteY4" fmla="*/ 1365940 h 1365940"/>
                  <a:gd name="connsiteX5" fmla="*/ 710171 w 2982292"/>
                  <a:gd name="connsiteY5" fmla="*/ 56006 h 1365940"/>
                  <a:gd name="connsiteX0" fmla="*/ 710171 w 2982292"/>
                  <a:gd name="connsiteY0" fmla="*/ 512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0171 w 2982292"/>
                  <a:gd name="connsiteY5" fmla="*/ 51244 h 1361178"/>
                  <a:gd name="connsiteX0" fmla="*/ 729214 w 2982292"/>
                  <a:gd name="connsiteY0" fmla="*/ 507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29214 w 2982292"/>
                  <a:gd name="connsiteY5" fmla="*/ 50744 h 1361178"/>
                  <a:gd name="connsiteX0" fmla="*/ 711421 w 2982292"/>
                  <a:gd name="connsiteY0" fmla="*/ 98853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1421 w 2982292"/>
                  <a:gd name="connsiteY5" fmla="*/ 98853 h 1361178"/>
                  <a:gd name="connsiteX0" fmla="*/ 707602 w 2982292"/>
                  <a:gd name="connsiteY0" fmla="*/ 44166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6 h 1361178"/>
                  <a:gd name="connsiteX0" fmla="*/ 705221 w 2982292"/>
                  <a:gd name="connsiteY0" fmla="*/ 44229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221 w 2982292"/>
                  <a:gd name="connsiteY5" fmla="*/ 44229 h 1361178"/>
                  <a:gd name="connsiteX0" fmla="*/ 707790 w 2982292"/>
                  <a:gd name="connsiteY0" fmla="*/ 5130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90 w 2982292"/>
                  <a:gd name="connsiteY5" fmla="*/ 51308 h 1361178"/>
                  <a:gd name="connsiteX0" fmla="*/ 713114 w 2982292"/>
                  <a:gd name="connsiteY0" fmla="*/ 7260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3114 w 2982292"/>
                  <a:gd name="connsiteY5" fmla="*/ 72607 h 1361178"/>
                  <a:gd name="connsiteX0" fmla="*/ 705410 w 2982292"/>
                  <a:gd name="connsiteY0" fmla="*/ 51371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410 w 2982292"/>
                  <a:gd name="connsiteY5" fmla="*/ 51371 h 1361178"/>
                  <a:gd name="connsiteX0" fmla="*/ 707728 w 2982292"/>
                  <a:gd name="connsiteY0" fmla="*/ 4892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28 w 2982292"/>
                  <a:gd name="connsiteY5" fmla="*/ 48928 h 1361178"/>
                  <a:gd name="connsiteX0" fmla="*/ 707602 w 2982292"/>
                  <a:gd name="connsiteY0" fmla="*/ 4416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65 w 2982292"/>
                  <a:gd name="connsiteY5" fmla="*/ 4654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9651 w 2982292"/>
                  <a:gd name="connsiteY3" fmla="*/ 1295533 h 1361178"/>
                  <a:gd name="connsiteX4" fmla="*/ 0 w 2982292"/>
                  <a:gd name="connsiteY4" fmla="*/ 1361178 h 1361178"/>
                  <a:gd name="connsiteX5" fmla="*/ 707665 w 2982292"/>
                  <a:gd name="connsiteY5" fmla="*/ 46547 h 1361178"/>
                  <a:gd name="connsiteX0" fmla="*/ 722073 w 2996700"/>
                  <a:gd name="connsiteY0" fmla="*/ 46547 h 1356793"/>
                  <a:gd name="connsiteX1" fmla="*/ 2517846 w 2996700"/>
                  <a:gd name="connsiteY1" fmla="*/ 0 h 1356793"/>
                  <a:gd name="connsiteX2" fmla="*/ 2996700 w 2996700"/>
                  <a:gd name="connsiteY2" fmla="*/ 637121 h 1356793"/>
                  <a:gd name="connsiteX3" fmla="*/ 2554059 w 2996700"/>
                  <a:gd name="connsiteY3" fmla="*/ 1295533 h 1356793"/>
                  <a:gd name="connsiteX4" fmla="*/ 0 w 2996700"/>
                  <a:gd name="connsiteY4" fmla="*/ 1356793 h 1356793"/>
                  <a:gd name="connsiteX5" fmla="*/ 722073 w 2996700"/>
                  <a:gd name="connsiteY5" fmla="*/ 46547 h 1356793"/>
                  <a:gd name="connsiteX0" fmla="*/ 712552 w 2996700"/>
                  <a:gd name="connsiteY0" fmla="*/ 46797 h 1356793"/>
                  <a:gd name="connsiteX1" fmla="*/ 2517846 w 2996700"/>
                  <a:gd name="connsiteY1" fmla="*/ 0 h 1356793"/>
                  <a:gd name="connsiteX2" fmla="*/ 2996700 w 2996700"/>
                  <a:gd name="connsiteY2" fmla="*/ 637121 h 1356793"/>
                  <a:gd name="connsiteX3" fmla="*/ 2554059 w 2996700"/>
                  <a:gd name="connsiteY3" fmla="*/ 1295533 h 1356793"/>
                  <a:gd name="connsiteX4" fmla="*/ 0 w 2996700"/>
                  <a:gd name="connsiteY4" fmla="*/ 1356793 h 1356793"/>
                  <a:gd name="connsiteX5" fmla="*/ 712552 w 2996700"/>
                  <a:gd name="connsiteY5" fmla="*/ 46797 h 1356793"/>
                  <a:gd name="connsiteX0" fmla="*/ 712469 w 2996617"/>
                  <a:gd name="connsiteY0" fmla="*/ 46797 h 1359967"/>
                  <a:gd name="connsiteX1" fmla="*/ 2517763 w 2996617"/>
                  <a:gd name="connsiteY1" fmla="*/ 0 h 1359967"/>
                  <a:gd name="connsiteX2" fmla="*/ 2996617 w 2996617"/>
                  <a:gd name="connsiteY2" fmla="*/ 637121 h 1359967"/>
                  <a:gd name="connsiteX3" fmla="*/ 2553976 w 2996617"/>
                  <a:gd name="connsiteY3" fmla="*/ 1295533 h 1359967"/>
                  <a:gd name="connsiteX4" fmla="*/ 0 w 2996617"/>
                  <a:gd name="connsiteY4" fmla="*/ 1359967 h 1359967"/>
                  <a:gd name="connsiteX5" fmla="*/ 712469 w 2996617"/>
                  <a:gd name="connsiteY5" fmla="*/ 46797 h 135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617" h="1359967">
                    <a:moveTo>
                      <a:pt x="712469" y="46797"/>
                    </a:moveTo>
                    <a:lnTo>
                      <a:pt x="2517763" y="0"/>
                    </a:lnTo>
                    <a:lnTo>
                      <a:pt x="2996617" y="637121"/>
                    </a:lnTo>
                    <a:lnTo>
                      <a:pt x="2553976" y="1295533"/>
                    </a:lnTo>
                    <a:lnTo>
                      <a:pt x="0" y="1359967"/>
                    </a:lnTo>
                    <a:lnTo>
                      <a:pt x="712469" y="46797"/>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32" name="Freeform 59">
                <a:extLst>
                  <a:ext uri="{FF2B5EF4-FFF2-40B4-BE49-F238E27FC236}">
                    <a16:creationId xmlns:a16="http://schemas.microsoft.com/office/drawing/2014/main" id="{1DD83F1F-9F0D-3171-AF1A-74344F38DFF8}"/>
                  </a:ext>
                </a:extLst>
              </p:cNvPr>
              <p:cNvSpPr/>
              <p:nvPr/>
            </p:nvSpPr>
            <p:spPr>
              <a:xfrm>
                <a:off x="11935608" y="4581896"/>
                <a:ext cx="4127979" cy="1017799"/>
              </a:xfrm>
              <a:custGeom>
                <a:avLst/>
                <a:gdLst>
                  <a:gd name="connsiteX0" fmla="*/ 372855 w 2631193"/>
                  <a:gd name="connsiteY0" fmla="*/ 0 h 651098"/>
                  <a:gd name="connsiteX1" fmla="*/ 2169231 w 2631193"/>
                  <a:gd name="connsiteY1" fmla="*/ 613 h 651098"/>
                  <a:gd name="connsiteX2" fmla="*/ 2631193 w 2631193"/>
                  <a:gd name="connsiteY2" fmla="*/ 650086 h 651098"/>
                  <a:gd name="connsiteX3" fmla="*/ 2630474 w 2631193"/>
                  <a:gd name="connsiteY3" fmla="*/ 651098 h 651098"/>
                  <a:gd name="connsiteX4" fmla="*/ 0 w 2631193"/>
                  <a:gd name="connsiteY4" fmla="*/ 651098 h 651098"/>
                  <a:gd name="connsiteX5" fmla="*/ 372855 w 2631193"/>
                  <a:gd name="connsiteY5" fmla="*/ 0 h 651098"/>
                  <a:gd name="connsiteX0" fmla="*/ 382380 w 2640718"/>
                  <a:gd name="connsiteY0" fmla="*/ 0 h 651098"/>
                  <a:gd name="connsiteX1" fmla="*/ 2178756 w 2640718"/>
                  <a:gd name="connsiteY1" fmla="*/ 613 h 651098"/>
                  <a:gd name="connsiteX2" fmla="*/ 2640718 w 2640718"/>
                  <a:gd name="connsiteY2" fmla="*/ 650086 h 651098"/>
                  <a:gd name="connsiteX3" fmla="*/ 2639999 w 2640718"/>
                  <a:gd name="connsiteY3" fmla="*/ 651098 h 651098"/>
                  <a:gd name="connsiteX4" fmla="*/ 0 w 2640718"/>
                  <a:gd name="connsiteY4" fmla="*/ 641573 h 651098"/>
                  <a:gd name="connsiteX5" fmla="*/ 382380 w 2640718"/>
                  <a:gd name="connsiteY5" fmla="*/ 0 h 6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0718" h="651098">
                    <a:moveTo>
                      <a:pt x="382380" y="0"/>
                    </a:moveTo>
                    <a:lnTo>
                      <a:pt x="2178756" y="613"/>
                    </a:lnTo>
                    <a:lnTo>
                      <a:pt x="2640718" y="650086"/>
                    </a:lnTo>
                    <a:lnTo>
                      <a:pt x="2639999" y="651098"/>
                    </a:lnTo>
                    <a:lnTo>
                      <a:pt x="0" y="641573"/>
                    </a:lnTo>
                    <a:lnTo>
                      <a:pt x="382380" y="0"/>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ACA21D6D-9BC7-9708-1C14-37DAFF6333D7}"/>
                </a:ext>
              </a:extLst>
            </p:cNvPr>
            <p:cNvGrpSpPr/>
            <p:nvPr/>
          </p:nvGrpSpPr>
          <p:grpSpPr>
            <a:xfrm>
              <a:off x="10259821" y="1932066"/>
              <a:ext cx="1079809" cy="2339689"/>
              <a:chOff x="13990939" y="5845032"/>
              <a:chExt cx="2159618" cy="4679377"/>
            </a:xfrm>
          </p:grpSpPr>
          <p:sp>
            <p:nvSpPr>
              <p:cNvPr id="29" name="Pentagon 5">
                <a:extLst>
                  <a:ext uri="{FF2B5EF4-FFF2-40B4-BE49-F238E27FC236}">
                    <a16:creationId xmlns:a16="http://schemas.microsoft.com/office/drawing/2014/main" id="{0B18F652-1BF3-F4C1-3133-24C9260FB303}"/>
                  </a:ext>
                </a:extLst>
              </p:cNvPr>
              <p:cNvSpPr/>
              <p:nvPr/>
            </p:nvSpPr>
            <p:spPr>
              <a:xfrm rot="3690261">
                <a:off x="12710414" y="7125557"/>
                <a:ext cx="4679377" cy="2118328"/>
              </a:xfrm>
              <a:custGeom>
                <a:avLst/>
                <a:gdLst>
                  <a:gd name="connsiteX0" fmla="*/ 0 w 2742251"/>
                  <a:gd name="connsiteY0" fmla="*/ 0 h 1265241"/>
                  <a:gd name="connsiteX1" fmla="*/ 2249402 w 2742251"/>
                  <a:gd name="connsiteY1" fmla="*/ 0 h 1265241"/>
                  <a:gd name="connsiteX2" fmla="*/ 2742251 w 2742251"/>
                  <a:gd name="connsiteY2" fmla="*/ 632621 h 1265241"/>
                  <a:gd name="connsiteX3" fmla="*/ 2249402 w 2742251"/>
                  <a:gd name="connsiteY3" fmla="*/ 1265241 h 1265241"/>
                  <a:gd name="connsiteX4" fmla="*/ 0 w 2742251"/>
                  <a:gd name="connsiteY4" fmla="*/ 1265241 h 1265241"/>
                  <a:gd name="connsiteX5" fmla="*/ 0 w 2742251"/>
                  <a:gd name="connsiteY5" fmla="*/ 0 h 1265241"/>
                  <a:gd name="connsiteX0" fmla="*/ 0 w 2742251"/>
                  <a:gd name="connsiteY0" fmla="*/ 20940 h 1286181"/>
                  <a:gd name="connsiteX1" fmla="*/ 2219788 w 2742251"/>
                  <a:gd name="connsiteY1" fmla="*/ 0 h 1286181"/>
                  <a:gd name="connsiteX2" fmla="*/ 2742251 w 2742251"/>
                  <a:gd name="connsiteY2" fmla="*/ 653561 h 1286181"/>
                  <a:gd name="connsiteX3" fmla="*/ 2249402 w 2742251"/>
                  <a:gd name="connsiteY3" fmla="*/ 1286181 h 1286181"/>
                  <a:gd name="connsiteX4" fmla="*/ 0 w 2742251"/>
                  <a:gd name="connsiteY4" fmla="*/ 1286181 h 1286181"/>
                  <a:gd name="connsiteX5" fmla="*/ 0 w 2742251"/>
                  <a:gd name="connsiteY5" fmla="*/ 20940 h 1286181"/>
                  <a:gd name="connsiteX0" fmla="*/ 0 w 2698891"/>
                  <a:gd name="connsiteY0" fmla="*/ 20940 h 1286181"/>
                  <a:gd name="connsiteX1" fmla="*/ 2219788 w 2698891"/>
                  <a:gd name="connsiteY1" fmla="*/ 0 h 1286181"/>
                  <a:gd name="connsiteX2" fmla="*/ 2698891 w 2698891"/>
                  <a:gd name="connsiteY2" fmla="*/ 646645 h 1286181"/>
                  <a:gd name="connsiteX3" fmla="*/ 2249402 w 2698891"/>
                  <a:gd name="connsiteY3" fmla="*/ 1286181 h 1286181"/>
                  <a:gd name="connsiteX4" fmla="*/ 0 w 2698891"/>
                  <a:gd name="connsiteY4" fmla="*/ 1286181 h 1286181"/>
                  <a:gd name="connsiteX5" fmla="*/ 0 w 2698891"/>
                  <a:gd name="connsiteY5" fmla="*/ 20940 h 1286181"/>
                  <a:gd name="connsiteX0" fmla="*/ 299636 w 2998527"/>
                  <a:gd name="connsiteY0" fmla="*/ 20940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299636 w 2998527"/>
                  <a:gd name="connsiteY5" fmla="*/ 20940 h 1380667"/>
                  <a:gd name="connsiteX0" fmla="*/ 729542 w 2998527"/>
                  <a:gd name="connsiteY0" fmla="*/ 47668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29542 w 2998527"/>
                  <a:gd name="connsiteY5" fmla="*/ 47668 h 1380667"/>
                  <a:gd name="connsiteX0" fmla="*/ 708324 w 2998527"/>
                  <a:gd name="connsiteY0" fmla="*/ 49514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08324 w 2998527"/>
                  <a:gd name="connsiteY5" fmla="*/ 49514 h 1380667"/>
                  <a:gd name="connsiteX0" fmla="*/ 692089 w 2982292"/>
                  <a:gd name="connsiteY0" fmla="*/ 49514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692089 w 2982292"/>
                  <a:gd name="connsiteY5" fmla="*/ 49514 h 1370702"/>
                  <a:gd name="connsiteX0" fmla="*/ 710171 w 2982292"/>
                  <a:gd name="connsiteY0" fmla="*/ 60768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710171 w 2982292"/>
                  <a:gd name="connsiteY5" fmla="*/ 60768 h 1370702"/>
                  <a:gd name="connsiteX0" fmla="*/ 710171 w 2982292"/>
                  <a:gd name="connsiteY0" fmla="*/ 55882 h 1365816"/>
                  <a:gd name="connsiteX1" fmla="*/ 2498553 w 2982292"/>
                  <a:gd name="connsiteY1" fmla="*/ 0 h 1365816"/>
                  <a:gd name="connsiteX2" fmla="*/ 2982292 w 2982292"/>
                  <a:gd name="connsiteY2" fmla="*/ 641759 h 1365816"/>
                  <a:gd name="connsiteX3" fmla="*/ 2532803 w 2982292"/>
                  <a:gd name="connsiteY3" fmla="*/ 1281295 h 1365816"/>
                  <a:gd name="connsiteX4" fmla="*/ 0 w 2982292"/>
                  <a:gd name="connsiteY4" fmla="*/ 1365816 h 1365816"/>
                  <a:gd name="connsiteX5" fmla="*/ 710171 w 2982292"/>
                  <a:gd name="connsiteY5" fmla="*/ 55882 h 1365816"/>
                  <a:gd name="connsiteX0" fmla="*/ 710171 w 2982292"/>
                  <a:gd name="connsiteY0" fmla="*/ 51121 h 1361055"/>
                  <a:gd name="connsiteX1" fmla="*/ 2498678 w 2982292"/>
                  <a:gd name="connsiteY1" fmla="*/ 0 h 1361055"/>
                  <a:gd name="connsiteX2" fmla="*/ 2982292 w 2982292"/>
                  <a:gd name="connsiteY2" fmla="*/ 636998 h 1361055"/>
                  <a:gd name="connsiteX3" fmla="*/ 2532803 w 2982292"/>
                  <a:gd name="connsiteY3" fmla="*/ 1276534 h 1361055"/>
                  <a:gd name="connsiteX4" fmla="*/ 0 w 2982292"/>
                  <a:gd name="connsiteY4" fmla="*/ 1361055 h 1361055"/>
                  <a:gd name="connsiteX5" fmla="*/ 710171 w 2982292"/>
                  <a:gd name="connsiteY5" fmla="*/ 51121 h 1361055"/>
                  <a:gd name="connsiteX0" fmla="*/ 710171 w 2982292"/>
                  <a:gd name="connsiteY0" fmla="*/ 41599 h 1351533"/>
                  <a:gd name="connsiteX1" fmla="*/ 2498928 w 2982292"/>
                  <a:gd name="connsiteY1" fmla="*/ 0 h 1351533"/>
                  <a:gd name="connsiteX2" fmla="*/ 2982292 w 2982292"/>
                  <a:gd name="connsiteY2" fmla="*/ 627476 h 1351533"/>
                  <a:gd name="connsiteX3" fmla="*/ 2532803 w 2982292"/>
                  <a:gd name="connsiteY3" fmla="*/ 1267012 h 1351533"/>
                  <a:gd name="connsiteX4" fmla="*/ 0 w 2982292"/>
                  <a:gd name="connsiteY4" fmla="*/ 1351533 h 1351533"/>
                  <a:gd name="connsiteX5" fmla="*/ 710171 w 2982292"/>
                  <a:gd name="connsiteY5" fmla="*/ 41599 h 1351533"/>
                  <a:gd name="connsiteX0" fmla="*/ 710171 w 2982292"/>
                  <a:gd name="connsiteY0" fmla="*/ 46484 h 1356418"/>
                  <a:gd name="connsiteX1" fmla="*/ 2503563 w 2982292"/>
                  <a:gd name="connsiteY1" fmla="*/ 0 h 1356418"/>
                  <a:gd name="connsiteX2" fmla="*/ 2982292 w 2982292"/>
                  <a:gd name="connsiteY2" fmla="*/ 632361 h 1356418"/>
                  <a:gd name="connsiteX3" fmla="*/ 2532803 w 2982292"/>
                  <a:gd name="connsiteY3" fmla="*/ 1271897 h 1356418"/>
                  <a:gd name="connsiteX4" fmla="*/ 0 w 2982292"/>
                  <a:gd name="connsiteY4" fmla="*/ 1356418 h 1356418"/>
                  <a:gd name="connsiteX5" fmla="*/ 710171 w 2982292"/>
                  <a:gd name="connsiteY5" fmla="*/ 46484 h 1356418"/>
                  <a:gd name="connsiteX0" fmla="*/ 710171 w 2982292"/>
                  <a:gd name="connsiteY0" fmla="*/ 56006 h 1365940"/>
                  <a:gd name="connsiteX1" fmla="*/ 2503313 w 2982292"/>
                  <a:gd name="connsiteY1" fmla="*/ 0 h 1365940"/>
                  <a:gd name="connsiteX2" fmla="*/ 2982292 w 2982292"/>
                  <a:gd name="connsiteY2" fmla="*/ 641883 h 1365940"/>
                  <a:gd name="connsiteX3" fmla="*/ 2532803 w 2982292"/>
                  <a:gd name="connsiteY3" fmla="*/ 1281419 h 1365940"/>
                  <a:gd name="connsiteX4" fmla="*/ 0 w 2982292"/>
                  <a:gd name="connsiteY4" fmla="*/ 1365940 h 1365940"/>
                  <a:gd name="connsiteX5" fmla="*/ 710171 w 2982292"/>
                  <a:gd name="connsiteY5" fmla="*/ 56006 h 1365940"/>
                  <a:gd name="connsiteX0" fmla="*/ 710171 w 2982292"/>
                  <a:gd name="connsiteY0" fmla="*/ 512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0171 w 2982292"/>
                  <a:gd name="connsiteY5" fmla="*/ 51244 h 1361178"/>
                  <a:gd name="connsiteX0" fmla="*/ 729214 w 2982292"/>
                  <a:gd name="connsiteY0" fmla="*/ 507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29214 w 2982292"/>
                  <a:gd name="connsiteY5" fmla="*/ 50744 h 1361178"/>
                  <a:gd name="connsiteX0" fmla="*/ 711421 w 2982292"/>
                  <a:gd name="connsiteY0" fmla="*/ 98853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1421 w 2982292"/>
                  <a:gd name="connsiteY5" fmla="*/ 98853 h 1361178"/>
                  <a:gd name="connsiteX0" fmla="*/ 707602 w 2982292"/>
                  <a:gd name="connsiteY0" fmla="*/ 44166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6 h 1361178"/>
                  <a:gd name="connsiteX0" fmla="*/ 705221 w 2982292"/>
                  <a:gd name="connsiteY0" fmla="*/ 44229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221 w 2982292"/>
                  <a:gd name="connsiteY5" fmla="*/ 44229 h 1361178"/>
                  <a:gd name="connsiteX0" fmla="*/ 707790 w 2982292"/>
                  <a:gd name="connsiteY0" fmla="*/ 5130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90 w 2982292"/>
                  <a:gd name="connsiteY5" fmla="*/ 51308 h 1361178"/>
                  <a:gd name="connsiteX0" fmla="*/ 713114 w 2982292"/>
                  <a:gd name="connsiteY0" fmla="*/ 7260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3114 w 2982292"/>
                  <a:gd name="connsiteY5" fmla="*/ 72607 h 1361178"/>
                  <a:gd name="connsiteX0" fmla="*/ 705410 w 2982292"/>
                  <a:gd name="connsiteY0" fmla="*/ 51371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410 w 2982292"/>
                  <a:gd name="connsiteY5" fmla="*/ 51371 h 1361178"/>
                  <a:gd name="connsiteX0" fmla="*/ 707728 w 2982292"/>
                  <a:gd name="connsiteY0" fmla="*/ 4892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28 w 2982292"/>
                  <a:gd name="connsiteY5" fmla="*/ 48928 h 1361178"/>
                  <a:gd name="connsiteX0" fmla="*/ 707602 w 2982292"/>
                  <a:gd name="connsiteY0" fmla="*/ 4416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65 w 2982292"/>
                  <a:gd name="connsiteY5" fmla="*/ 4654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9651 w 2982292"/>
                  <a:gd name="connsiteY3" fmla="*/ 1295533 h 1361178"/>
                  <a:gd name="connsiteX4" fmla="*/ 0 w 2982292"/>
                  <a:gd name="connsiteY4" fmla="*/ 1361178 h 1361178"/>
                  <a:gd name="connsiteX5" fmla="*/ 707665 w 2982292"/>
                  <a:gd name="connsiteY5" fmla="*/ 46547 h 1361178"/>
                  <a:gd name="connsiteX0" fmla="*/ 718827 w 2993454"/>
                  <a:gd name="connsiteY0" fmla="*/ 46547 h 1355119"/>
                  <a:gd name="connsiteX1" fmla="*/ 2514600 w 2993454"/>
                  <a:gd name="connsiteY1" fmla="*/ 0 h 1355119"/>
                  <a:gd name="connsiteX2" fmla="*/ 2993454 w 2993454"/>
                  <a:gd name="connsiteY2" fmla="*/ 637121 h 1355119"/>
                  <a:gd name="connsiteX3" fmla="*/ 2550813 w 2993454"/>
                  <a:gd name="connsiteY3" fmla="*/ 1295533 h 1355119"/>
                  <a:gd name="connsiteX4" fmla="*/ 0 w 2993454"/>
                  <a:gd name="connsiteY4" fmla="*/ 1355119 h 1355119"/>
                  <a:gd name="connsiteX5" fmla="*/ 718827 w 2993454"/>
                  <a:gd name="connsiteY5" fmla="*/ 46547 h 1355119"/>
                  <a:gd name="connsiteX0" fmla="*/ 711971 w 2993454"/>
                  <a:gd name="connsiteY0" fmla="*/ 39212 h 1355119"/>
                  <a:gd name="connsiteX1" fmla="*/ 2514600 w 2993454"/>
                  <a:gd name="connsiteY1" fmla="*/ 0 h 1355119"/>
                  <a:gd name="connsiteX2" fmla="*/ 2993454 w 2993454"/>
                  <a:gd name="connsiteY2" fmla="*/ 637121 h 1355119"/>
                  <a:gd name="connsiteX3" fmla="*/ 2550813 w 2993454"/>
                  <a:gd name="connsiteY3" fmla="*/ 1295533 h 1355119"/>
                  <a:gd name="connsiteX4" fmla="*/ 0 w 2993454"/>
                  <a:gd name="connsiteY4" fmla="*/ 1355119 h 1355119"/>
                  <a:gd name="connsiteX5" fmla="*/ 711971 w 2993454"/>
                  <a:gd name="connsiteY5" fmla="*/ 39212 h 1355119"/>
                  <a:gd name="connsiteX0" fmla="*/ 713247 w 2993454"/>
                  <a:gd name="connsiteY0" fmla="*/ 43517 h 1355119"/>
                  <a:gd name="connsiteX1" fmla="*/ 2514600 w 2993454"/>
                  <a:gd name="connsiteY1" fmla="*/ 0 h 1355119"/>
                  <a:gd name="connsiteX2" fmla="*/ 2993454 w 2993454"/>
                  <a:gd name="connsiteY2" fmla="*/ 637121 h 1355119"/>
                  <a:gd name="connsiteX3" fmla="*/ 2550813 w 2993454"/>
                  <a:gd name="connsiteY3" fmla="*/ 1295533 h 1355119"/>
                  <a:gd name="connsiteX4" fmla="*/ 0 w 2993454"/>
                  <a:gd name="connsiteY4" fmla="*/ 1355119 h 1355119"/>
                  <a:gd name="connsiteX5" fmla="*/ 713247 w 2993454"/>
                  <a:gd name="connsiteY5" fmla="*/ 43517 h 1355119"/>
                  <a:gd name="connsiteX0" fmla="*/ 716276 w 2993454"/>
                  <a:gd name="connsiteY0" fmla="*/ 37937 h 1355119"/>
                  <a:gd name="connsiteX1" fmla="*/ 2514600 w 2993454"/>
                  <a:gd name="connsiteY1" fmla="*/ 0 h 1355119"/>
                  <a:gd name="connsiteX2" fmla="*/ 2993454 w 2993454"/>
                  <a:gd name="connsiteY2" fmla="*/ 637121 h 1355119"/>
                  <a:gd name="connsiteX3" fmla="*/ 2550813 w 2993454"/>
                  <a:gd name="connsiteY3" fmla="*/ 1295533 h 1355119"/>
                  <a:gd name="connsiteX4" fmla="*/ 0 w 2993454"/>
                  <a:gd name="connsiteY4" fmla="*/ 1355119 h 1355119"/>
                  <a:gd name="connsiteX5" fmla="*/ 716276 w 2993454"/>
                  <a:gd name="connsiteY5" fmla="*/ 37937 h 1355119"/>
                  <a:gd name="connsiteX0" fmla="*/ 719066 w 2996244"/>
                  <a:gd name="connsiteY0" fmla="*/ 37937 h 1353605"/>
                  <a:gd name="connsiteX1" fmla="*/ 2517390 w 2996244"/>
                  <a:gd name="connsiteY1" fmla="*/ 0 h 1353605"/>
                  <a:gd name="connsiteX2" fmla="*/ 2996244 w 2996244"/>
                  <a:gd name="connsiteY2" fmla="*/ 637121 h 1353605"/>
                  <a:gd name="connsiteX3" fmla="*/ 2553603 w 2996244"/>
                  <a:gd name="connsiteY3" fmla="*/ 1295533 h 1353605"/>
                  <a:gd name="connsiteX4" fmla="*/ 0 w 2996244"/>
                  <a:gd name="connsiteY4" fmla="*/ 1353605 h 1353605"/>
                  <a:gd name="connsiteX5" fmla="*/ 719066 w 2996244"/>
                  <a:gd name="connsiteY5" fmla="*/ 37937 h 1353605"/>
                  <a:gd name="connsiteX0" fmla="*/ 716276 w 2993454"/>
                  <a:gd name="connsiteY0" fmla="*/ 37937 h 1355120"/>
                  <a:gd name="connsiteX1" fmla="*/ 2514600 w 2993454"/>
                  <a:gd name="connsiteY1" fmla="*/ 0 h 1355120"/>
                  <a:gd name="connsiteX2" fmla="*/ 2993454 w 2993454"/>
                  <a:gd name="connsiteY2" fmla="*/ 637121 h 1355120"/>
                  <a:gd name="connsiteX3" fmla="*/ 2550813 w 2993454"/>
                  <a:gd name="connsiteY3" fmla="*/ 1295533 h 1355120"/>
                  <a:gd name="connsiteX4" fmla="*/ 0 w 2993454"/>
                  <a:gd name="connsiteY4" fmla="*/ 1355120 h 1355120"/>
                  <a:gd name="connsiteX5" fmla="*/ 716276 w 2993454"/>
                  <a:gd name="connsiteY5" fmla="*/ 37937 h 135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3454" h="1355120">
                    <a:moveTo>
                      <a:pt x="716276" y="37937"/>
                    </a:moveTo>
                    <a:lnTo>
                      <a:pt x="2514600" y="0"/>
                    </a:lnTo>
                    <a:lnTo>
                      <a:pt x="2993454" y="637121"/>
                    </a:lnTo>
                    <a:lnTo>
                      <a:pt x="2550813" y="1295533"/>
                    </a:lnTo>
                    <a:lnTo>
                      <a:pt x="0" y="1355120"/>
                    </a:lnTo>
                    <a:lnTo>
                      <a:pt x="716276" y="37937"/>
                    </a:lnTo>
                    <a:close/>
                  </a:path>
                </a:pathLst>
              </a:cu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30" name="Freeform 62">
                <a:extLst>
                  <a:ext uri="{FF2B5EF4-FFF2-40B4-BE49-F238E27FC236}">
                    <a16:creationId xmlns:a16="http://schemas.microsoft.com/office/drawing/2014/main" id="{91E7D188-BDA7-C436-B80B-FC192926A48D}"/>
                  </a:ext>
                </a:extLst>
              </p:cNvPr>
              <p:cNvSpPr/>
              <p:nvPr/>
            </p:nvSpPr>
            <p:spPr>
              <a:xfrm rot="3600000">
                <a:off x="13559900" y="7641640"/>
                <a:ext cx="4140210" cy="1041104"/>
              </a:xfrm>
              <a:custGeom>
                <a:avLst/>
                <a:gdLst>
                  <a:gd name="connsiteX0" fmla="*/ 372855 w 2631193"/>
                  <a:gd name="connsiteY0" fmla="*/ 0 h 651098"/>
                  <a:gd name="connsiteX1" fmla="*/ 2169231 w 2631193"/>
                  <a:gd name="connsiteY1" fmla="*/ 613 h 651098"/>
                  <a:gd name="connsiteX2" fmla="*/ 2631193 w 2631193"/>
                  <a:gd name="connsiteY2" fmla="*/ 650086 h 651098"/>
                  <a:gd name="connsiteX3" fmla="*/ 2630474 w 2631193"/>
                  <a:gd name="connsiteY3" fmla="*/ 651098 h 651098"/>
                  <a:gd name="connsiteX4" fmla="*/ 0 w 2631193"/>
                  <a:gd name="connsiteY4" fmla="*/ 651098 h 651098"/>
                  <a:gd name="connsiteX5" fmla="*/ 372855 w 2631193"/>
                  <a:gd name="connsiteY5" fmla="*/ 0 h 651098"/>
                  <a:gd name="connsiteX0" fmla="*/ 390204 w 2648542"/>
                  <a:gd name="connsiteY0" fmla="*/ 0 h 655746"/>
                  <a:gd name="connsiteX1" fmla="*/ 2186580 w 2648542"/>
                  <a:gd name="connsiteY1" fmla="*/ 613 h 655746"/>
                  <a:gd name="connsiteX2" fmla="*/ 2648542 w 2648542"/>
                  <a:gd name="connsiteY2" fmla="*/ 650086 h 655746"/>
                  <a:gd name="connsiteX3" fmla="*/ 2647823 w 2648542"/>
                  <a:gd name="connsiteY3" fmla="*/ 651098 h 655746"/>
                  <a:gd name="connsiteX4" fmla="*/ 0 w 2648542"/>
                  <a:gd name="connsiteY4" fmla="*/ 655746 h 655746"/>
                  <a:gd name="connsiteX5" fmla="*/ 390204 w 2648542"/>
                  <a:gd name="connsiteY5" fmla="*/ 0 h 655746"/>
                  <a:gd name="connsiteX0" fmla="*/ 385130 w 2648542"/>
                  <a:gd name="connsiteY0" fmla="*/ 0 h 666007"/>
                  <a:gd name="connsiteX1" fmla="*/ 2186580 w 2648542"/>
                  <a:gd name="connsiteY1" fmla="*/ 10874 h 666007"/>
                  <a:gd name="connsiteX2" fmla="*/ 2648542 w 2648542"/>
                  <a:gd name="connsiteY2" fmla="*/ 660347 h 666007"/>
                  <a:gd name="connsiteX3" fmla="*/ 2647823 w 2648542"/>
                  <a:gd name="connsiteY3" fmla="*/ 661359 h 666007"/>
                  <a:gd name="connsiteX4" fmla="*/ 0 w 2648542"/>
                  <a:gd name="connsiteY4" fmla="*/ 666007 h 666007"/>
                  <a:gd name="connsiteX5" fmla="*/ 385130 w 2648542"/>
                  <a:gd name="connsiteY5" fmla="*/ 0 h 6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542" h="666007">
                    <a:moveTo>
                      <a:pt x="385130" y="0"/>
                    </a:moveTo>
                    <a:lnTo>
                      <a:pt x="2186580" y="10874"/>
                    </a:lnTo>
                    <a:lnTo>
                      <a:pt x="2648542" y="660347"/>
                    </a:lnTo>
                    <a:lnTo>
                      <a:pt x="2647823" y="661359"/>
                    </a:lnTo>
                    <a:lnTo>
                      <a:pt x="0" y="666007"/>
                    </a:lnTo>
                    <a:lnTo>
                      <a:pt x="385130" y="0"/>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8FE033F0-D9B5-43D5-EA31-B1E2C38BFC43}"/>
                </a:ext>
              </a:extLst>
            </p:cNvPr>
            <p:cNvGrpSpPr/>
            <p:nvPr/>
          </p:nvGrpSpPr>
          <p:grpSpPr>
            <a:xfrm>
              <a:off x="9488605" y="3139622"/>
              <a:ext cx="1056682" cy="2453153"/>
              <a:chOff x="12448507" y="8260144"/>
              <a:chExt cx="2113364" cy="4906306"/>
            </a:xfrm>
          </p:grpSpPr>
          <p:sp>
            <p:nvSpPr>
              <p:cNvPr id="27" name="Pentagon 5">
                <a:extLst>
                  <a:ext uri="{FF2B5EF4-FFF2-40B4-BE49-F238E27FC236}">
                    <a16:creationId xmlns:a16="http://schemas.microsoft.com/office/drawing/2014/main" id="{762E6E2F-A072-DDF6-3B48-349C6455B1F4}"/>
                  </a:ext>
                </a:extLst>
              </p:cNvPr>
              <p:cNvSpPr/>
              <p:nvPr/>
            </p:nvSpPr>
            <p:spPr>
              <a:xfrm rot="7290261">
                <a:off x="11161071" y="9547580"/>
                <a:ext cx="4688236" cy="2113364"/>
              </a:xfrm>
              <a:custGeom>
                <a:avLst/>
                <a:gdLst>
                  <a:gd name="connsiteX0" fmla="*/ 0 w 2742251"/>
                  <a:gd name="connsiteY0" fmla="*/ 0 h 1265241"/>
                  <a:gd name="connsiteX1" fmla="*/ 2249402 w 2742251"/>
                  <a:gd name="connsiteY1" fmla="*/ 0 h 1265241"/>
                  <a:gd name="connsiteX2" fmla="*/ 2742251 w 2742251"/>
                  <a:gd name="connsiteY2" fmla="*/ 632621 h 1265241"/>
                  <a:gd name="connsiteX3" fmla="*/ 2249402 w 2742251"/>
                  <a:gd name="connsiteY3" fmla="*/ 1265241 h 1265241"/>
                  <a:gd name="connsiteX4" fmla="*/ 0 w 2742251"/>
                  <a:gd name="connsiteY4" fmla="*/ 1265241 h 1265241"/>
                  <a:gd name="connsiteX5" fmla="*/ 0 w 2742251"/>
                  <a:gd name="connsiteY5" fmla="*/ 0 h 1265241"/>
                  <a:gd name="connsiteX0" fmla="*/ 0 w 2742251"/>
                  <a:gd name="connsiteY0" fmla="*/ 20940 h 1286181"/>
                  <a:gd name="connsiteX1" fmla="*/ 2219788 w 2742251"/>
                  <a:gd name="connsiteY1" fmla="*/ 0 h 1286181"/>
                  <a:gd name="connsiteX2" fmla="*/ 2742251 w 2742251"/>
                  <a:gd name="connsiteY2" fmla="*/ 653561 h 1286181"/>
                  <a:gd name="connsiteX3" fmla="*/ 2249402 w 2742251"/>
                  <a:gd name="connsiteY3" fmla="*/ 1286181 h 1286181"/>
                  <a:gd name="connsiteX4" fmla="*/ 0 w 2742251"/>
                  <a:gd name="connsiteY4" fmla="*/ 1286181 h 1286181"/>
                  <a:gd name="connsiteX5" fmla="*/ 0 w 2742251"/>
                  <a:gd name="connsiteY5" fmla="*/ 20940 h 1286181"/>
                  <a:gd name="connsiteX0" fmla="*/ 0 w 2698891"/>
                  <a:gd name="connsiteY0" fmla="*/ 20940 h 1286181"/>
                  <a:gd name="connsiteX1" fmla="*/ 2219788 w 2698891"/>
                  <a:gd name="connsiteY1" fmla="*/ 0 h 1286181"/>
                  <a:gd name="connsiteX2" fmla="*/ 2698891 w 2698891"/>
                  <a:gd name="connsiteY2" fmla="*/ 646645 h 1286181"/>
                  <a:gd name="connsiteX3" fmla="*/ 2249402 w 2698891"/>
                  <a:gd name="connsiteY3" fmla="*/ 1286181 h 1286181"/>
                  <a:gd name="connsiteX4" fmla="*/ 0 w 2698891"/>
                  <a:gd name="connsiteY4" fmla="*/ 1286181 h 1286181"/>
                  <a:gd name="connsiteX5" fmla="*/ 0 w 2698891"/>
                  <a:gd name="connsiteY5" fmla="*/ 20940 h 1286181"/>
                  <a:gd name="connsiteX0" fmla="*/ 299636 w 2998527"/>
                  <a:gd name="connsiteY0" fmla="*/ 20940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299636 w 2998527"/>
                  <a:gd name="connsiteY5" fmla="*/ 20940 h 1380667"/>
                  <a:gd name="connsiteX0" fmla="*/ 729542 w 2998527"/>
                  <a:gd name="connsiteY0" fmla="*/ 47668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29542 w 2998527"/>
                  <a:gd name="connsiteY5" fmla="*/ 47668 h 1380667"/>
                  <a:gd name="connsiteX0" fmla="*/ 708324 w 2998527"/>
                  <a:gd name="connsiteY0" fmla="*/ 49514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08324 w 2998527"/>
                  <a:gd name="connsiteY5" fmla="*/ 49514 h 1380667"/>
                  <a:gd name="connsiteX0" fmla="*/ 692089 w 2982292"/>
                  <a:gd name="connsiteY0" fmla="*/ 49514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692089 w 2982292"/>
                  <a:gd name="connsiteY5" fmla="*/ 49514 h 1370702"/>
                  <a:gd name="connsiteX0" fmla="*/ 710171 w 2982292"/>
                  <a:gd name="connsiteY0" fmla="*/ 60768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710171 w 2982292"/>
                  <a:gd name="connsiteY5" fmla="*/ 60768 h 1370702"/>
                  <a:gd name="connsiteX0" fmla="*/ 710171 w 2982292"/>
                  <a:gd name="connsiteY0" fmla="*/ 55882 h 1365816"/>
                  <a:gd name="connsiteX1" fmla="*/ 2498553 w 2982292"/>
                  <a:gd name="connsiteY1" fmla="*/ 0 h 1365816"/>
                  <a:gd name="connsiteX2" fmla="*/ 2982292 w 2982292"/>
                  <a:gd name="connsiteY2" fmla="*/ 641759 h 1365816"/>
                  <a:gd name="connsiteX3" fmla="*/ 2532803 w 2982292"/>
                  <a:gd name="connsiteY3" fmla="*/ 1281295 h 1365816"/>
                  <a:gd name="connsiteX4" fmla="*/ 0 w 2982292"/>
                  <a:gd name="connsiteY4" fmla="*/ 1365816 h 1365816"/>
                  <a:gd name="connsiteX5" fmla="*/ 710171 w 2982292"/>
                  <a:gd name="connsiteY5" fmla="*/ 55882 h 1365816"/>
                  <a:gd name="connsiteX0" fmla="*/ 710171 w 2982292"/>
                  <a:gd name="connsiteY0" fmla="*/ 51121 h 1361055"/>
                  <a:gd name="connsiteX1" fmla="*/ 2498678 w 2982292"/>
                  <a:gd name="connsiteY1" fmla="*/ 0 h 1361055"/>
                  <a:gd name="connsiteX2" fmla="*/ 2982292 w 2982292"/>
                  <a:gd name="connsiteY2" fmla="*/ 636998 h 1361055"/>
                  <a:gd name="connsiteX3" fmla="*/ 2532803 w 2982292"/>
                  <a:gd name="connsiteY3" fmla="*/ 1276534 h 1361055"/>
                  <a:gd name="connsiteX4" fmla="*/ 0 w 2982292"/>
                  <a:gd name="connsiteY4" fmla="*/ 1361055 h 1361055"/>
                  <a:gd name="connsiteX5" fmla="*/ 710171 w 2982292"/>
                  <a:gd name="connsiteY5" fmla="*/ 51121 h 1361055"/>
                  <a:gd name="connsiteX0" fmla="*/ 710171 w 2982292"/>
                  <a:gd name="connsiteY0" fmla="*/ 41599 h 1351533"/>
                  <a:gd name="connsiteX1" fmla="*/ 2498928 w 2982292"/>
                  <a:gd name="connsiteY1" fmla="*/ 0 h 1351533"/>
                  <a:gd name="connsiteX2" fmla="*/ 2982292 w 2982292"/>
                  <a:gd name="connsiteY2" fmla="*/ 627476 h 1351533"/>
                  <a:gd name="connsiteX3" fmla="*/ 2532803 w 2982292"/>
                  <a:gd name="connsiteY3" fmla="*/ 1267012 h 1351533"/>
                  <a:gd name="connsiteX4" fmla="*/ 0 w 2982292"/>
                  <a:gd name="connsiteY4" fmla="*/ 1351533 h 1351533"/>
                  <a:gd name="connsiteX5" fmla="*/ 710171 w 2982292"/>
                  <a:gd name="connsiteY5" fmla="*/ 41599 h 1351533"/>
                  <a:gd name="connsiteX0" fmla="*/ 710171 w 2982292"/>
                  <a:gd name="connsiteY0" fmla="*/ 46484 h 1356418"/>
                  <a:gd name="connsiteX1" fmla="*/ 2503563 w 2982292"/>
                  <a:gd name="connsiteY1" fmla="*/ 0 h 1356418"/>
                  <a:gd name="connsiteX2" fmla="*/ 2982292 w 2982292"/>
                  <a:gd name="connsiteY2" fmla="*/ 632361 h 1356418"/>
                  <a:gd name="connsiteX3" fmla="*/ 2532803 w 2982292"/>
                  <a:gd name="connsiteY3" fmla="*/ 1271897 h 1356418"/>
                  <a:gd name="connsiteX4" fmla="*/ 0 w 2982292"/>
                  <a:gd name="connsiteY4" fmla="*/ 1356418 h 1356418"/>
                  <a:gd name="connsiteX5" fmla="*/ 710171 w 2982292"/>
                  <a:gd name="connsiteY5" fmla="*/ 46484 h 1356418"/>
                  <a:gd name="connsiteX0" fmla="*/ 710171 w 2982292"/>
                  <a:gd name="connsiteY0" fmla="*/ 56006 h 1365940"/>
                  <a:gd name="connsiteX1" fmla="*/ 2503313 w 2982292"/>
                  <a:gd name="connsiteY1" fmla="*/ 0 h 1365940"/>
                  <a:gd name="connsiteX2" fmla="*/ 2982292 w 2982292"/>
                  <a:gd name="connsiteY2" fmla="*/ 641883 h 1365940"/>
                  <a:gd name="connsiteX3" fmla="*/ 2532803 w 2982292"/>
                  <a:gd name="connsiteY3" fmla="*/ 1281419 h 1365940"/>
                  <a:gd name="connsiteX4" fmla="*/ 0 w 2982292"/>
                  <a:gd name="connsiteY4" fmla="*/ 1365940 h 1365940"/>
                  <a:gd name="connsiteX5" fmla="*/ 710171 w 2982292"/>
                  <a:gd name="connsiteY5" fmla="*/ 56006 h 1365940"/>
                  <a:gd name="connsiteX0" fmla="*/ 710171 w 2982292"/>
                  <a:gd name="connsiteY0" fmla="*/ 512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0171 w 2982292"/>
                  <a:gd name="connsiteY5" fmla="*/ 51244 h 1361178"/>
                  <a:gd name="connsiteX0" fmla="*/ 729214 w 2982292"/>
                  <a:gd name="connsiteY0" fmla="*/ 507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29214 w 2982292"/>
                  <a:gd name="connsiteY5" fmla="*/ 50744 h 1361178"/>
                  <a:gd name="connsiteX0" fmla="*/ 711421 w 2982292"/>
                  <a:gd name="connsiteY0" fmla="*/ 98853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1421 w 2982292"/>
                  <a:gd name="connsiteY5" fmla="*/ 98853 h 1361178"/>
                  <a:gd name="connsiteX0" fmla="*/ 707602 w 2982292"/>
                  <a:gd name="connsiteY0" fmla="*/ 44166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6 h 1361178"/>
                  <a:gd name="connsiteX0" fmla="*/ 705221 w 2982292"/>
                  <a:gd name="connsiteY0" fmla="*/ 44229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221 w 2982292"/>
                  <a:gd name="connsiteY5" fmla="*/ 44229 h 1361178"/>
                  <a:gd name="connsiteX0" fmla="*/ 707790 w 2982292"/>
                  <a:gd name="connsiteY0" fmla="*/ 5130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90 w 2982292"/>
                  <a:gd name="connsiteY5" fmla="*/ 51308 h 1361178"/>
                  <a:gd name="connsiteX0" fmla="*/ 713114 w 2982292"/>
                  <a:gd name="connsiteY0" fmla="*/ 7260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3114 w 2982292"/>
                  <a:gd name="connsiteY5" fmla="*/ 72607 h 1361178"/>
                  <a:gd name="connsiteX0" fmla="*/ 705410 w 2982292"/>
                  <a:gd name="connsiteY0" fmla="*/ 51371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410 w 2982292"/>
                  <a:gd name="connsiteY5" fmla="*/ 51371 h 1361178"/>
                  <a:gd name="connsiteX0" fmla="*/ 707728 w 2982292"/>
                  <a:gd name="connsiteY0" fmla="*/ 4892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28 w 2982292"/>
                  <a:gd name="connsiteY5" fmla="*/ 48928 h 1361178"/>
                  <a:gd name="connsiteX0" fmla="*/ 707602 w 2982292"/>
                  <a:gd name="connsiteY0" fmla="*/ 4416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65 w 2982292"/>
                  <a:gd name="connsiteY5" fmla="*/ 4654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9651 w 2982292"/>
                  <a:gd name="connsiteY3" fmla="*/ 1295533 h 1361178"/>
                  <a:gd name="connsiteX4" fmla="*/ 0 w 2982292"/>
                  <a:gd name="connsiteY4" fmla="*/ 1361178 h 1361178"/>
                  <a:gd name="connsiteX5" fmla="*/ 707665 w 2982292"/>
                  <a:gd name="connsiteY5" fmla="*/ 46547 h 1361178"/>
                  <a:gd name="connsiteX0" fmla="*/ 713886 w 2988513"/>
                  <a:gd name="connsiteY0" fmla="*/ 46547 h 1351027"/>
                  <a:gd name="connsiteX1" fmla="*/ 2509659 w 2988513"/>
                  <a:gd name="connsiteY1" fmla="*/ 0 h 1351027"/>
                  <a:gd name="connsiteX2" fmla="*/ 2988513 w 2988513"/>
                  <a:gd name="connsiteY2" fmla="*/ 637121 h 1351027"/>
                  <a:gd name="connsiteX3" fmla="*/ 2545872 w 2988513"/>
                  <a:gd name="connsiteY3" fmla="*/ 1295533 h 1351027"/>
                  <a:gd name="connsiteX4" fmla="*/ 0 w 2988513"/>
                  <a:gd name="connsiteY4" fmla="*/ 1351027 h 1351027"/>
                  <a:gd name="connsiteX5" fmla="*/ 713886 w 2988513"/>
                  <a:gd name="connsiteY5" fmla="*/ 46547 h 1351027"/>
                  <a:gd name="connsiteX0" fmla="*/ 718404 w 2988513"/>
                  <a:gd name="connsiteY0" fmla="*/ 49363 h 1351027"/>
                  <a:gd name="connsiteX1" fmla="*/ 2509659 w 2988513"/>
                  <a:gd name="connsiteY1" fmla="*/ 0 h 1351027"/>
                  <a:gd name="connsiteX2" fmla="*/ 2988513 w 2988513"/>
                  <a:gd name="connsiteY2" fmla="*/ 637121 h 1351027"/>
                  <a:gd name="connsiteX3" fmla="*/ 2545872 w 2988513"/>
                  <a:gd name="connsiteY3" fmla="*/ 1295533 h 1351027"/>
                  <a:gd name="connsiteX4" fmla="*/ 0 w 2988513"/>
                  <a:gd name="connsiteY4" fmla="*/ 1351027 h 1351027"/>
                  <a:gd name="connsiteX5" fmla="*/ 718404 w 2988513"/>
                  <a:gd name="connsiteY5" fmla="*/ 49363 h 1351027"/>
                  <a:gd name="connsiteX0" fmla="*/ 713427 w 2988513"/>
                  <a:gd name="connsiteY0" fmla="*/ 41242 h 1351027"/>
                  <a:gd name="connsiteX1" fmla="*/ 2509659 w 2988513"/>
                  <a:gd name="connsiteY1" fmla="*/ 0 h 1351027"/>
                  <a:gd name="connsiteX2" fmla="*/ 2988513 w 2988513"/>
                  <a:gd name="connsiteY2" fmla="*/ 637121 h 1351027"/>
                  <a:gd name="connsiteX3" fmla="*/ 2545872 w 2988513"/>
                  <a:gd name="connsiteY3" fmla="*/ 1295533 h 1351027"/>
                  <a:gd name="connsiteX4" fmla="*/ 0 w 2988513"/>
                  <a:gd name="connsiteY4" fmla="*/ 1351027 h 1351027"/>
                  <a:gd name="connsiteX5" fmla="*/ 713427 w 2988513"/>
                  <a:gd name="connsiteY5" fmla="*/ 41242 h 1351027"/>
                  <a:gd name="connsiteX0" fmla="*/ 726525 w 2988513"/>
                  <a:gd name="connsiteY0" fmla="*/ 44387 h 1351027"/>
                  <a:gd name="connsiteX1" fmla="*/ 2509659 w 2988513"/>
                  <a:gd name="connsiteY1" fmla="*/ 0 h 1351027"/>
                  <a:gd name="connsiteX2" fmla="*/ 2988513 w 2988513"/>
                  <a:gd name="connsiteY2" fmla="*/ 637121 h 1351027"/>
                  <a:gd name="connsiteX3" fmla="*/ 2545872 w 2988513"/>
                  <a:gd name="connsiteY3" fmla="*/ 1295533 h 1351027"/>
                  <a:gd name="connsiteX4" fmla="*/ 0 w 2988513"/>
                  <a:gd name="connsiteY4" fmla="*/ 1351027 h 1351027"/>
                  <a:gd name="connsiteX5" fmla="*/ 726525 w 2988513"/>
                  <a:gd name="connsiteY5" fmla="*/ 44387 h 1351027"/>
                  <a:gd name="connsiteX0" fmla="*/ 713427 w 2988513"/>
                  <a:gd name="connsiteY0" fmla="*/ 41243 h 1351027"/>
                  <a:gd name="connsiteX1" fmla="*/ 2509659 w 2988513"/>
                  <a:gd name="connsiteY1" fmla="*/ 0 h 1351027"/>
                  <a:gd name="connsiteX2" fmla="*/ 2988513 w 2988513"/>
                  <a:gd name="connsiteY2" fmla="*/ 637121 h 1351027"/>
                  <a:gd name="connsiteX3" fmla="*/ 2545872 w 2988513"/>
                  <a:gd name="connsiteY3" fmla="*/ 1295533 h 1351027"/>
                  <a:gd name="connsiteX4" fmla="*/ 0 w 2988513"/>
                  <a:gd name="connsiteY4" fmla="*/ 1351027 h 1351027"/>
                  <a:gd name="connsiteX5" fmla="*/ 713427 w 2988513"/>
                  <a:gd name="connsiteY5" fmla="*/ 41243 h 1351027"/>
                  <a:gd name="connsiteX0" fmla="*/ 712183 w 2988513"/>
                  <a:gd name="connsiteY0" fmla="*/ 39212 h 1351027"/>
                  <a:gd name="connsiteX1" fmla="*/ 2509659 w 2988513"/>
                  <a:gd name="connsiteY1" fmla="*/ 0 h 1351027"/>
                  <a:gd name="connsiteX2" fmla="*/ 2988513 w 2988513"/>
                  <a:gd name="connsiteY2" fmla="*/ 637121 h 1351027"/>
                  <a:gd name="connsiteX3" fmla="*/ 2545872 w 2988513"/>
                  <a:gd name="connsiteY3" fmla="*/ 1295533 h 1351027"/>
                  <a:gd name="connsiteX4" fmla="*/ 0 w 2988513"/>
                  <a:gd name="connsiteY4" fmla="*/ 1351027 h 1351027"/>
                  <a:gd name="connsiteX5" fmla="*/ 712183 w 2988513"/>
                  <a:gd name="connsiteY5" fmla="*/ 39212 h 1351027"/>
                  <a:gd name="connsiteX0" fmla="*/ 722792 w 2999122"/>
                  <a:gd name="connsiteY0" fmla="*/ 39212 h 1351944"/>
                  <a:gd name="connsiteX1" fmla="*/ 2520268 w 2999122"/>
                  <a:gd name="connsiteY1" fmla="*/ 0 h 1351944"/>
                  <a:gd name="connsiteX2" fmla="*/ 2999122 w 2999122"/>
                  <a:gd name="connsiteY2" fmla="*/ 637121 h 1351944"/>
                  <a:gd name="connsiteX3" fmla="*/ 2556481 w 2999122"/>
                  <a:gd name="connsiteY3" fmla="*/ 1295533 h 1351944"/>
                  <a:gd name="connsiteX4" fmla="*/ 0 w 2999122"/>
                  <a:gd name="connsiteY4" fmla="*/ 1351944 h 1351944"/>
                  <a:gd name="connsiteX5" fmla="*/ 722792 w 2999122"/>
                  <a:gd name="connsiteY5" fmla="*/ 39212 h 135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9122" h="1351944">
                    <a:moveTo>
                      <a:pt x="722792" y="39212"/>
                    </a:moveTo>
                    <a:lnTo>
                      <a:pt x="2520268" y="0"/>
                    </a:lnTo>
                    <a:lnTo>
                      <a:pt x="2999122" y="637121"/>
                    </a:lnTo>
                    <a:lnTo>
                      <a:pt x="2556481" y="1295533"/>
                    </a:lnTo>
                    <a:lnTo>
                      <a:pt x="0" y="1351944"/>
                    </a:lnTo>
                    <a:lnTo>
                      <a:pt x="722792" y="39212"/>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8" name="Freeform 65">
                <a:extLst>
                  <a:ext uri="{FF2B5EF4-FFF2-40B4-BE49-F238E27FC236}">
                    <a16:creationId xmlns:a16="http://schemas.microsoft.com/office/drawing/2014/main" id="{9F560EEA-E1E3-B187-2134-B8ED4FA3EAAD}"/>
                  </a:ext>
                </a:extLst>
              </p:cNvPr>
              <p:cNvSpPr/>
              <p:nvPr/>
            </p:nvSpPr>
            <p:spPr>
              <a:xfrm rot="7200000">
                <a:off x="11771738" y="10592449"/>
                <a:ext cx="4121897" cy="1026106"/>
              </a:xfrm>
              <a:custGeom>
                <a:avLst/>
                <a:gdLst>
                  <a:gd name="connsiteX0" fmla="*/ 372855 w 2631193"/>
                  <a:gd name="connsiteY0" fmla="*/ 0 h 651098"/>
                  <a:gd name="connsiteX1" fmla="*/ 2169231 w 2631193"/>
                  <a:gd name="connsiteY1" fmla="*/ 613 h 651098"/>
                  <a:gd name="connsiteX2" fmla="*/ 2631193 w 2631193"/>
                  <a:gd name="connsiteY2" fmla="*/ 650086 h 651098"/>
                  <a:gd name="connsiteX3" fmla="*/ 2630474 w 2631193"/>
                  <a:gd name="connsiteY3" fmla="*/ 651098 h 651098"/>
                  <a:gd name="connsiteX4" fmla="*/ 0 w 2631193"/>
                  <a:gd name="connsiteY4" fmla="*/ 651098 h 651098"/>
                  <a:gd name="connsiteX5" fmla="*/ 372855 w 2631193"/>
                  <a:gd name="connsiteY5" fmla="*/ 0 h 651098"/>
                  <a:gd name="connsiteX0" fmla="*/ 372536 w 2631193"/>
                  <a:gd name="connsiteY0" fmla="*/ 0 h 656412"/>
                  <a:gd name="connsiteX1" fmla="*/ 2169231 w 2631193"/>
                  <a:gd name="connsiteY1" fmla="*/ 5927 h 656412"/>
                  <a:gd name="connsiteX2" fmla="*/ 2631193 w 2631193"/>
                  <a:gd name="connsiteY2" fmla="*/ 655400 h 656412"/>
                  <a:gd name="connsiteX3" fmla="*/ 2630474 w 2631193"/>
                  <a:gd name="connsiteY3" fmla="*/ 656412 h 656412"/>
                  <a:gd name="connsiteX4" fmla="*/ 0 w 2631193"/>
                  <a:gd name="connsiteY4" fmla="*/ 656412 h 656412"/>
                  <a:gd name="connsiteX5" fmla="*/ 372536 w 2631193"/>
                  <a:gd name="connsiteY5" fmla="*/ 0 h 656412"/>
                  <a:gd name="connsiteX0" fmla="*/ 378170 w 2636827"/>
                  <a:gd name="connsiteY0" fmla="*/ 0 h 656412"/>
                  <a:gd name="connsiteX1" fmla="*/ 2174865 w 2636827"/>
                  <a:gd name="connsiteY1" fmla="*/ 5927 h 656412"/>
                  <a:gd name="connsiteX2" fmla="*/ 2636827 w 2636827"/>
                  <a:gd name="connsiteY2" fmla="*/ 655400 h 656412"/>
                  <a:gd name="connsiteX3" fmla="*/ 2636108 w 2636827"/>
                  <a:gd name="connsiteY3" fmla="*/ 656412 h 656412"/>
                  <a:gd name="connsiteX4" fmla="*/ 0 w 2636827"/>
                  <a:gd name="connsiteY4" fmla="*/ 651416 h 656412"/>
                  <a:gd name="connsiteX5" fmla="*/ 378170 w 2636827"/>
                  <a:gd name="connsiteY5" fmla="*/ 0 h 6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827" h="656412">
                    <a:moveTo>
                      <a:pt x="378170" y="0"/>
                    </a:moveTo>
                    <a:lnTo>
                      <a:pt x="2174865" y="5927"/>
                    </a:lnTo>
                    <a:lnTo>
                      <a:pt x="2636827" y="655400"/>
                    </a:lnTo>
                    <a:lnTo>
                      <a:pt x="2636108" y="656412"/>
                    </a:lnTo>
                    <a:lnTo>
                      <a:pt x="0" y="651416"/>
                    </a:lnTo>
                    <a:lnTo>
                      <a:pt x="378170" y="0"/>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21F9DA65-AE65-E24D-D705-798B2EC2F595}"/>
                </a:ext>
              </a:extLst>
            </p:cNvPr>
            <p:cNvGrpSpPr/>
            <p:nvPr/>
          </p:nvGrpSpPr>
          <p:grpSpPr>
            <a:xfrm>
              <a:off x="7407743" y="3719150"/>
              <a:ext cx="2343894" cy="1061744"/>
              <a:chOff x="8286783" y="9419200"/>
              <a:chExt cx="4687787" cy="2123488"/>
            </a:xfrm>
          </p:grpSpPr>
          <p:sp>
            <p:nvSpPr>
              <p:cNvPr id="25" name="Pentagon 5">
                <a:extLst>
                  <a:ext uri="{FF2B5EF4-FFF2-40B4-BE49-F238E27FC236}">
                    <a16:creationId xmlns:a16="http://schemas.microsoft.com/office/drawing/2014/main" id="{BB905707-7BD3-0661-330B-D8C7F9847109}"/>
                  </a:ext>
                </a:extLst>
              </p:cNvPr>
              <p:cNvSpPr/>
              <p:nvPr/>
            </p:nvSpPr>
            <p:spPr>
              <a:xfrm rot="10890261">
                <a:off x="8287702" y="9419200"/>
                <a:ext cx="4686868" cy="2123488"/>
              </a:xfrm>
              <a:custGeom>
                <a:avLst/>
                <a:gdLst>
                  <a:gd name="connsiteX0" fmla="*/ 0 w 2742251"/>
                  <a:gd name="connsiteY0" fmla="*/ 0 h 1265241"/>
                  <a:gd name="connsiteX1" fmla="*/ 2249402 w 2742251"/>
                  <a:gd name="connsiteY1" fmla="*/ 0 h 1265241"/>
                  <a:gd name="connsiteX2" fmla="*/ 2742251 w 2742251"/>
                  <a:gd name="connsiteY2" fmla="*/ 632621 h 1265241"/>
                  <a:gd name="connsiteX3" fmla="*/ 2249402 w 2742251"/>
                  <a:gd name="connsiteY3" fmla="*/ 1265241 h 1265241"/>
                  <a:gd name="connsiteX4" fmla="*/ 0 w 2742251"/>
                  <a:gd name="connsiteY4" fmla="*/ 1265241 h 1265241"/>
                  <a:gd name="connsiteX5" fmla="*/ 0 w 2742251"/>
                  <a:gd name="connsiteY5" fmla="*/ 0 h 1265241"/>
                  <a:gd name="connsiteX0" fmla="*/ 0 w 2742251"/>
                  <a:gd name="connsiteY0" fmla="*/ 20940 h 1286181"/>
                  <a:gd name="connsiteX1" fmla="*/ 2219788 w 2742251"/>
                  <a:gd name="connsiteY1" fmla="*/ 0 h 1286181"/>
                  <a:gd name="connsiteX2" fmla="*/ 2742251 w 2742251"/>
                  <a:gd name="connsiteY2" fmla="*/ 653561 h 1286181"/>
                  <a:gd name="connsiteX3" fmla="*/ 2249402 w 2742251"/>
                  <a:gd name="connsiteY3" fmla="*/ 1286181 h 1286181"/>
                  <a:gd name="connsiteX4" fmla="*/ 0 w 2742251"/>
                  <a:gd name="connsiteY4" fmla="*/ 1286181 h 1286181"/>
                  <a:gd name="connsiteX5" fmla="*/ 0 w 2742251"/>
                  <a:gd name="connsiteY5" fmla="*/ 20940 h 1286181"/>
                  <a:gd name="connsiteX0" fmla="*/ 0 w 2698891"/>
                  <a:gd name="connsiteY0" fmla="*/ 20940 h 1286181"/>
                  <a:gd name="connsiteX1" fmla="*/ 2219788 w 2698891"/>
                  <a:gd name="connsiteY1" fmla="*/ 0 h 1286181"/>
                  <a:gd name="connsiteX2" fmla="*/ 2698891 w 2698891"/>
                  <a:gd name="connsiteY2" fmla="*/ 646645 h 1286181"/>
                  <a:gd name="connsiteX3" fmla="*/ 2249402 w 2698891"/>
                  <a:gd name="connsiteY3" fmla="*/ 1286181 h 1286181"/>
                  <a:gd name="connsiteX4" fmla="*/ 0 w 2698891"/>
                  <a:gd name="connsiteY4" fmla="*/ 1286181 h 1286181"/>
                  <a:gd name="connsiteX5" fmla="*/ 0 w 2698891"/>
                  <a:gd name="connsiteY5" fmla="*/ 20940 h 1286181"/>
                  <a:gd name="connsiteX0" fmla="*/ 299636 w 2998527"/>
                  <a:gd name="connsiteY0" fmla="*/ 20940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299636 w 2998527"/>
                  <a:gd name="connsiteY5" fmla="*/ 20940 h 1380667"/>
                  <a:gd name="connsiteX0" fmla="*/ 729542 w 2998527"/>
                  <a:gd name="connsiteY0" fmla="*/ 47668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29542 w 2998527"/>
                  <a:gd name="connsiteY5" fmla="*/ 47668 h 1380667"/>
                  <a:gd name="connsiteX0" fmla="*/ 708324 w 2998527"/>
                  <a:gd name="connsiteY0" fmla="*/ 49514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08324 w 2998527"/>
                  <a:gd name="connsiteY5" fmla="*/ 49514 h 1380667"/>
                  <a:gd name="connsiteX0" fmla="*/ 692089 w 2982292"/>
                  <a:gd name="connsiteY0" fmla="*/ 49514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692089 w 2982292"/>
                  <a:gd name="connsiteY5" fmla="*/ 49514 h 1370702"/>
                  <a:gd name="connsiteX0" fmla="*/ 710171 w 2982292"/>
                  <a:gd name="connsiteY0" fmla="*/ 60768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710171 w 2982292"/>
                  <a:gd name="connsiteY5" fmla="*/ 60768 h 1370702"/>
                  <a:gd name="connsiteX0" fmla="*/ 710171 w 2982292"/>
                  <a:gd name="connsiteY0" fmla="*/ 55882 h 1365816"/>
                  <a:gd name="connsiteX1" fmla="*/ 2498553 w 2982292"/>
                  <a:gd name="connsiteY1" fmla="*/ 0 h 1365816"/>
                  <a:gd name="connsiteX2" fmla="*/ 2982292 w 2982292"/>
                  <a:gd name="connsiteY2" fmla="*/ 641759 h 1365816"/>
                  <a:gd name="connsiteX3" fmla="*/ 2532803 w 2982292"/>
                  <a:gd name="connsiteY3" fmla="*/ 1281295 h 1365816"/>
                  <a:gd name="connsiteX4" fmla="*/ 0 w 2982292"/>
                  <a:gd name="connsiteY4" fmla="*/ 1365816 h 1365816"/>
                  <a:gd name="connsiteX5" fmla="*/ 710171 w 2982292"/>
                  <a:gd name="connsiteY5" fmla="*/ 55882 h 1365816"/>
                  <a:gd name="connsiteX0" fmla="*/ 710171 w 2982292"/>
                  <a:gd name="connsiteY0" fmla="*/ 51121 h 1361055"/>
                  <a:gd name="connsiteX1" fmla="*/ 2498678 w 2982292"/>
                  <a:gd name="connsiteY1" fmla="*/ 0 h 1361055"/>
                  <a:gd name="connsiteX2" fmla="*/ 2982292 w 2982292"/>
                  <a:gd name="connsiteY2" fmla="*/ 636998 h 1361055"/>
                  <a:gd name="connsiteX3" fmla="*/ 2532803 w 2982292"/>
                  <a:gd name="connsiteY3" fmla="*/ 1276534 h 1361055"/>
                  <a:gd name="connsiteX4" fmla="*/ 0 w 2982292"/>
                  <a:gd name="connsiteY4" fmla="*/ 1361055 h 1361055"/>
                  <a:gd name="connsiteX5" fmla="*/ 710171 w 2982292"/>
                  <a:gd name="connsiteY5" fmla="*/ 51121 h 1361055"/>
                  <a:gd name="connsiteX0" fmla="*/ 710171 w 2982292"/>
                  <a:gd name="connsiteY0" fmla="*/ 41599 h 1351533"/>
                  <a:gd name="connsiteX1" fmla="*/ 2498928 w 2982292"/>
                  <a:gd name="connsiteY1" fmla="*/ 0 h 1351533"/>
                  <a:gd name="connsiteX2" fmla="*/ 2982292 w 2982292"/>
                  <a:gd name="connsiteY2" fmla="*/ 627476 h 1351533"/>
                  <a:gd name="connsiteX3" fmla="*/ 2532803 w 2982292"/>
                  <a:gd name="connsiteY3" fmla="*/ 1267012 h 1351533"/>
                  <a:gd name="connsiteX4" fmla="*/ 0 w 2982292"/>
                  <a:gd name="connsiteY4" fmla="*/ 1351533 h 1351533"/>
                  <a:gd name="connsiteX5" fmla="*/ 710171 w 2982292"/>
                  <a:gd name="connsiteY5" fmla="*/ 41599 h 1351533"/>
                  <a:gd name="connsiteX0" fmla="*/ 710171 w 2982292"/>
                  <a:gd name="connsiteY0" fmla="*/ 46484 h 1356418"/>
                  <a:gd name="connsiteX1" fmla="*/ 2503563 w 2982292"/>
                  <a:gd name="connsiteY1" fmla="*/ 0 h 1356418"/>
                  <a:gd name="connsiteX2" fmla="*/ 2982292 w 2982292"/>
                  <a:gd name="connsiteY2" fmla="*/ 632361 h 1356418"/>
                  <a:gd name="connsiteX3" fmla="*/ 2532803 w 2982292"/>
                  <a:gd name="connsiteY3" fmla="*/ 1271897 h 1356418"/>
                  <a:gd name="connsiteX4" fmla="*/ 0 w 2982292"/>
                  <a:gd name="connsiteY4" fmla="*/ 1356418 h 1356418"/>
                  <a:gd name="connsiteX5" fmla="*/ 710171 w 2982292"/>
                  <a:gd name="connsiteY5" fmla="*/ 46484 h 1356418"/>
                  <a:gd name="connsiteX0" fmla="*/ 710171 w 2982292"/>
                  <a:gd name="connsiteY0" fmla="*/ 56006 h 1365940"/>
                  <a:gd name="connsiteX1" fmla="*/ 2503313 w 2982292"/>
                  <a:gd name="connsiteY1" fmla="*/ 0 h 1365940"/>
                  <a:gd name="connsiteX2" fmla="*/ 2982292 w 2982292"/>
                  <a:gd name="connsiteY2" fmla="*/ 641883 h 1365940"/>
                  <a:gd name="connsiteX3" fmla="*/ 2532803 w 2982292"/>
                  <a:gd name="connsiteY3" fmla="*/ 1281419 h 1365940"/>
                  <a:gd name="connsiteX4" fmla="*/ 0 w 2982292"/>
                  <a:gd name="connsiteY4" fmla="*/ 1365940 h 1365940"/>
                  <a:gd name="connsiteX5" fmla="*/ 710171 w 2982292"/>
                  <a:gd name="connsiteY5" fmla="*/ 56006 h 1365940"/>
                  <a:gd name="connsiteX0" fmla="*/ 710171 w 2982292"/>
                  <a:gd name="connsiteY0" fmla="*/ 512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0171 w 2982292"/>
                  <a:gd name="connsiteY5" fmla="*/ 51244 h 1361178"/>
                  <a:gd name="connsiteX0" fmla="*/ 729214 w 2982292"/>
                  <a:gd name="connsiteY0" fmla="*/ 507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29214 w 2982292"/>
                  <a:gd name="connsiteY5" fmla="*/ 50744 h 1361178"/>
                  <a:gd name="connsiteX0" fmla="*/ 711421 w 2982292"/>
                  <a:gd name="connsiteY0" fmla="*/ 98853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1421 w 2982292"/>
                  <a:gd name="connsiteY5" fmla="*/ 98853 h 1361178"/>
                  <a:gd name="connsiteX0" fmla="*/ 707602 w 2982292"/>
                  <a:gd name="connsiteY0" fmla="*/ 44166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6 h 1361178"/>
                  <a:gd name="connsiteX0" fmla="*/ 705221 w 2982292"/>
                  <a:gd name="connsiteY0" fmla="*/ 44229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221 w 2982292"/>
                  <a:gd name="connsiteY5" fmla="*/ 44229 h 1361178"/>
                  <a:gd name="connsiteX0" fmla="*/ 707790 w 2982292"/>
                  <a:gd name="connsiteY0" fmla="*/ 5130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90 w 2982292"/>
                  <a:gd name="connsiteY5" fmla="*/ 51308 h 1361178"/>
                  <a:gd name="connsiteX0" fmla="*/ 713114 w 2982292"/>
                  <a:gd name="connsiteY0" fmla="*/ 7260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3114 w 2982292"/>
                  <a:gd name="connsiteY5" fmla="*/ 72607 h 1361178"/>
                  <a:gd name="connsiteX0" fmla="*/ 705410 w 2982292"/>
                  <a:gd name="connsiteY0" fmla="*/ 51371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410 w 2982292"/>
                  <a:gd name="connsiteY5" fmla="*/ 51371 h 1361178"/>
                  <a:gd name="connsiteX0" fmla="*/ 707728 w 2982292"/>
                  <a:gd name="connsiteY0" fmla="*/ 4892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28 w 2982292"/>
                  <a:gd name="connsiteY5" fmla="*/ 48928 h 1361178"/>
                  <a:gd name="connsiteX0" fmla="*/ 707602 w 2982292"/>
                  <a:gd name="connsiteY0" fmla="*/ 4416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65 w 2982292"/>
                  <a:gd name="connsiteY5" fmla="*/ 4654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9651 w 2982292"/>
                  <a:gd name="connsiteY3" fmla="*/ 1295533 h 1361178"/>
                  <a:gd name="connsiteX4" fmla="*/ 0 w 2982292"/>
                  <a:gd name="connsiteY4" fmla="*/ 1361178 h 1361178"/>
                  <a:gd name="connsiteX5" fmla="*/ 707665 w 2982292"/>
                  <a:gd name="connsiteY5" fmla="*/ 46547 h 1361178"/>
                  <a:gd name="connsiteX0" fmla="*/ 714180 w 2988807"/>
                  <a:gd name="connsiteY0" fmla="*/ 46547 h 1354997"/>
                  <a:gd name="connsiteX1" fmla="*/ 2509953 w 2988807"/>
                  <a:gd name="connsiteY1" fmla="*/ 0 h 1354997"/>
                  <a:gd name="connsiteX2" fmla="*/ 2988807 w 2988807"/>
                  <a:gd name="connsiteY2" fmla="*/ 637121 h 1354997"/>
                  <a:gd name="connsiteX3" fmla="*/ 2546166 w 2988807"/>
                  <a:gd name="connsiteY3" fmla="*/ 1295533 h 1354997"/>
                  <a:gd name="connsiteX4" fmla="*/ 0 w 2988807"/>
                  <a:gd name="connsiteY4" fmla="*/ 1354997 h 1354997"/>
                  <a:gd name="connsiteX5" fmla="*/ 714180 w 2988807"/>
                  <a:gd name="connsiteY5" fmla="*/ 46547 h 1354997"/>
                  <a:gd name="connsiteX0" fmla="*/ 717354 w 2991981"/>
                  <a:gd name="connsiteY0" fmla="*/ 46547 h 1355080"/>
                  <a:gd name="connsiteX1" fmla="*/ 2513127 w 2991981"/>
                  <a:gd name="connsiteY1" fmla="*/ 0 h 1355080"/>
                  <a:gd name="connsiteX2" fmla="*/ 2991981 w 2991981"/>
                  <a:gd name="connsiteY2" fmla="*/ 637121 h 1355080"/>
                  <a:gd name="connsiteX3" fmla="*/ 2549340 w 2991981"/>
                  <a:gd name="connsiteY3" fmla="*/ 1295533 h 1355080"/>
                  <a:gd name="connsiteX4" fmla="*/ 0 w 2991981"/>
                  <a:gd name="connsiteY4" fmla="*/ 1355080 h 1355080"/>
                  <a:gd name="connsiteX5" fmla="*/ 717354 w 2991981"/>
                  <a:gd name="connsiteY5" fmla="*/ 46547 h 1355080"/>
                  <a:gd name="connsiteX0" fmla="*/ 714097 w 2988724"/>
                  <a:gd name="connsiteY0" fmla="*/ 46547 h 1358170"/>
                  <a:gd name="connsiteX1" fmla="*/ 2509870 w 2988724"/>
                  <a:gd name="connsiteY1" fmla="*/ 0 h 1358170"/>
                  <a:gd name="connsiteX2" fmla="*/ 2988724 w 2988724"/>
                  <a:gd name="connsiteY2" fmla="*/ 637121 h 1358170"/>
                  <a:gd name="connsiteX3" fmla="*/ 2546083 w 2988724"/>
                  <a:gd name="connsiteY3" fmla="*/ 1295533 h 1358170"/>
                  <a:gd name="connsiteX4" fmla="*/ 0 w 2988724"/>
                  <a:gd name="connsiteY4" fmla="*/ 1358170 h 1358170"/>
                  <a:gd name="connsiteX5" fmla="*/ 714097 w 2988724"/>
                  <a:gd name="connsiteY5" fmla="*/ 46547 h 1358170"/>
                  <a:gd name="connsiteX0" fmla="*/ 717271 w 2991898"/>
                  <a:gd name="connsiteY0" fmla="*/ 46547 h 1358254"/>
                  <a:gd name="connsiteX1" fmla="*/ 2513044 w 2991898"/>
                  <a:gd name="connsiteY1" fmla="*/ 0 h 1358254"/>
                  <a:gd name="connsiteX2" fmla="*/ 2991898 w 2991898"/>
                  <a:gd name="connsiteY2" fmla="*/ 637121 h 1358254"/>
                  <a:gd name="connsiteX3" fmla="*/ 2549257 w 2991898"/>
                  <a:gd name="connsiteY3" fmla="*/ 1295533 h 1358254"/>
                  <a:gd name="connsiteX4" fmla="*/ 0 w 2991898"/>
                  <a:gd name="connsiteY4" fmla="*/ 1358254 h 1358254"/>
                  <a:gd name="connsiteX5" fmla="*/ 717271 w 2991898"/>
                  <a:gd name="connsiteY5" fmla="*/ 46547 h 1358254"/>
                  <a:gd name="connsiteX0" fmla="*/ 723619 w 2998246"/>
                  <a:gd name="connsiteY0" fmla="*/ 46547 h 1358421"/>
                  <a:gd name="connsiteX1" fmla="*/ 2519392 w 2998246"/>
                  <a:gd name="connsiteY1" fmla="*/ 0 h 1358421"/>
                  <a:gd name="connsiteX2" fmla="*/ 2998246 w 2998246"/>
                  <a:gd name="connsiteY2" fmla="*/ 637121 h 1358421"/>
                  <a:gd name="connsiteX3" fmla="*/ 2555605 w 2998246"/>
                  <a:gd name="connsiteY3" fmla="*/ 1295533 h 1358421"/>
                  <a:gd name="connsiteX4" fmla="*/ 0 w 2998246"/>
                  <a:gd name="connsiteY4" fmla="*/ 1358421 h 1358421"/>
                  <a:gd name="connsiteX5" fmla="*/ 723619 w 2998246"/>
                  <a:gd name="connsiteY5" fmla="*/ 46547 h 135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8246" h="1358421">
                    <a:moveTo>
                      <a:pt x="723619" y="46547"/>
                    </a:moveTo>
                    <a:lnTo>
                      <a:pt x="2519392" y="0"/>
                    </a:lnTo>
                    <a:lnTo>
                      <a:pt x="2998246" y="637121"/>
                    </a:lnTo>
                    <a:lnTo>
                      <a:pt x="2555605" y="1295533"/>
                    </a:lnTo>
                    <a:lnTo>
                      <a:pt x="0" y="1358421"/>
                    </a:lnTo>
                    <a:lnTo>
                      <a:pt x="723619" y="46547"/>
                    </a:lnTo>
                    <a:close/>
                  </a:path>
                </a:pathLst>
              </a:cu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6" name="Freeform 68">
                <a:extLst>
                  <a:ext uri="{FF2B5EF4-FFF2-40B4-BE49-F238E27FC236}">
                    <a16:creationId xmlns:a16="http://schemas.microsoft.com/office/drawing/2014/main" id="{77FB281B-754C-6452-F617-02EF86D49628}"/>
                  </a:ext>
                </a:extLst>
              </p:cNvPr>
              <p:cNvSpPr/>
              <p:nvPr/>
            </p:nvSpPr>
            <p:spPr>
              <a:xfrm rot="10800000">
                <a:off x="8286783" y="10510857"/>
                <a:ext cx="4123017" cy="1017798"/>
              </a:xfrm>
              <a:custGeom>
                <a:avLst/>
                <a:gdLst>
                  <a:gd name="connsiteX0" fmla="*/ 372855 w 2631193"/>
                  <a:gd name="connsiteY0" fmla="*/ 0 h 651098"/>
                  <a:gd name="connsiteX1" fmla="*/ 2169231 w 2631193"/>
                  <a:gd name="connsiteY1" fmla="*/ 613 h 651098"/>
                  <a:gd name="connsiteX2" fmla="*/ 2631193 w 2631193"/>
                  <a:gd name="connsiteY2" fmla="*/ 650086 h 651098"/>
                  <a:gd name="connsiteX3" fmla="*/ 2630474 w 2631193"/>
                  <a:gd name="connsiteY3" fmla="*/ 651098 h 651098"/>
                  <a:gd name="connsiteX4" fmla="*/ 0 w 2631193"/>
                  <a:gd name="connsiteY4" fmla="*/ 651098 h 651098"/>
                  <a:gd name="connsiteX5" fmla="*/ 372855 w 2631193"/>
                  <a:gd name="connsiteY5" fmla="*/ 0 h 651098"/>
                  <a:gd name="connsiteX0" fmla="*/ 379205 w 2637543"/>
                  <a:gd name="connsiteY0" fmla="*/ 0 h 651098"/>
                  <a:gd name="connsiteX1" fmla="*/ 2175581 w 2637543"/>
                  <a:gd name="connsiteY1" fmla="*/ 613 h 651098"/>
                  <a:gd name="connsiteX2" fmla="*/ 2637543 w 2637543"/>
                  <a:gd name="connsiteY2" fmla="*/ 650086 h 651098"/>
                  <a:gd name="connsiteX3" fmla="*/ 2636824 w 2637543"/>
                  <a:gd name="connsiteY3" fmla="*/ 651098 h 651098"/>
                  <a:gd name="connsiteX4" fmla="*/ 0 w 2637543"/>
                  <a:gd name="connsiteY4" fmla="*/ 651098 h 651098"/>
                  <a:gd name="connsiteX5" fmla="*/ 379205 w 2637543"/>
                  <a:gd name="connsiteY5" fmla="*/ 0 h 6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7543" h="651098">
                    <a:moveTo>
                      <a:pt x="379205" y="0"/>
                    </a:moveTo>
                    <a:lnTo>
                      <a:pt x="2175581" y="613"/>
                    </a:lnTo>
                    <a:lnTo>
                      <a:pt x="2637543" y="650086"/>
                    </a:lnTo>
                    <a:lnTo>
                      <a:pt x="2636824" y="651098"/>
                    </a:lnTo>
                    <a:lnTo>
                      <a:pt x="0" y="651098"/>
                    </a:lnTo>
                    <a:lnTo>
                      <a:pt x="379205" y="0"/>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53DAB235-EF2F-6B07-3E5F-838445689D69}"/>
                </a:ext>
              </a:extLst>
            </p:cNvPr>
            <p:cNvGrpSpPr/>
            <p:nvPr/>
          </p:nvGrpSpPr>
          <p:grpSpPr>
            <a:xfrm>
              <a:off x="7349871" y="1809118"/>
              <a:ext cx="1093667" cy="2336012"/>
              <a:chOff x="8171039" y="5599135"/>
              <a:chExt cx="2187334" cy="4672024"/>
            </a:xfrm>
          </p:grpSpPr>
          <p:sp>
            <p:nvSpPr>
              <p:cNvPr id="23" name="Pentagon 5">
                <a:extLst>
                  <a:ext uri="{FF2B5EF4-FFF2-40B4-BE49-F238E27FC236}">
                    <a16:creationId xmlns:a16="http://schemas.microsoft.com/office/drawing/2014/main" id="{2A264C5C-834F-6609-F5DF-59E427353CFA}"/>
                  </a:ext>
                </a:extLst>
              </p:cNvPr>
              <p:cNvSpPr/>
              <p:nvPr/>
            </p:nvSpPr>
            <p:spPr>
              <a:xfrm rot="14490261">
                <a:off x="6956967" y="6869752"/>
                <a:ext cx="4672024" cy="2130789"/>
              </a:xfrm>
              <a:custGeom>
                <a:avLst/>
                <a:gdLst>
                  <a:gd name="connsiteX0" fmla="*/ 0 w 2742251"/>
                  <a:gd name="connsiteY0" fmla="*/ 0 h 1265241"/>
                  <a:gd name="connsiteX1" fmla="*/ 2249402 w 2742251"/>
                  <a:gd name="connsiteY1" fmla="*/ 0 h 1265241"/>
                  <a:gd name="connsiteX2" fmla="*/ 2742251 w 2742251"/>
                  <a:gd name="connsiteY2" fmla="*/ 632621 h 1265241"/>
                  <a:gd name="connsiteX3" fmla="*/ 2249402 w 2742251"/>
                  <a:gd name="connsiteY3" fmla="*/ 1265241 h 1265241"/>
                  <a:gd name="connsiteX4" fmla="*/ 0 w 2742251"/>
                  <a:gd name="connsiteY4" fmla="*/ 1265241 h 1265241"/>
                  <a:gd name="connsiteX5" fmla="*/ 0 w 2742251"/>
                  <a:gd name="connsiteY5" fmla="*/ 0 h 1265241"/>
                  <a:gd name="connsiteX0" fmla="*/ 0 w 2742251"/>
                  <a:gd name="connsiteY0" fmla="*/ 20940 h 1286181"/>
                  <a:gd name="connsiteX1" fmla="*/ 2219788 w 2742251"/>
                  <a:gd name="connsiteY1" fmla="*/ 0 h 1286181"/>
                  <a:gd name="connsiteX2" fmla="*/ 2742251 w 2742251"/>
                  <a:gd name="connsiteY2" fmla="*/ 653561 h 1286181"/>
                  <a:gd name="connsiteX3" fmla="*/ 2249402 w 2742251"/>
                  <a:gd name="connsiteY3" fmla="*/ 1286181 h 1286181"/>
                  <a:gd name="connsiteX4" fmla="*/ 0 w 2742251"/>
                  <a:gd name="connsiteY4" fmla="*/ 1286181 h 1286181"/>
                  <a:gd name="connsiteX5" fmla="*/ 0 w 2742251"/>
                  <a:gd name="connsiteY5" fmla="*/ 20940 h 1286181"/>
                  <a:gd name="connsiteX0" fmla="*/ 0 w 2698891"/>
                  <a:gd name="connsiteY0" fmla="*/ 20940 h 1286181"/>
                  <a:gd name="connsiteX1" fmla="*/ 2219788 w 2698891"/>
                  <a:gd name="connsiteY1" fmla="*/ 0 h 1286181"/>
                  <a:gd name="connsiteX2" fmla="*/ 2698891 w 2698891"/>
                  <a:gd name="connsiteY2" fmla="*/ 646645 h 1286181"/>
                  <a:gd name="connsiteX3" fmla="*/ 2249402 w 2698891"/>
                  <a:gd name="connsiteY3" fmla="*/ 1286181 h 1286181"/>
                  <a:gd name="connsiteX4" fmla="*/ 0 w 2698891"/>
                  <a:gd name="connsiteY4" fmla="*/ 1286181 h 1286181"/>
                  <a:gd name="connsiteX5" fmla="*/ 0 w 2698891"/>
                  <a:gd name="connsiteY5" fmla="*/ 20940 h 1286181"/>
                  <a:gd name="connsiteX0" fmla="*/ 299636 w 2998527"/>
                  <a:gd name="connsiteY0" fmla="*/ 20940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299636 w 2998527"/>
                  <a:gd name="connsiteY5" fmla="*/ 20940 h 1380667"/>
                  <a:gd name="connsiteX0" fmla="*/ 729542 w 2998527"/>
                  <a:gd name="connsiteY0" fmla="*/ 47668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29542 w 2998527"/>
                  <a:gd name="connsiteY5" fmla="*/ 47668 h 1380667"/>
                  <a:gd name="connsiteX0" fmla="*/ 708324 w 2998527"/>
                  <a:gd name="connsiteY0" fmla="*/ 49514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08324 w 2998527"/>
                  <a:gd name="connsiteY5" fmla="*/ 49514 h 1380667"/>
                  <a:gd name="connsiteX0" fmla="*/ 692089 w 2982292"/>
                  <a:gd name="connsiteY0" fmla="*/ 49514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692089 w 2982292"/>
                  <a:gd name="connsiteY5" fmla="*/ 49514 h 1370702"/>
                  <a:gd name="connsiteX0" fmla="*/ 710171 w 2982292"/>
                  <a:gd name="connsiteY0" fmla="*/ 60768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710171 w 2982292"/>
                  <a:gd name="connsiteY5" fmla="*/ 60768 h 1370702"/>
                  <a:gd name="connsiteX0" fmla="*/ 710171 w 2982292"/>
                  <a:gd name="connsiteY0" fmla="*/ 55882 h 1365816"/>
                  <a:gd name="connsiteX1" fmla="*/ 2498553 w 2982292"/>
                  <a:gd name="connsiteY1" fmla="*/ 0 h 1365816"/>
                  <a:gd name="connsiteX2" fmla="*/ 2982292 w 2982292"/>
                  <a:gd name="connsiteY2" fmla="*/ 641759 h 1365816"/>
                  <a:gd name="connsiteX3" fmla="*/ 2532803 w 2982292"/>
                  <a:gd name="connsiteY3" fmla="*/ 1281295 h 1365816"/>
                  <a:gd name="connsiteX4" fmla="*/ 0 w 2982292"/>
                  <a:gd name="connsiteY4" fmla="*/ 1365816 h 1365816"/>
                  <a:gd name="connsiteX5" fmla="*/ 710171 w 2982292"/>
                  <a:gd name="connsiteY5" fmla="*/ 55882 h 1365816"/>
                  <a:gd name="connsiteX0" fmla="*/ 710171 w 2982292"/>
                  <a:gd name="connsiteY0" fmla="*/ 51121 h 1361055"/>
                  <a:gd name="connsiteX1" fmla="*/ 2498678 w 2982292"/>
                  <a:gd name="connsiteY1" fmla="*/ 0 h 1361055"/>
                  <a:gd name="connsiteX2" fmla="*/ 2982292 w 2982292"/>
                  <a:gd name="connsiteY2" fmla="*/ 636998 h 1361055"/>
                  <a:gd name="connsiteX3" fmla="*/ 2532803 w 2982292"/>
                  <a:gd name="connsiteY3" fmla="*/ 1276534 h 1361055"/>
                  <a:gd name="connsiteX4" fmla="*/ 0 w 2982292"/>
                  <a:gd name="connsiteY4" fmla="*/ 1361055 h 1361055"/>
                  <a:gd name="connsiteX5" fmla="*/ 710171 w 2982292"/>
                  <a:gd name="connsiteY5" fmla="*/ 51121 h 1361055"/>
                  <a:gd name="connsiteX0" fmla="*/ 710171 w 2982292"/>
                  <a:gd name="connsiteY0" fmla="*/ 41599 h 1351533"/>
                  <a:gd name="connsiteX1" fmla="*/ 2498928 w 2982292"/>
                  <a:gd name="connsiteY1" fmla="*/ 0 h 1351533"/>
                  <a:gd name="connsiteX2" fmla="*/ 2982292 w 2982292"/>
                  <a:gd name="connsiteY2" fmla="*/ 627476 h 1351533"/>
                  <a:gd name="connsiteX3" fmla="*/ 2532803 w 2982292"/>
                  <a:gd name="connsiteY3" fmla="*/ 1267012 h 1351533"/>
                  <a:gd name="connsiteX4" fmla="*/ 0 w 2982292"/>
                  <a:gd name="connsiteY4" fmla="*/ 1351533 h 1351533"/>
                  <a:gd name="connsiteX5" fmla="*/ 710171 w 2982292"/>
                  <a:gd name="connsiteY5" fmla="*/ 41599 h 1351533"/>
                  <a:gd name="connsiteX0" fmla="*/ 710171 w 2982292"/>
                  <a:gd name="connsiteY0" fmla="*/ 46484 h 1356418"/>
                  <a:gd name="connsiteX1" fmla="*/ 2503563 w 2982292"/>
                  <a:gd name="connsiteY1" fmla="*/ 0 h 1356418"/>
                  <a:gd name="connsiteX2" fmla="*/ 2982292 w 2982292"/>
                  <a:gd name="connsiteY2" fmla="*/ 632361 h 1356418"/>
                  <a:gd name="connsiteX3" fmla="*/ 2532803 w 2982292"/>
                  <a:gd name="connsiteY3" fmla="*/ 1271897 h 1356418"/>
                  <a:gd name="connsiteX4" fmla="*/ 0 w 2982292"/>
                  <a:gd name="connsiteY4" fmla="*/ 1356418 h 1356418"/>
                  <a:gd name="connsiteX5" fmla="*/ 710171 w 2982292"/>
                  <a:gd name="connsiteY5" fmla="*/ 46484 h 1356418"/>
                  <a:gd name="connsiteX0" fmla="*/ 710171 w 2982292"/>
                  <a:gd name="connsiteY0" fmla="*/ 56006 h 1365940"/>
                  <a:gd name="connsiteX1" fmla="*/ 2503313 w 2982292"/>
                  <a:gd name="connsiteY1" fmla="*/ 0 h 1365940"/>
                  <a:gd name="connsiteX2" fmla="*/ 2982292 w 2982292"/>
                  <a:gd name="connsiteY2" fmla="*/ 641883 h 1365940"/>
                  <a:gd name="connsiteX3" fmla="*/ 2532803 w 2982292"/>
                  <a:gd name="connsiteY3" fmla="*/ 1281419 h 1365940"/>
                  <a:gd name="connsiteX4" fmla="*/ 0 w 2982292"/>
                  <a:gd name="connsiteY4" fmla="*/ 1365940 h 1365940"/>
                  <a:gd name="connsiteX5" fmla="*/ 710171 w 2982292"/>
                  <a:gd name="connsiteY5" fmla="*/ 56006 h 1365940"/>
                  <a:gd name="connsiteX0" fmla="*/ 710171 w 2982292"/>
                  <a:gd name="connsiteY0" fmla="*/ 512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0171 w 2982292"/>
                  <a:gd name="connsiteY5" fmla="*/ 51244 h 1361178"/>
                  <a:gd name="connsiteX0" fmla="*/ 729214 w 2982292"/>
                  <a:gd name="connsiteY0" fmla="*/ 507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29214 w 2982292"/>
                  <a:gd name="connsiteY5" fmla="*/ 50744 h 1361178"/>
                  <a:gd name="connsiteX0" fmla="*/ 711421 w 2982292"/>
                  <a:gd name="connsiteY0" fmla="*/ 98853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1421 w 2982292"/>
                  <a:gd name="connsiteY5" fmla="*/ 98853 h 1361178"/>
                  <a:gd name="connsiteX0" fmla="*/ 707602 w 2982292"/>
                  <a:gd name="connsiteY0" fmla="*/ 44166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6 h 1361178"/>
                  <a:gd name="connsiteX0" fmla="*/ 705221 w 2982292"/>
                  <a:gd name="connsiteY0" fmla="*/ 44229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221 w 2982292"/>
                  <a:gd name="connsiteY5" fmla="*/ 44229 h 1361178"/>
                  <a:gd name="connsiteX0" fmla="*/ 707790 w 2982292"/>
                  <a:gd name="connsiteY0" fmla="*/ 5130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90 w 2982292"/>
                  <a:gd name="connsiteY5" fmla="*/ 51308 h 1361178"/>
                  <a:gd name="connsiteX0" fmla="*/ 713114 w 2982292"/>
                  <a:gd name="connsiteY0" fmla="*/ 7260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3114 w 2982292"/>
                  <a:gd name="connsiteY5" fmla="*/ 72607 h 1361178"/>
                  <a:gd name="connsiteX0" fmla="*/ 705410 w 2982292"/>
                  <a:gd name="connsiteY0" fmla="*/ 51371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410 w 2982292"/>
                  <a:gd name="connsiteY5" fmla="*/ 51371 h 1361178"/>
                  <a:gd name="connsiteX0" fmla="*/ 707728 w 2982292"/>
                  <a:gd name="connsiteY0" fmla="*/ 4892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28 w 2982292"/>
                  <a:gd name="connsiteY5" fmla="*/ 48928 h 1361178"/>
                  <a:gd name="connsiteX0" fmla="*/ 707602 w 2982292"/>
                  <a:gd name="connsiteY0" fmla="*/ 4416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65 w 2982292"/>
                  <a:gd name="connsiteY5" fmla="*/ 4654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9651 w 2982292"/>
                  <a:gd name="connsiteY3" fmla="*/ 1295533 h 1361178"/>
                  <a:gd name="connsiteX4" fmla="*/ 0 w 2982292"/>
                  <a:gd name="connsiteY4" fmla="*/ 1361178 h 1361178"/>
                  <a:gd name="connsiteX5" fmla="*/ 707665 w 2982292"/>
                  <a:gd name="connsiteY5" fmla="*/ 46547 h 1361178"/>
                  <a:gd name="connsiteX0" fmla="*/ 710895 w 2985522"/>
                  <a:gd name="connsiteY0" fmla="*/ 46547 h 1362134"/>
                  <a:gd name="connsiteX1" fmla="*/ 2506668 w 2985522"/>
                  <a:gd name="connsiteY1" fmla="*/ 0 h 1362134"/>
                  <a:gd name="connsiteX2" fmla="*/ 2985522 w 2985522"/>
                  <a:gd name="connsiteY2" fmla="*/ 637121 h 1362134"/>
                  <a:gd name="connsiteX3" fmla="*/ 2542881 w 2985522"/>
                  <a:gd name="connsiteY3" fmla="*/ 1295533 h 1362134"/>
                  <a:gd name="connsiteX4" fmla="*/ 0 w 2985522"/>
                  <a:gd name="connsiteY4" fmla="*/ 1362134 h 1362134"/>
                  <a:gd name="connsiteX5" fmla="*/ 710895 w 2985522"/>
                  <a:gd name="connsiteY5" fmla="*/ 46547 h 1362134"/>
                  <a:gd name="connsiteX0" fmla="*/ 716216 w 2990843"/>
                  <a:gd name="connsiteY0" fmla="*/ 46547 h 1361955"/>
                  <a:gd name="connsiteX1" fmla="*/ 2511989 w 2990843"/>
                  <a:gd name="connsiteY1" fmla="*/ 0 h 1361955"/>
                  <a:gd name="connsiteX2" fmla="*/ 2990843 w 2990843"/>
                  <a:gd name="connsiteY2" fmla="*/ 637121 h 1361955"/>
                  <a:gd name="connsiteX3" fmla="*/ 2548202 w 2990843"/>
                  <a:gd name="connsiteY3" fmla="*/ 1295533 h 1361955"/>
                  <a:gd name="connsiteX4" fmla="*/ 0 w 2990843"/>
                  <a:gd name="connsiteY4" fmla="*/ 1361955 h 1361955"/>
                  <a:gd name="connsiteX5" fmla="*/ 716216 w 2990843"/>
                  <a:gd name="connsiteY5" fmla="*/ 46547 h 1361955"/>
                  <a:gd name="connsiteX0" fmla="*/ 715080 w 2989707"/>
                  <a:gd name="connsiteY0" fmla="*/ 46547 h 1359862"/>
                  <a:gd name="connsiteX1" fmla="*/ 2510853 w 2989707"/>
                  <a:gd name="connsiteY1" fmla="*/ 0 h 1359862"/>
                  <a:gd name="connsiteX2" fmla="*/ 2989707 w 2989707"/>
                  <a:gd name="connsiteY2" fmla="*/ 637121 h 1359862"/>
                  <a:gd name="connsiteX3" fmla="*/ 2547066 w 2989707"/>
                  <a:gd name="connsiteY3" fmla="*/ 1295533 h 1359862"/>
                  <a:gd name="connsiteX4" fmla="*/ 0 w 2989707"/>
                  <a:gd name="connsiteY4" fmla="*/ 1359862 h 1359862"/>
                  <a:gd name="connsiteX5" fmla="*/ 715080 w 2989707"/>
                  <a:gd name="connsiteY5" fmla="*/ 46547 h 1359862"/>
                  <a:gd name="connsiteX0" fmla="*/ 710895 w 2985522"/>
                  <a:gd name="connsiteY0" fmla="*/ 46547 h 1362134"/>
                  <a:gd name="connsiteX1" fmla="*/ 2506668 w 2985522"/>
                  <a:gd name="connsiteY1" fmla="*/ 0 h 1362134"/>
                  <a:gd name="connsiteX2" fmla="*/ 2985522 w 2985522"/>
                  <a:gd name="connsiteY2" fmla="*/ 637121 h 1362134"/>
                  <a:gd name="connsiteX3" fmla="*/ 2542881 w 2985522"/>
                  <a:gd name="connsiteY3" fmla="*/ 1295533 h 1362134"/>
                  <a:gd name="connsiteX4" fmla="*/ 0 w 2985522"/>
                  <a:gd name="connsiteY4" fmla="*/ 1362134 h 1362134"/>
                  <a:gd name="connsiteX5" fmla="*/ 710895 w 2985522"/>
                  <a:gd name="connsiteY5" fmla="*/ 46547 h 1362134"/>
                  <a:gd name="connsiteX0" fmla="*/ 714123 w 2988750"/>
                  <a:gd name="connsiteY0" fmla="*/ 46547 h 1363091"/>
                  <a:gd name="connsiteX1" fmla="*/ 2509896 w 2988750"/>
                  <a:gd name="connsiteY1" fmla="*/ 0 h 1363091"/>
                  <a:gd name="connsiteX2" fmla="*/ 2988750 w 2988750"/>
                  <a:gd name="connsiteY2" fmla="*/ 637121 h 1363091"/>
                  <a:gd name="connsiteX3" fmla="*/ 2546109 w 2988750"/>
                  <a:gd name="connsiteY3" fmla="*/ 1295533 h 1363091"/>
                  <a:gd name="connsiteX4" fmla="*/ 0 w 2988750"/>
                  <a:gd name="connsiteY4" fmla="*/ 1363091 h 1363091"/>
                  <a:gd name="connsiteX5" fmla="*/ 714123 w 2988750"/>
                  <a:gd name="connsiteY5" fmla="*/ 46547 h 136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750" h="1363091">
                    <a:moveTo>
                      <a:pt x="714123" y="46547"/>
                    </a:moveTo>
                    <a:lnTo>
                      <a:pt x="2509896" y="0"/>
                    </a:lnTo>
                    <a:lnTo>
                      <a:pt x="2988750" y="637121"/>
                    </a:lnTo>
                    <a:lnTo>
                      <a:pt x="2546109" y="1295533"/>
                    </a:lnTo>
                    <a:lnTo>
                      <a:pt x="0" y="1363091"/>
                    </a:lnTo>
                    <a:lnTo>
                      <a:pt x="714123" y="46547"/>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4" name="Freeform 71">
                <a:extLst>
                  <a:ext uri="{FF2B5EF4-FFF2-40B4-BE49-F238E27FC236}">
                    <a16:creationId xmlns:a16="http://schemas.microsoft.com/office/drawing/2014/main" id="{9A325AAB-644B-65BD-762E-E03AB54967D7}"/>
                  </a:ext>
                </a:extLst>
              </p:cNvPr>
              <p:cNvSpPr/>
              <p:nvPr/>
            </p:nvSpPr>
            <p:spPr>
              <a:xfrm rot="14400000">
                <a:off x="6621781" y="7442441"/>
                <a:ext cx="4116316" cy="1017799"/>
              </a:xfrm>
              <a:custGeom>
                <a:avLst/>
                <a:gdLst>
                  <a:gd name="connsiteX0" fmla="*/ 372855 w 2631193"/>
                  <a:gd name="connsiteY0" fmla="*/ 0 h 651098"/>
                  <a:gd name="connsiteX1" fmla="*/ 2169231 w 2631193"/>
                  <a:gd name="connsiteY1" fmla="*/ 613 h 651098"/>
                  <a:gd name="connsiteX2" fmla="*/ 2631193 w 2631193"/>
                  <a:gd name="connsiteY2" fmla="*/ 650086 h 651098"/>
                  <a:gd name="connsiteX3" fmla="*/ 2630474 w 2631193"/>
                  <a:gd name="connsiteY3" fmla="*/ 651098 h 651098"/>
                  <a:gd name="connsiteX4" fmla="*/ 0 w 2631193"/>
                  <a:gd name="connsiteY4" fmla="*/ 651098 h 651098"/>
                  <a:gd name="connsiteX5" fmla="*/ 372855 w 2631193"/>
                  <a:gd name="connsiteY5" fmla="*/ 0 h 651098"/>
                  <a:gd name="connsiteX0" fmla="*/ 374918 w 2633256"/>
                  <a:gd name="connsiteY0" fmla="*/ 0 h 651098"/>
                  <a:gd name="connsiteX1" fmla="*/ 2171294 w 2633256"/>
                  <a:gd name="connsiteY1" fmla="*/ 613 h 651098"/>
                  <a:gd name="connsiteX2" fmla="*/ 2633256 w 2633256"/>
                  <a:gd name="connsiteY2" fmla="*/ 650086 h 651098"/>
                  <a:gd name="connsiteX3" fmla="*/ 2632537 w 2633256"/>
                  <a:gd name="connsiteY3" fmla="*/ 651098 h 651098"/>
                  <a:gd name="connsiteX4" fmla="*/ 0 w 2633256"/>
                  <a:gd name="connsiteY4" fmla="*/ 649908 h 651098"/>
                  <a:gd name="connsiteX5" fmla="*/ 374918 w 2633256"/>
                  <a:gd name="connsiteY5" fmla="*/ 0 h 6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3256" h="651098">
                    <a:moveTo>
                      <a:pt x="374918" y="0"/>
                    </a:moveTo>
                    <a:lnTo>
                      <a:pt x="2171294" y="613"/>
                    </a:lnTo>
                    <a:lnTo>
                      <a:pt x="2633256" y="650086"/>
                    </a:lnTo>
                    <a:lnTo>
                      <a:pt x="2632537" y="651098"/>
                    </a:lnTo>
                    <a:lnTo>
                      <a:pt x="0" y="649908"/>
                    </a:lnTo>
                    <a:lnTo>
                      <a:pt x="374918" y="0"/>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84BB0721-5255-B7BF-A592-7912BEC7EDDA}"/>
                </a:ext>
              </a:extLst>
            </p:cNvPr>
            <p:cNvGrpSpPr/>
            <p:nvPr/>
          </p:nvGrpSpPr>
          <p:grpSpPr>
            <a:xfrm>
              <a:off x="8155016" y="483343"/>
              <a:ext cx="1063385" cy="2456199"/>
              <a:chOff x="9781329" y="2947586"/>
              <a:chExt cx="2126770" cy="4912397"/>
            </a:xfrm>
          </p:grpSpPr>
          <p:sp>
            <p:nvSpPr>
              <p:cNvPr id="21" name="Pentagon 5">
                <a:extLst>
                  <a:ext uri="{FF2B5EF4-FFF2-40B4-BE49-F238E27FC236}">
                    <a16:creationId xmlns:a16="http://schemas.microsoft.com/office/drawing/2014/main" id="{805E8FB4-52D7-F52D-C3B4-D706A12FF230}"/>
                  </a:ext>
                </a:extLst>
              </p:cNvPr>
              <p:cNvSpPr/>
              <p:nvPr/>
            </p:nvSpPr>
            <p:spPr>
              <a:xfrm rot="18090261">
                <a:off x="8500338" y="4452223"/>
                <a:ext cx="4688751" cy="2126770"/>
              </a:xfrm>
              <a:custGeom>
                <a:avLst/>
                <a:gdLst>
                  <a:gd name="connsiteX0" fmla="*/ 0 w 2742251"/>
                  <a:gd name="connsiteY0" fmla="*/ 0 h 1265241"/>
                  <a:gd name="connsiteX1" fmla="*/ 2249402 w 2742251"/>
                  <a:gd name="connsiteY1" fmla="*/ 0 h 1265241"/>
                  <a:gd name="connsiteX2" fmla="*/ 2742251 w 2742251"/>
                  <a:gd name="connsiteY2" fmla="*/ 632621 h 1265241"/>
                  <a:gd name="connsiteX3" fmla="*/ 2249402 w 2742251"/>
                  <a:gd name="connsiteY3" fmla="*/ 1265241 h 1265241"/>
                  <a:gd name="connsiteX4" fmla="*/ 0 w 2742251"/>
                  <a:gd name="connsiteY4" fmla="*/ 1265241 h 1265241"/>
                  <a:gd name="connsiteX5" fmla="*/ 0 w 2742251"/>
                  <a:gd name="connsiteY5" fmla="*/ 0 h 1265241"/>
                  <a:gd name="connsiteX0" fmla="*/ 0 w 2742251"/>
                  <a:gd name="connsiteY0" fmla="*/ 20940 h 1286181"/>
                  <a:gd name="connsiteX1" fmla="*/ 2219788 w 2742251"/>
                  <a:gd name="connsiteY1" fmla="*/ 0 h 1286181"/>
                  <a:gd name="connsiteX2" fmla="*/ 2742251 w 2742251"/>
                  <a:gd name="connsiteY2" fmla="*/ 653561 h 1286181"/>
                  <a:gd name="connsiteX3" fmla="*/ 2249402 w 2742251"/>
                  <a:gd name="connsiteY3" fmla="*/ 1286181 h 1286181"/>
                  <a:gd name="connsiteX4" fmla="*/ 0 w 2742251"/>
                  <a:gd name="connsiteY4" fmla="*/ 1286181 h 1286181"/>
                  <a:gd name="connsiteX5" fmla="*/ 0 w 2742251"/>
                  <a:gd name="connsiteY5" fmla="*/ 20940 h 1286181"/>
                  <a:gd name="connsiteX0" fmla="*/ 0 w 2698891"/>
                  <a:gd name="connsiteY0" fmla="*/ 20940 h 1286181"/>
                  <a:gd name="connsiteX1" fmla="*/ 2219788 w 2698891"/>
                  <a:gd name="connsiteY1" fmla="*/ 0 h 1286181"/>
                  <a:gd name="connsiteX2" fmla="*/ 2698891 w 2698891"/>
                  <a:gd name="connsiteY2" fmla="*/ 646645 h 1286181"/>
                  <a:gd name="connsiteX3" fmla="*/ 2249402 w 2698891"/>
                  <a:gd name="connsiteY3" fmla="*/ 1286181 h 1286181"/>
                  <a:gd name="connsiteX4" fmla="*/ 0 w 2698891"/>
                  <a:gd name="connsiteY4" fmla="*/ 1286181 h 1286181"/>
                  <a:gd name="connsiteX5" fmla="*/ 0 w 2698891"/>
                  <a:gd name="connsiteY5" fmla="*/ 20940 h 1286181"/>
                  <a:gd name="connsiteX0" fmla="*/ 299636 w 2998527"/>
                  <a:gd name="connsiteY0" fmla="*/ 20940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299636 w 2998527"/>
                  <a:gd name="connsiteY5" fmla="*/ 20940 h 1380667"/>
                  <a:gd name="connsiteX0" fmla="*/ 729542 w 2998527"/>
                  <a:gd name="connsiteY0" fmla="*/ 47668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29542 w 2998527"/>
                  <a:gd name="connsiteY5" fmla="*/ 47668 h 1380667"/>
                  <a:gd name="connsiteX0" fmla="*/ 708324 w 2998527"/>
                  <a:gd name="connsiteY0" fmla="*/ 49514 h 1380667"/>
                  <a:gd name="connsiteX1" fmla="*/ 2519424 w 2998527"/>
                  <a:gd name="connsiteY1" fmla="*/ 0 h 1380667"/>
                  <a:gd name="connsiteX2" fmla="*/ 2998527 w 2998527"/>
                  <a:gd name="connsiteY2" fmla="*/ 646645 h 1380667"/>
                  <a:gd name="connsiteX3" fmla="*/ 2549038 w 2998527"/>
                  <a:gd name="connsiteY3" fmla="*/ 1286181 h 1380667"/>
                  <a:gd name="connsiteX4" fmla="*/ 0 w 2998527"/>
                  <a:gd name="connsiteY4" fmla="*/ 1380667 h 1380667"/>
                  <a:gd name="connsiteX5" fmla="*/ 708324 w 2998527"/>
                  <a:gd name="connsiteY5" fmla="*/ 49514 h 1380667"/>
                  <a:gd name="connsiteX0" fmla="*/ 692089 w 2982292"/>
                  <a:gd name="connsiteY0" fmla="*/ 49514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692089 w 2982292"/>
                  <a:gd name="connsiteY5" fmla="*/ 49514 h 1370702"/>
                  <a:gd name="connsiteX0" fmla="*/ 710171 w 2982292"/>
                  <a:gd name="connsiteY0" fmla="*/ 60768 h 1370702"/>
                  <a:gd name="connsiteX1" fmla="*/ 2503189 w 2982292"/>
                  <a:gd name="connsiteY1" fmla="*/ 0 h 1370702"/>
                  <a:gd name="connsiteX2" fmla="*/ 2982292 w 2982292"/>
                  <a:gd name="connsiteY2" fmla="*/ 646645 h 1370702"/>
                  <a:gd name="connsiteX3" fmla="*/ 2532803 w 2982292"/>
                  <a:gd name="connsiteY3" fmla="*/ 1286181 h 1370702"/>
                  <a:gd name="connsiteX4" fmla="*/ 0 w 2982292"/>
                  <a:gd name="connsiteY4" fmla="*/ 1370702 h 1370702"/>
                  <a:gd name="connsiteX5" fmla="*/ 710171 w 2982292"/>
                  <a:gd name="connsiteY5" fmla="*/ 60768 h 1370702"/>
                  <a:gd name="connsiteX0" fmla="*/ 710171 w 2982292"/>
                  <a:gd name="connsiteY0" fmla="*/ 55882 h 1365816"/>
                  <a:gd name="connsiteX1" fmla="*/ 2498553 w 2982292"/>
                  <a:gd name="connsiteY1" fmla="*/ 0 h 1365816"/>
                  <a:gd name="connsiteX2" fmla="*/ 2982292 w 2982292"/>
                  <a:gd name="connsiteY2" fmla="*/ 641759 h 1365816"/>
                  <a:gd name="connsiteX3" fmla="*/ 2532803 w 2982292"/>
                  <a:gd name="connsiteY3" fmla="*/ 1281295 h 1365816"/>
                  <a:gd name="connsiteX4" fmla="*/ 0 w 2982292"/>
                  <a:gd name="connsiteY4" fmla="*/ 1365816 h 1365816"/>
                  <a:gd name="connsiteX5" fmla="*/ 710171 w 2982292"/>
                  <a:gd name="connsiteY5" fmla="*/ 55882 h 1365816"/>
                  <a:gd name="connsiteX0" fmla="*/ 710171 w 2982292"/>
                  <a:gd name="connsiteY0" fmla="*/ 51121 h 1361055"/>
                  <a:gd name="connsiteX1" fmla="*/ 2498678 w 2982292"/>
                  <a:gd name="connsiteY1" fmla="*/ 0 h 1361055"/>
                  <a:gd name="connsiteX2" fmla="*/ 2982292 w 2982292"/>
                  <a:gd name="connsiteY2" fmla="*/ 636998 h 1361055"/>
                  <a:gd name="connsiteX3" fmla="*/ 2532803 w 2982292"/>
                  <a:gd name="connsiteY3" fmla="*/ 1276534 h 1361055"/>
                  <a:gd name="connsiteX4" fmla="*/ 0 w 2982292"/>
                  <a:gd name="connsiteY4" fmla="*/ 1361055 h 1361055"/>
                  <a:gd name="connsiteX5" fmla="*/ 710171 w 2982292"/>
                  <a:gd name="connsiteY5" fmla="*/ 51121 h 1361055"/>
                  <a:gd name="connsiteX0" fmla="*/ 710171 w 2982292"/>
                  <a:gd name="connsiteY0" fmla="*/ 41599 h 1351533"/>
                  <a:gd name="connsiteX1" fmla="*/ 2498928 w 2982292"/>
                  <a:gd name="connsiteY1" fmla="*/ 0 h 1351533"/>
                  <a:gd name="connsiteX2" fmla="*/ 2982292 w 2982292"/>
                  <a:gd name="connsiteY2" fmla="*/ 627476 h 1351533"/>
                  <a:gd name="connsiteX3" fmla="*/ 2532803 w 2982292"/>
                  <a:gd name="connsiteY3" fmla="*/ 1267012 h 1351533"/>
                  <a:gd name="connsiteX4" fmla="*/ 0 w 2982292"/>
                  <a:gd name="connsiteY4" fmla="*/ 1351533 h 1351533"/>
                  <a:gd name="connsiteX5" fmla="*/ 710171 w 2982292"/>
                  <a:gd name="connsiteY5" fmla="*/ 41599 h 1351533"/>
                  <a:gd name="connsiteX0" fmla="*/ 710171 w 2982292"/>
                  <a:gd name="connsiteY0" fmla="*/ 46484 h 1356418"/>
                  <a:gd name="connsiteX1" fmla="*/ 2503563 w 2982292"/>
                  <a:gd name="connsiteY1" fmla="*/ 0 h 1356418"/>
                  <a:gd name="connsiteX2" fmla="*/ 2982292 w 2982292"/>
                  <a:gd name="connsiteY2" fmla="*/ 632361 h 1356418"/>
                  <a:gd name="connsiteX3" fmla="*/ 2532803 w 2982292"/>
                  <a:gd name="connsiteY3" fmla="*/ 1271897 h 1356418"/>
                  <a:gd name="connsiteX4" fmla="*/ 0 w 2982292"/>
                  <a:gd name="connsiteY4" fmla="*/ 1356418 h 1356418"/>
                  <a:gd name="connsiteX5" fmla="*/ 710171 w 2982292"/>
                  <a:gd name="connsiteY5" fmla="*/ 46484 h 1356418"/>
                  <a:gd name="connsiteX0" fmla="*/ 710171 w 2982292"/>
                  <a:gd name="connsiteY0" fmla="*/ 56006 h 1365940"/>
                  <a:gd name="connsiteX1" fmla="*/ 2503313 w 2982292"/>
                  <a:gd name="connsiteY1" fmla="*/ 0 h 1365940"/>
                  <a:gd name="connsiteX2" fmla="*/ 2982292 w 2982292"/>
                  <a:gd name="connsiteY2" fmla="*/ 641883 h 1365940"/>
                  <a:gd name="connsiteX3" fmla="*/ 2532803 w 2982292"/>
                  <a:gd name="connsiteY3" fmla="*/ 1281419 h 1365940"/>
                  <a:gd name="connsiteX4" fmla="*/ 0 w 2982292"/>
                  <a:gd name="connsiteY4" fmla="*/ 1365940 h 1365940"/>
                  <a:gd name="connsiteX5" fmla="*/ 710171 w 2982292"/>
                  <a:gd name="connsiteY5" fmla="*/ 56006 h 1365940"/>
                  <a:gd name="connsiteX0" fmla="*/ 710171 w 2982292"/>
                  <a:gd name="connsiteY0" fmla="*/ 512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0171 w 2982292"/>
                  <a:gd name="connsiteY5" fmla="*/ 51244 h 1361178"/>
                  <a:gd name="connsiteX0" fmla="*/ 729214 w 2982292"/>
                  <a:gd name="connsiteY0" fmla="*/ 50744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29214 w 2982292"/>
                  <a:gd name="connsiteY5" fmla="*/ 50744 h 1361178"/>
                  <a:gd name="connsiteX0" fmla="*/ 711421 w 2982292"/>
                  <a:gd name="connsiteY0" fmla="*/ 98853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1421 w 2982292"/>
                  <a:gd name="connsiteY5" fmla="*/ 98853 h 1361178"/>
                  <a:gd name="connsiteX0" fmla="*/ 707602 w 2982292"/>
                  <a:gd name="connsiteY0" fmla="*/ 44166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6 h 1361178"/>
                  <a:gd name="connsiteX0" fmla="*/ 705221 w 2982292"/>
                  <a:gd name="connsiteY0" fmla="*/ 44229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221 w 2982292"/>
                  <a:gd name="connsiteY5" fmla="*/ 44229 h 1361178"/>
                  <a:gd name="connsiteX0" fmla="*/ 707790 w 2982292"/>
                  <a:gd name="connsiteY0" fmla="*/ 5130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90 w 2982292"/>
                  <a:gd name="connsiteY5" fmla="*/ 51308 h 1361178"/>
                  <a:gd name="connsiteX0" fmla="*/ 713114 w 2982292"/>
                  <a:gd name="connsiteY0" fmla="*/ 7260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13114 w 2982292"/>
                  <a:gd name="connsiteY5" fmla="*/ 72607 h 1361178"/>
                  <a:gd name="connsiteX0" fmla="*/ 705410 w 2982292"/>
                  <a:gd name="connsiteY0" fmla="*/ 51371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5410 w 2982292"/>
                  <a:gd name="connsiteY5" fmla="*/ 51371 h 1361178"/>
                  <a:gd name="connsiteX0" fmla="*/ 707728 w 2982292"/>
                  <a:gd name="connsiteY0" fmla="*/ 48928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728 w 2982292"/>
                  <a:gd name="connsiteY5" fmla="*/ 48928 h 1361178"/>
                  <a:gd name="connsiteX0" fmla="*/ 707602 w 2982292"/>
                  <a:gd name="connsiteY0" fmla="*/ 4416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02 w 2982292"/>
                  <a:gd name="connsiteY5" fmla="*/ 4416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2803 w 2982292"/>
                  <a:gd name="connsiteY3" fmla="*/ 1276657 h 1361178"/>
                  <a:gd name="connsiteX4" fmla="*/ 0 w 2982292"/>
                  <a:gd name="connsiteY4" fmla="*/ 1361178 h 1361178"/>
                  <a:gd name="connsiteX5" fmla="*/ 707665 w 2982292"/>
                  <a:gd name="connsiteY5" fmla="*/ 46547 h 1361178"/>
                  <a:gd name="connsiteX0" fmla="*/ 707665 w 2982292"/>
                  <a:gd name="connsiteY0" fmla="*/ 46547 h 1361178"/>
                  <a:gd name="connsiteX1" fmla="*/ 2503438 w 2982292"/>
                  <a:gd name="connsiteY1" fmla="*/ 0 h 1361178"/>
                  <a:gd name="connsiteX2" fmla="*/ 2982292 w 2982292"/>
                  <a:gd name="connsiteY2" fmla="*/ 637121 h 1361178"/>
                  <a:gd name="connsiteX3" fmla="*/ 2539651 w 2982292"/>
                  <a:gd name="connsiteY3" fmla="*/ 1295533 h 1361178"/>
                  <a:gd name="connsiteX4" fmla="*/ 0 w 2982292"/>
                  <a:gd name="connsiteY4" fmla="*/ 1361178 h 1361178"/>
                  <a:gd name="connsiteX5" fmla="*/ 707665 w 2982292"/>
                  <a:gd name="connsiteY5" fmla="*/ 46547 h 1361178"/>
                  <a:gd name="connsiteX0" fmla="*/ 703606 w 2982292"/>
                  <a:gd name="connsiteY0" fmla="*/ 49036 h 1361178"/>
                  <a:gd name="connsiteX1" fmla="*/ 2503438 w 2982292"/>
                  <a:gd name="connsiteY1" fmla="*/ 0 h 1361178"/>
                  <a:gd name="connsiteX2" fmla="*/ 2982292 w 2982292"/>
                  <a:gd name="connsiteY2" fmla="*/ 637121 h 1361178"/>
                  <a:gd name="connsiteX3" fmla="*/ 2539651 w 2982292"/>
                  <a:gd name="connsiteY3" fmla="*/ 1295533 h 1361178"/>
                  <a:gd name="connsiteX4" fmla="*/ 0 w 2982292"/>
                  <a:gd name="connsiteY4" fmla="*/ 1361178 h 1361178"/>
                  <a:gd name="connsiteX5" fmla="*/ 703606 w 2982292"/>
                  <a:gd name="connsiteY5" fmla="*/ 49036 h 1361178"/>
                  <a:gd name="connsiteX0" fmla="*/ 716705 w 2995391"/>
                  <a:gd name="connsiteY0" fmla="*/ 49036 h 1358034"/>
                  <a:gd name="connsiteX1" fmla="*/ 2516537 w 2995391"/>
                  <a:gd name="connsiteY1" fmla="*/ 0 h 1358034"/>
                  <a:gd name="connsiteX2" fmla="*/ 2995391 w 2995391"/>
                  <a:gd name="connsiteY2" fmla="*/ 637121 h 1358034"/>
                  <a:gd name="connsiteX3" fmla="*/ 2552750 w 2995391"/>
                  <a:gd name="connsiteY3" fmla="*/ 1295533 h 1358034"/>
                  <a:gd name="connsiteX4" fmla="*/ 0 w 2995391"/>
                  <a:gd name="connsiteY4" fmla="*/ 1358034 h 1358034"/>
                  <a:gd name="connsiteX5" fmla="*/ 716705 w 2995391"/>
                  <a:gd name="connsiteY5" fmla="*/ 49036 h 1358034"/>
                  <a:gd name="connsiteX0" fmla="*/ 717491 w 2995391"/>
                  <a:gd name="connsiteY0" fmla="*/ 45762 h 1358034"/>
                  <a:gd name="connsiteX1" fmla="*/ 2516537 w 2995391"/>
                  <a:gd name="connsiteY1" fmla="*/ 0 h 1358034"/>
                  <a:gd name="connsiteX2" fmla="*/ 2995391 w 2995391"/>
                  <a:gd name="connsiteY2" fmla="*/ 637121 h 1358034"/>
                  <a:gd name="connsiteX3" fmla="*/ 2552750 w 2995391"/>
                  <a:gd name="connsiteY3" fmla="*/ 1295533 h 1358034"/>
                  <a:gd name="connsiteX4" fmla="*/ 0 w 2995391"/>
                  <a:gd name="connsiteY4" fmla="*/ 1358034 h 1358034"/>
                  <a:gd name="connsiteX5" fmla="*/ 717491 w 2995391"/>
                  <a:gd name="connsiteY5" fmla="*/ 45762 h 1358034"/>
                  <a:gd name="connsiteX0" fmla="*/ 710941 w 2995391"/>
                  <a:gd name="connsiteY0" fmla="*/ 44192 h 1358034"/>
                  <a:gd name="connsiteX1" fmla="*/ 2516537 w 2995391"/>
                  <a:gd name="connsiteY1" fmla="*/ 0 h 1358034"/>
                  <a:gd name="connsiteX2" fmla="*/ 2995391 w 2995391"/>
                  <a:gd name="connsiteY2" fmla="*/ 637121 h 1358034"/>
                  <a:gd name="connsiteX3" fmla="*/ 2552750 w 2995391"/>
                  <a:gd name="connsiteY3" fmla="*/ 1295533 h 1358034"/>
                  <a:gd name="connsiteX4" fmla="*/ 0 w 2995391"/>
                  <a:gd name="connsiteY4" fmla="*/ 1358034 h 1358034"/>
                  <a:gd name="connsiteX5" fmla="*/ 710941 w 2995391"/>
                  <a:gd name="connsiteY5" fmla="*/ 44192 h 1358034"/>
                  <a:gd name="connsiteX0" fmla="*/ 711728 w 2995391"/>
                  <a:gd name="connsiteY0" fmla="*/ 40917 h 1358034"/>
                  <a:gd name="connsiteX1" fmla="*/ 2516537 w 2995391"/>
                  <a:gd name="connsiteY1" fmla="*/ 0 h 1358034"/>
                  <a:gd name="connsiteX2" fmla="*/ 2995391 w 2995391"/>
                  <a:gd name="connsiteY2" fmla="*/ 637121 h 1358034"/>
                  <a:gd name="connsiteX3" fmla="*/ 2552750 w 2995391"/>
                  <a:gd name="connsiteY3" fmla="*/ 1295533 h 1358034"/>
                  <a:gd name="connsiteX4" fmla="*/ 0 w 2995391"/>
                  <a:gd name="connsiteY4" fmla="*/ 1358034 h 1358034"/>
                  <a:gd name="connsiteX5" fmla="*/ 711728 w 2995391"/>
                  <a:gd name="connsiteY5" fmla="*/ 40917 h 1358034"/>
                  <a:gd name="connsiteX0" fmla="*/ 715788 w 2999451"/>
                  <a:gd name="connsiteY0" fmla="*/ 40917 h 1360522"/>
                  <a:gd name="connsiteX1" fmla="*/ 2520597 w 2999451"/>
                  <a:gd name="connsiteY1" fmla="*/ 0 h 1360522"/>
                  <a:gd name="connsiteX2" fmla="*/ 2999451 w 2999451"/>
                  <a:gd name="connsiteY2" fmla="*/ 637121 h 1360522"/>
                  <a:gd name="connsiteX3" fmla="*/ 2556810 w 2999451"/>
                  <a:gd name="connsiteY3" fmla="*/ 1295533 h 1360522"/>
                  <a:gd name="connsiteX4" fmla="*/ 0 w 2999451"/>
                  <a:gd name="connsiteY4" fmla="*/ 1360522 h 1360522"/>
                  <a:gd name="connsiteX5" fmla="*/ 715788 w 2999451"/>
                  <a:gd name="connsiteY5" fmla="*/ 40917 h 136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9451" h="1360522">
                    <a:moveTo>
                      <a:pt x="715788" y="40917"/>
                    </a:moveTo>
                    <a:lnTo>
                      <a:pt x="2520597" y="0"/>
                    </a:lnTo>
                    <a:lnTo>
                      <a:pt x="2999451" y="637121"/>
                    </a:lnTo>
                    <a:lnTo>
                      <a:pt x="2556810" y="1295533"/>
                    </a:lnTo>
                    <a:lnTo>
                      <a:pt x="0" y="1360522"/>
                    </a:lnTo>
                    <a:lnTo>
                      <a:pt x="715788" y="40917"/>
                    </a:lnTo>
                    <a:close/>
                  </a:path>
                </a:pathLst>
              </a:custGeom>
              <a:solidFill>
                <a:srgbClr val="B7BF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2" name="Freeform 74">
                <a:extLst>
                  <a:ext uri="{FF2B5EF4-FFF2-40B4-BE49-F238E27FC236}">
                    <a16:creationId xmlns:a16="http://schemas.microsoft.com/office/drawing/2014/main" id="{E0963D2A-756F-EF21-3D33-9B50B2A338E7}"/>
                  </a:ext>
                </a:extLst>
              </p:cNvPr>
              <p:cNvSpPr/>
              <p:nvPr/>
            </p:nvSpPr>
            <p:spPr>
              <a:xfrm rot="18000000">
                <a:off x="8460728" y="4504803"/>
                <a:ext cx="4143265" cy="1028832"/>
              </a:xfrm>
              <a:custGeom>
                <a:avLst/>
                <a:gdLst>
                  <a:gd name="connsiteX0" fmla="*/ 372855 w 2631193"/>
                  <a:gd name="connsiteY0" fmla="*/ 0 h 651098"/>
                  <a:gd name="connsiteX1" fmla="*/ 2169231 w 2631193"/>
                  <a:gd name="connsiteY1" fmla="*/ 613 h 651098"/>
                  <a:gd name="connsiteX2" fmla="*/ 2631193 w 2631193"/>
                  <a:gd name="connsiteY2" fmla="*/ 650086 h 651098"/>
                  <a:gd name="connsiteX3" fmla="*/ 2630474 w 2631193"/>
                  <a:gd name="connsiteY3" fmla="*/ 651098 h 651098"/>
                  <a:gd name="connsiteX4" fmla="*/ 0 w 2631193"/>
                  <a:gd name="connsiteY4" fmla="*/ 651098 h 651098"/>
                  <a:gd name="connsiteX5" fmla="*/ 372855 w 2631193"/>
                  <a:gd name="connsiteY5" fmla="*/ 0 h 651098"/>
                  <a:gd name="connsiteX0" fmla="*/ 368092 w 2631193"/>
                  <a:gd name="connsiteY0" fmla="*/ 0 h 659347"/>
                  <a:gd name="connsiteX1" fmla="*/ 2169231 w 2631193"/>
                  <a:gd name="connsiteY1" fmla="*/ 8862 h 659347"/>
                  <a:gd name="connsiteX2" fmla="*/ 2631193 w 2631193"/>
                  <a:gd name="connsiteY2" fmla="*/ 658335 h 659347"/>
                  <a:gd name="connsiteX3" fmla="*/ 2630474 w 2631193"/>
                  <a:gd name="connsiteY3" fmla="*/ 659347 h 659347"/>
                  <a:gd name="connsiteX4" fmla="*/ 0 w 2631193"/>
                  <a:gd name="connsiteY4" fmla="*/ 659347 h 659347"/>
                  <a:gd name="connsiteX5" fmla="*/ 368092 w 2631193"/>
                  <a:gd name="connsiteY5" fmla="*/ 0 h 659347"/>
                  <a:gd name="connsiteX0" fmla="*/ 366350 w 2631193"/>
                  <a:gd name="connsiteY0" fmla="*/ 0 h 652842"/>
                  <a:gd name="connsiteX1" fmla="*/ 2169231 w 2631193"/>
                  <a:gd name="connsiteY1" fmla="*/ 2357 h 652842"/>
                  <a:gd name="connsiteX2" fmla="*/ 2631193 w 2631193"/>
                  <a:gd name="connsiteY2" fmla="*/ 651830 h 652842"/>
                  <a:gd name="connsiteX3" fmla="*/ 2630474 w 2631193"/>
                  <a:gd name="connsiteY3" fmla="*/ 652842 h 652842"/>
                  <a:gd name="connsiteX4" fmla="*/ 0 w 2631193"/>
                  <a:gd name="connsiteY4" fmla="*/ 652842 h 652842"/>
                  <a:gd name="connsiteX5" fmla="*/ 366350 w 2631193"/>
                  <a:gd name="connsiteY5" fmla="*/ 0 h 652842"/>
                  <a:gd name="connsiteX0" fmla="*/ 373579 w 2631193"/>
                  <a:gd name="connsiteY0" fmla="*/ 29214 h 650485"/>
                  <a:gd name="connsiteX1" fmla="*/ 2169231 w 2631193"/>
                  <a:gd name="connsiteY1" fmla="*/ 0 h 650485"/>
                  <a:gd name="connsiteX2" fmla="*/ 2631193 w 2631193"/>
                  <a:gd name="connsiteY2" fmla="*/ 649473 h 650485"/>
                  <a:gd name="connsiteX3" fmla="*/ 2630474 w 2631193"/>
                  <a:gd name="connsiteY3" fmla="*/ 650485 h 650485"/>
                  <a:gd name="connsiteX4" fmla="*/ 0 w 2631193"/>
                  <a:gd name="connsiteY4" fmla="*/ 650485 h 650485"/>
                  <a:gd name="connsiteX5" fmla="*/ 373579 w 2631193"/>
                  <a:gd name="connsiteY5" fmla="*/ 29214 h 650485"/>
                  <a:gd name="connsiteX0" fmla="*/ 366030 w 2631193"/>
                  <a:gd name="connsiteY0" fmla="*/ 0 h 658157"/>
                  <a:gd name="connsiteX1" fmla="*/ 2169231 w 2631193"/>
                  <a:gd name="connsiteY1" fmla="*/ 7672 h 658157"/>
                  <a:gd name="connsiteX2" fmla="*/ 2631193 w 2631193"/>
                  <a:gd name="connsiteY2" fmla="*/ 657145 h 658157"/>
                  <a:gd name="connsiteX3" fmla="*/ 2630474 w 2631193"/>
                  <a:gd name="connsiteY3" fmla="*/ 658157 h 658157"/>
                  <a:gd name="connsiteX4" fmla="*/ 0 w 2631193"/>
                  <a:gd name="connsiteY4" fmla="*/ 658157 h 658157"/>
                  <a:gd name="connsiteX5" fmla="*/ 366030 w 2631193"/>
                  <a:gd name="connsiteY5" fmla="*/ 0 h 658157"/>
                  <a:gd name="connsiteX0" fmla="*/ 376660 w 2641823"/>
                  <a:gd name="connsiteY0" fmla="*/ 0 h 658795"/>
                  <a:gd name="connsiteX1" fmla="*/ 2179861 w 2641823"/>
                  <a:gd name="connsiteY1" fmla="*/ 7672 h 658795"/>
                  <a:gd name="connsiteX2" fmla="*/ 2641823 w 2641823"/>
                  <a:gd name="connsiteY2" fmla="*/ 657145 h 658795"/>
                  <a:gd name="connsiteX3" fmla="*/ 2641104 w 2641823"/>
                  <a:gd name="connsiteY3" fmla="*/ 658157 h 658795"/>
                  <a:gd name="connsiteX4" fmla="*/ 0 w 2641823"/>
                  <a:gd name="connsiteY4" fmla="*/ 658795 h 658795"/>
                  <a:gd name="connsiteX5" fmla="*/ 376660 w 2641823"/>
                  <a:gd name="connsiteY5" fmla="*/ 0 h 658795"/>
                  <a:gd name="connsiteX0" fmla="*/ 385334 w 2650497"/>
                  <a:gd name="connsiteY0" fmla="*/ 0 h 658157"/>
                  <a:gd name="connsiteX1" fmla="*/ 2188535 w 2650497"/>
                  <a:gd name="connsiteY1" fmla="*/ 7672 h 658157"/>
                  <a:gd name="connsiteX2" fmla="*/ 2650497 w 2650497"/>
                  <a:gd name="connsiteY2" fmla="*/ 657145 h 658157"/>
                  <a:gd name="connsiteX3" fmla="*/ 2649778 w 2650497"/>
                  <a:gd name="connsiteY3" fmla="*/ 658157 h 658157"/>
                  <a:gd name="connsiteX4" fmla="*/ 0 w 2650497"/>
                  <a:gd name="connsiteY4" fmla="*/ 656471 h 658157"/>
                  <a:gd name="connsiteX5" fmla="*/ 385334 w 2650497"/>
                  <a:gd name="connsiteY5" fmla="*/ 0 h 65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0497" h="658157">
                    <a:moveTo>
                      <a:pt x="385334" y="0"/>
                    </a:moveTo>
                    <a:lnTo>
                      <a:pt x="2188535" y="7672"/>
                    </a:lnTo>
                    <a:lnTo>
                      <a:pt x="2650497" y="657145"/>
                    </a:lnTo>
                    <a:lnTo>
                      <a:pt x="2649778" y="658157"/>
                    </a:lnTo>
                    <a:lnTo>
                      <a:pt x="0" y="656471"/>
                    </a:lnTo>
                    <a:lnTo>
                      <a:pt x="385334" y="0"/>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5A2339D0-2C54-22AB-BD99-68D76E6B9D39}"/>
                </a:ext>
              </a:extLst>
            </p:cNvPr>
            <p:cNvSpPr txBox="1"/>
            <p:nvPr/>
          </p:nvSpPr>
          <p:spPr>
            <a:xfrm flipH="1">
              <a:off x="9522508" y="1443856"/>
              <a:ext cx="1373689" cy="261610"/>
            </a:xfrm>
            <a:prstGeom prst="rect">
              <a:avLst/>
            </a:prstGeom>
            <a:noFill/>
          </p:spPr>
          <p:txBody>
            <a:bodyPr wrap="square" rtlCol="0">
              <a:spAutoFit/>
            </a:bodyPr>
            <a:lstStyle/>
            <a:p>
              <a:pPr algn="ctr"/>
              <a:r>
                <a:rPr lang="en-US" sz="1100" b="1" dirty="0">
                  <a:solidFill>
                    <a:schemeClr val="tx1">
                      <a:lumMod val="65000"/>
                      <a:lumOff val="35000"/>
                    </a:schemeClr>
                  </a:solidFill>
                  <a:latin typeface="Century Gothic" panose="020B0502020202020204" pitchFamily="34" charset="0"/>
                  <a:cs typeface="Arial" panose="020B0604020202020204" pitchFamily="34" charset="0"/>
                </a:rPr>
                <a:t>QUALITY</a:t>
              </a:r>
            </a:p>
          </p:txBody>
        </p:sp>
        <p:sp>
          <p:nvSpPr>
            <p:cNvPr id="14" name="TextBox 13">
              <a:extLst>
                <a:ext uri="{FF2B5EF4-FFF2-40B4-BE49-F238E27FC236}">
                  <a16:creationId xmlns:a16="http://schemas.microsoft.com/office/drawing/2014/main" id="{FBFD400F-D106-9513-0732-3C8E5FBF9061}"/>
                </a:ext>
              </a:extLst>
            </p:cNvPr>
            <p:cNvSpPr txBox="1"/>
            <p:nvPr/>
          </p:nvSpPr>
          <p:spPr>
            <a:xfrm rot="3540000" flipH="1">
              <a:off x="10392489" y="2912318"/>
              <a:ext cx="1374425" cy="261610"/>
            </a:xfrm>
            <a:prstGeom prst="rect">
              <a:avLst/>
            </a:prstGeom>
            <a:noFill/>
          </p:spPr>
          <p:txBody>
            <a:bodyPr wrap="square" rtlCol="0">
              <a:spAutoFit/>
            </a:bodyPr>
            <a:lstStyle/>
            <a:p>
              <a:pPr algn="ctr"/>
              <a:r>
                <a:rPr lang="en-US" sz="1100" b="1" dirty="0">
                  <a:solidFill>
                    <a:schemeClr val="tx1">
                      <a:lumMod val="65000"/>
                      <a:lumOff val="35000"/>
                    </a:schemeClr>
                  </a:solidFill>
                  <a:latin typeface="Century Gothic" panose="020B0502020202020204" pitchFamily="34" charset="0"/>
                  <a:cs typeface="Arial" panose="020B0604020202020204" pitchFamily="34" charset="0"/>
                </a:rPr>
                <a:t>EQUITY &amp; ACCESS</a:t>
              </a:r>
            </a:p>
          </p:txBody>
        </p:sp>
        <p:sp>
          <p:nvSpPr>
            <p:cNvPr id="15" name="TextBox 14">
              <a:extLst>
                <a:ext uri="{FF2B5EF4-FFF2-40B4-BE49-F238E27FC236}">
                  <a16:creationId xmlns:a16="http://schemas.microsoft.com/office/drawing/2014/main" id="{98FBE541-F381-561A-C68F-EEF23C112459}"/>
                </a:ext>
              </a:extLst>
            </p:cNvPr>
            <p:cNvSpPr txBox="1"/>
            <p:nvPr/>
          </p:nvSpPr>
          <p:spPr>
            <a:xfrm rot="18000000" flipH="1">
              <a:off x="9205775" y="4435941"/>
              <a:ext cx="1901308" cy="261610"/>
            </a:xfrm>
            <a:prstGeom prst="rect">
              <a:avLst/>
            </a:prstGeom>
            <a:noFill/>
          </p:spPr>
          <p:txBody>
            <a:bodyPr wrap="square" rtlCol="0">
              <a:spAutoFit/>
            </a:bodyPr>
            <a:lstStyle/>
            <a:p>
              <a:pPr algn="ctr"/>
              <a:r>
                <a:rPr lang="en-US" sz="1100" b="1" dirty="0">
                  <a:solidFill>
                    <a:schemeClr val="tx1">
                      <a:lumMod val="65000"/>
                      <a:lumOff val="35000"/>
                    </a:schemeClr>
                  </a:solidFill>
                  <a:latin typeface="Century Gothic" panose="020B0502020202020204" pitchFamily="34" charset="0"/>
                  <a:cs typeface="Arial" panose="020B0604020202020204" pitchFamily="34" charset="0"/>
                </a:rPr>
                <a:t>INTERNATIONALISATION</a:t>
              </a:r>
            </a:p>
          </p:txBody>
        </p:sp>
        <p:sp>
          <p:nvSpPr>
            <p:cNvPr id="16" name="TextBox 15">
              <a:extLst>
                <a:ext uri="{FF2B5EF4-FFF2-40B4-BE49-F238E27FC236}">
                  <a16:creationId xmlns:a16="http://schemas.microsoft.com/office/drawing/2014/main" id="{F985DE5B-655C-5504-D8EC-6348F11D0F07}"/>
                </a:ext>
              </a:extLst>
            </p:cNvPr>
            <p:cNvSpPr txBox="1"/>
            <p:nvPr/>
          </p:nvSpPr>
          <p:spPr>
            <a:xfrm flipH="1">
              <a:off x="7782304" y="4303985"/>
              <a:ext cx="1389863" cy="430887"/>
            </a:xfrm>
            <a:prstGeom prst="rect">
              <a:avLst/>
            </a:prstGeom>
            <a:noFill/>
          </p:spPr>
          <p:txBody>
            <a:bodyPr wrap="square" rtlCol="0">
              <a:spAutoFit/>
            </a:bodyPr>
            <a:lstStyle/>
            <a:p>
              <a:pPr algn="ctr"/>
              <a:r>
                <a:rPr lang="en-US" sz="1100" b="1" dirty="0">
                  <a:solidFill>
                    <a:schemeClr val="tx1">
                      <a:lumMod val="65000"/>
                      <a:lumOff val="35000"/>
                    </a:schemeClr>
                  </a:solidFill>
                  <a:latin typeface="Century Gothic" panose="020B0502020202020204" pitchFamily="34" charset="0"/>
                  <a:cs typeface="Arial" panose="020B0604020202020204" pitchFamily="34" charset="0"/>
                </a:rPr>
                <a:t>SHIFTING MANDATE</a:t>
              </a:r>
            </a:p>
          </p:txBody>
        </p:sp>
        <p:sp>
          <p:nvSpPr>
            <p:cNvPr id="17" name="TextBox 16">
              <a:extLst>
                <a:ext uri="{FF2B5EF4-FFF2-40B4-BE49-F238E27FC236}">
                  <a16:creationId xmlns:a16="http://schemas.microsoft.com/office/drawing/2014/main" id="{D7B3F890-114E-C276-07C0-EA701FEBED06}"/>
                </a:ext>
              </a:extLst>
            </p:cNvPr>
            <p:cNvSpPr txBox="1"/>
            <p:nvPr/>
          </p:nvSpPr>
          <p:spPr>
            <a:xfrm rot="3600000" flipH="1">
              <a:off x="6818647" y="2880874"/>
              <a:ext cx="1770190" cy="261610"/>
            </a:xfrm>
            <a:prstGeom prst="rect">
              <a:avLst/>
            </a:prstGeom>
            <a:noFill/>
          </p:spPr>
          <p:txBody>
            <a:bodyPr wrap="square" rtlCol="0">
              <a:spAutoFit/>
            </a:bodyPr>
            <a:lstStyle/>
            <a:p>
              <a:pPr algn="ctr"/>
              <a:r>
                <a:rPr lang="en-US" sz="1100" b="1" dirty="0">
                  <a:solidFill>
                    <a:schemeClr val="tx1">
                      <a:lumMod val="65000"/>
                      <a:lumOff val="35000"/>
                    </a:schemeClr>
                  </a:solidFill>
                  <a:latin typeface="Century Gothic" panose="020B0502020202020204" pitchFamily="34" charset="0"/>
                  <a:cs typeface="Arial" panose="020B0604020202020204" pitchFamily="34" charset="0"/>
                </a:rPr>
                <a:t>PATHWAYS &amp; MOBILITY</a:t>
              </a:r>
            </a:p>
          </p:txBody>
        </p:sp>
        <p:sp>
          <p:nvSpPr>
            <p:cNvPr id="18" name="Rectangle 17">
              <a:extLst>
                <a:ext uri="{FF2B5EF4-FFF2-40B4-BE49-F238E27FC236}">
                  <a16:creationId xmlns:a16="http://schemas.microsoft.com/office/drawing/2014/main" id="{11D5BBFA-DBC8-B836-10B8-C392B33CD33A}"/>
                </a:ext>
              </a:extLst>
            </p:cNvPr>
            <p:cNvSpPr/>
            <p:nvPr/>
          </p:nvSpPr>
          <p:spPr>
            <a:xfrm rot="18000000">
              <a:off x="7948426" y="1379889"/>
              <a:ext cx="1135247" cy="261610"/>
            </a:xfrm>
            <a:prstGeom prst="rect">
              <a:avLst/>
            </a:prstGeom>
          </p:spPr>
          <p:txBody>
            <a:bodyPr wrap="none">
              <a:spAutoFit/>
            </a:bodyPr>
            <a:lstStyle/>
            <a:p>
              <a:pPr algn="ctr"/>
              <a:r>
                <a:rPr lang="en-US" sz="1100" b="1" dirty="0">
                  <a:solidFill>
                    <a:schemeClr val="tx1">
                      <a:lumMod val="65000"/>
                      <a:lumOff val="35000"/>
                    </a:schemeClr>
                  </a:solidFill>
                  <a:latin typeface="Century Gothic" panose="020B0502020202020204" pitchFamily="34" charset="0"/>
                  <a:cs typeface="Arial" panose="020B0604020202020204" pitchFamily="34" charset="0"/>
                </a:rPr>
                <a:t>TECHNOLOGY</a:t>
              </a:r>
            </a:p>
          </p:txBody>
        </p:sp>
        <p:sp>
          <p:nvSpPr>
            <p:cNvPr id="19" name="Shape">
              <a:extLst>
                <a:ext uri="{FF2B5EF4-FFF2-40B4-BE49-F238E27FC236}">
                  <a16:creationId xmlns:a16="http://schemas.microsoft.com/office/drawing/2014/main" id="{3E5D239A-95D5-8878-2AC5-C56B08E3AA54}"/>
                </a:ext>
              </a:extLst>
            </p:cNvPr>
            <p:cNvSpPr/>
            <p:nvPr/>
          </p:nvSpPr>
          <p:spPr>
            <a:xfrm>
              <a:off x="8404077" y="2095465"/>
              <a:ext cx="1875482" cy="18754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lose/>
                  <a:moveTo>
                    <a:pt x="0" y="10800"/>
                  </a:move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lnTo>
                    <a:pt x="10800" y="0"/>
                  </a:lnTo>
                  <a:cubicBezTo>
                    <a:pt x="4835" y="0"/>
                    <a:pt x="0" y="4835"/>
                    <a:pt x="0" y="10800"/>
                  </a:cubicBezTo>
                  <a:close/>
                </a:path>
              </a:pathLst>
            </a:custGeom>
            <a:solidFill>
              <a:srgbClr val="CF9E3D"/>
            </a:solidFill>
            <a:ln w="12700">
              <a:miter lim="400000"/>
            </a:ln>
          </p:spPr>
          <p:txBody>
            <a:bodyPr lIns="0" tIns="0" rIns="0" bIns="0" anchor="ctr"/>
            <a:lstStyle/>
            <a:p>
              <a:pPr defTabSz="228600">
                <a:defRPr sz="1200">
                  <a:latin typeface="Helvetica"/>
                  <a:ea typeface="Helvetica"/>
                  <a:cs typeface="Helvetica"/>
                  <a:sym typeface="Helvetica"/>
                </a:defRPr>
              </a:pPr>
              <a:endParaRPr sz="600"/>
            </a:p>
          </p:txBody>
        </p:sp>
        <p:sp>
          <p:nvSpPr>
            <p:cNvPr id="20" name="TextBox 19">
              <a:extLst>
                <a:ext uri="{FF2B5EF4-FFF2-40B4-BE49-F238E27FC236}">
                  <a16:creationId xmlns:a16="http://schemas.microsoft.com/office/drawing/2014/main" id="{C6D73C15-6809-5941-90A9-34A8CDC82996}"/>
                </a:ext>
              </a:extLst>
            </p:cNvPr>
            <p:cNvSpPr txBox="1"/>
            <p:nvPr/>
          </p:nvSpPr>
          <p:spPr>
            <a:xfrm>
              <a:off x="8543528" y="2876257"/>
              <a:ext cx="1612900" cy="320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292100" hangingPunct="0">
                <a:lnSpc>
                  <a:spcPts val="2110"/>
                </a:lnSpc>
              </a:pPr>
              <a:r>
                <a:rPr lang="en-US" sz="1300" b="1" dirty="0">
                  <a:solidFill>
                    <a:schemeClr val="bg1"/>
                  </a:solidFill>
                  <a:latin typeface="Century Gothic" panose="020B0502020202020204" pitchFamily="34" charset="0"/>
                  <a:sym typeface="Gill Sans"/>
                </a:rPr>
                <a:t>Emerging Themes</a:t>
              </a:r>
            </a:p>
          </p:txBody>
        </p:sp>
      </p:grpSp>
    </p:spTree>
    <p:extLst>
      <p:ext uri="{BB962C8B-B14F-4D97-AF65-F5344CB8AC3E}">
        <p14:creationId xmlns:p14="http://schemas.microsoft.com/office/powerpoint/2010/main" val="41940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AA1E-642D-45E2-8F44-FA274DD93A19}"/>
              </a:ext>
            </a:extLst>
          </p:cNvPr>
          <p:cNvSpPr>
            <a:spLocks noGrp="1"/>
          </p:cNvSpPr>
          <p:nvPr>
            <p:ph type="title"/>
          </p:nvPr>
        </p:nvSpPr>
        <p:spPr>
          <a:xfrm>
            <a:off x="197803" y="315649"/>
            <a:ext cx="9453489" cy="1325563"/>
          </a:xfrm>
        </p:spPr>
        <p:txBody>
          <a:bodyPr>
            <a:noAutofit/>
          </a:bodyPr>
          <a:lstStyle/>
          <a:p>
            <a:r>
              <a:rPr lang="en-US" sz="3200" dirty="0">
                <a:solidFill>
                  <a:schemeClr val="tx1"/>
                </a:solidFill>
                <a:latin typeface="Montserrat" panose="00000500000000000000" pitchFamily="2" charset="0"/>
              </a:rPr>
              <a:t>Critical Success Factors for Technology in HE</a:t>
            </a:r>
            <a:br>
              <a:rPr lang="en-CA" sz="3200" dirty="0">
                <a:solidFill>
                  <a:schemeClr val="tx1"/>
                </a:solidFill>
                <a:latin typeface="Montserrat" panose="00000500000000000000" pitchFamily="2" charset="0"/>
              </a:rPr>
            </a:br>
            <a:r>
              <a:rPr lang="en-CA" sz="2400" dirty="0">
                <a:solidFill>
                  <a:schemeClr val="tx1"/>
                </a:solidFill>
                <a:latin typeface="Montserrat" panose="00000500000000000000" pitchFamily="2" charset="0"/>
              </a:rPr>
              <a:t>Futures of Higher Education _May 2023 Mauritius</a:t>
            </a:r>
            <a:endParaRPr lang="en-GB" sz="3200" dirty="0">
              <a:solidFill>
                <a:schemeClr val="tx1"/>
              </a:solidFill>
              <a:latin typeface="Montserrat" panose="00000500000000000000" pitchFamily="2" charset="0"/>
            </a:endParaRPr>
          </a:p>
        </p:txBody>
      </p:sp>
      <p:grpSp>
        <p:nvGrpSpPr>
          <p:cNvPr id="68" name="Group 67">
            <a:extLst>
              <a:ext uri="{FF2B5EF4-FFF2-40B4-BE49-F238E27FC236}">
                <a16:creationId xmlns:a16="http://schemas.microsoft.com/office/drawing/2014/main" id="{A4BDAE29-4CDE-EDCB-E73B-ACCAC8670D34}"/>
              </a:ext>
            </a:extLst>
          </p:cNvPr>
          <p:cNvGrpSpPr/>
          <p:nvPr/>
        </p:nvGrpSpPr>
        <p:grpSpPr>
          <a:xfrm>
            <a:off x="-290900" y="2213736"/>
            <a:ext cx="12482900" cy="4197789"/>
            <a:chOff x="606679" y="2552229"/>
            <a:chExt cx="10085684" cy="3024784"/>
          </a:xfrm>
        </p:grpSpPr>
        <p:sp>
          <p:nvSpPr>
            <p:cNvPr id="2" name="Google Shape;117;p18">
              <a:extLst>
                <a:ext uri="{FF2B5EF4-FFF2-40B4-BE49-F238E27FC236}">
                  <a16:creationId xmlns:a16="http://schemas.microsoft.com/office/drawing/2014/main" id="{9AD29B42-4F02-DA5F-DBFF-75431BD7304C}"/>
                </a:ext>
              </a:extLst>
            </p:cNvPr>
            <p:cNvSpPr/>
            <p:nvPr/>
          </p:nvSpPr>
          <p:spPr>
            <a:xfrm>
              <a:off x="5000791" y="2552229"/>
              <a:ext cx="1128300" cy="972600"/>
            </a:xfrm>
            <a:prstGeom prst="hexagon">
              <a:avLst>
                <a:gd name="adj" fmla="val 25000"/>
                <a:gd name="vf" fmla="val 115470"/>
              </a:avLst>
            </a:prstGeom>
            <a:solidFill>
              <a:schemeClr val="tx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 name="Google Shape;118;p18">
              <a:extLst>
                <a:ext uri="{FF2B5EF4-FFF2-40B4-BE49-F238E27FC236}">
                  <a16:creationId xmlns:a16="http://schemas.microsoft.com/office/drawing/2014/main" id="{92480321-CCAC-DB01-3FCA-AA4FE3AF23BC}"/>
                </a:ext>
              </a:extLst>
            </p:cNvPr>
            <p:cNvSpPr txBox="1"/>
            <p:nvPr/>
          </p:nvSpPr>
          <p:spPr>
            <a:xfrm>
              <a:off x="5087375" y="3857086"/>
              <a:ext cx="884100" cy="401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Open Sans"/>
                <a:buNone/>
                <a:tabLst/>
                <a:defRPr/>
              </a:pPr>
              <a:endParaRPr kumimoji="0" sz="1400" b="0" i="0" u="none" strike="noStrike" kern="1200" cap="none" spc="0" normalizeH="0" baseline="0" noProof="0" dirty="0">
                <a:ln>
                  <a:noFill/>
                </a:ln>
                <a:solidFill>
                  <a:prstClr val="black"/>
                </a:solidFill>
                <a:effectLst/>
                <a:uLnTx/>
                <a:uFillTx/>
                <a:latin typeface="Fira Sans Extra Condensed Medium"/>
                <a:ea typeface="Fira Sans Extra Condensed Medium"/>
                <a:cs typeface="Fira Sans Extra Condensed Medium"/>
                <a:sym typeface="Fira Sans Extra Condensed Medium"/>
              </a:endParaRPr>
            </a:p>
          </p:txBody>
        </p:sp>
        <p:sp>
          <p:nvSpPr>
            <p:cNvPr id="7" name="Google Shape;121;p18">
              <a:extLst>
                <a:ext uri="{FF2B5EF4-FFF2-40B4-BE49-F238E27FC236}">
                  <a16:creationId xmlns:a16="http://schemas.microsoft.com/office/drawing/2014/main" id="{ABEB3AE2-CFCB-91FD-E858-2FE79BA9DE9C}"/>
                </a:ext>
              </a:extLst>
            </p:cNvPr>
            <p:cNvSpPr txBox="1"/>
            <p:nvPr/>
          </p:nvSpPr>
          <p:spPr>
            <a:xfrm>
              <a:off x="1391203" y="5128129"/>
              <a:ext cx="884100" cy="280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effectLst/>
                  <a:uLnTx/>
                  <a:uFillTx/>
                  <a:latin typeface="Montserrat" panose="00000500000000000000" pitchFamily="2" charset="0"/>
                  <a:ea typeface="Fira Sans Extra Condensed Medium"/>
                  <a:cs typeface="Fira Sans Extra Condensed Medium"/>
                  <a:sym typeface="Fira Sans Extra Condensed Medium"/>
                </a:rPr>
                <a:t>COST</a:t>
              </a:r>
              <a:endParaRPr kumimoji="0" sz="2000" b="1" i="0" u="none" strike="noStrike" kern="1200" cap="none" spc="0" normalizeH="0" baseline="0" noProof="0" dirty="0">
                <a:ln>
                  <a:noFill/>
                </a:ln>
                <a:effectLst/>
                <a:uLnTx/>
                <a:uFillTx/>
                <a:latin typeface="Montserrat" panose="00000500000000000000" pitchFamily="2" charset="0"/>
                <a:ea typeface="Fira Sans Extra Condensed Medium"/>
                <a:cs typeface="Fira Sans Extra Condensed Medium"/>
                <a:sym typeface="Fira Sans Extra Condensed Medium"/>
              </a:endParaRPr>
            </a:p>
          </p:txBody>
        </p:sp>
        <p:sp>
          <p:nvSpPr>
            <p:cNvPr id="11" name="Google Shape;124;p18">
              <a:extLst>
                <a:ext uri="{FF2B5EF4-FFF2-40B4-BE49-F238E27FC236}">
                  <a16:creationId xmlns:a16="http://schemas.microsoft.com/office/drawing/2014/main" id="{4F1A0963-D883-8DF8-8221-5409928C0FED}"/>
                </a:ext>
              </a:extLst>
            </p:cNvPr>
            <p:cNvSpPr txBox="1"/>
            <p:nvPr/>
          </p:nvSpPr>
          <p:spPr>
            <a:xfrm>
              <a:off x="640765" y="3996314"/>
              <a:ext cx="2200455" cy="280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Montserrat" panose="00000500000000000000" pitchFamily="2" charset="0"/>
                </a:rPr>
                <a:t>FACULTY TRAINING</a:t>
              </a:r>
              <a:endParaRPr kumimoji="0" lang="en-GB" sz="2000" b="1" i="0" u="none" strike="noStrike" kern="1200" cap="none" spc="0" normalizeH="0" baseline="0" noProof="0" dirty="0">
                <a:ln>
                  <a:noFill/>
                </a:ln>
                <a:effectLst/>
                <a:uLnTx/>
                <a:uFillTx/>
                <a:latin typeface="Montserrat" panose="00000500000000000000" pitchFamily="2" charset="0"/>
                <a:sym typeface="Fira Sans Extra Condensed Medium"/>
              </a:endParaRPr>
            </a:p>
          </p:txBody>
        </p:sp>
        <p:sp>
          <p:nvSpPr>
            <p:cNvPr id="14" name="Google Shape;127;p18">
              <a:extLst>
                <a:ext uri="{FF2B5EF4-FFF2-40B4-BE49-F238E27FC236}">
                  <a16:creationId xmlns:a16="http://schemas.microsoft.com/office/drawing/2014/main" id="{50817DD8-BAFF-D8A5-975A-221870A5FF1C}"/>
                </a:ext>
              </a:extLst>
            </p:cNvPr>
            <p:cNvSpPr txBox="1"/>
            <p:nvPr/>
          </p:nvSpPr>
          <p:spPr>
            <a:xfrm>
              <a:off x="606679" y="2825695"/>
              <a:ext cx="2619230" cy="280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Montserrat" panose="00000500000000000000" pitchFamily="2" charset="0"/>
                </a:rPr>
                <a:t>ACCESS TO TECHNOLOGY</a:t>
              </a:r>
              <a:endParaRPr kumimoji="0" lang="en-GB" sz="2000" b="1" i="0" u="none" strike="noStrike" kern="1200" cap="none" spc="0" normalizeH="0" baseline="0" noProof="0" dirty="0">
                <a:ln>
                  <a:noFill/>
                </a:ln>
                <a:effectLst/>
                <a:uLnTx/>
                <a:uFillTx/>
                <a:latin typeface="Montserrat" panose="00000500000000000000" pitchFamily="2" charset="0"/>
                <a:sym typeface="Fira Sans Extra Condensed Medium"/>
              </a:endParaRPr>
            </a:p>
          </p:txBody>
        </p:sp>
        <p:sp>
          <p:nvSpPr>
            <p:cNvPr id="17" name="Google Shape;130;p18">
              <a:extLst>
                <a:ext uri="{FF2B5EF4-FFF2-40B4-BE49-F238E27FC236}">
                  <a16:creationId xmlns:a16="http://schemas.microsoft.com/office/drawing/2014/main" id="{E38DDBF9-BFD7-A53D-34EB-60E8809292C3}"/>
                </a:ext>
              </a:extLst>
            </p:cNvPr>
            <p:cNvSpPr txBox="1"/>
            <p:nvPr/>
          </p:nvSpPr>
          <p:spPr>
            <a:xfrm>
              <a:off x="8111103" y="5122654"/>
              <a:ext cx="2581260" cy="280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Montserrat" panose="00000500000000000000" pitchFamily="2" charset="0"/>
                </a:rPr>
                <a:t>DATA PRIVACY AND SECURITY</a:t>
              </a:r>
              <a:endParaRPr kumimoji="0" lang="en-GB" sz="2000" b="1" i="0" u="none" strike="noStrike" kern="1200" cap="none" spc="0" normalizeH="0" baseline="0" noProof="0" dirty="0">
                <a:ln>
                  <a:noFill/>
                </a:ln>
                <a:effectLst/>
                <a:uLnTx/>
                <a:uFillTx/>
                <a:latin typeface="Montserrat" panose="00000500000000000000" pitchFamily="2" charset="0"/>
                <a:sym typeface="Fira Sans Extra Condensed Medium"/>
              </a:endParaRPr>
            </a:p>
          </p:txBody>
        </p:sp>
        <p:sp>
          <p:nvSpPr>
            <p:cNvPr id="20" name="Google Shape;133;p18">
              <a:extLst>
                <a:ext uri="{FF2B5EF4-FFF2-40B4-BE49-F238E27FC236}">
                  <a16:creationId xmlns:a16="http://schemas.microsoft.com/office/drawing/2014/main" id="{40D7BEBC-E6EF-505F-4B9E-0E592E2AD1C5}"/>
                </a:ext>
              </a:extLst>
            </p:cNvPr>
            <p:cNvSpPr txBox="1"/>
            <p:nvPr/>
          </p:nvSpPr>
          <p:spPr>
            <a:xfrm>
              <a:off x="8014348" y="3901959"/>
              <a:ext cx="2581261" cy="280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Montserrat" panose="00000500000000000000" pitchFamily="2" charset="0"/>
                </a:rPr>
                <a:t>MAINTENANCE AND SUPPORT</a:t>
              </a:r>
              <a:endParaRPr kumimoji="0" lang="en-GB" sz="2000" b="1" i="0" u="none" strike="noStrike" kern="1200" cap="none" spc="0" normalizeH="0" baseline="0" noProof="0" dirty="0">
                <a:ln>
                  <a:noFill/>
                </a:ln>
                <a:effectLst/>
                <a:uLnTx/>
                <a:uFillTx/>
                <a:latin typeface="Montserrat" panose="00000500000000000000" pitchFamily="2" charset="0"/>
                <a:sym typeface="Fira Sans Extra Condensed Medium"/>
              </a:endParaRPr>
            </a:p>
          </p:txBody>
        </p:sp>
        <p:sp>
          <p:nvSpPr>
            <p:cNvPr id="23" name="Google Shape;136;p18">
              <a:extLst>
                <a:ext uri="{FF2B5EF4-FFF2-40B4-BE49-F238E27FC236}">
                  <a16:creationId xmlns:a16="http://schemas.microsoft.com/office/drawing/2014/main" id="{7441688E-1693-0D5C-01A7-CCBFBC7721E6}"/>
                </a:ext>
              </a:extLst>
            </p:cNvPr>
            <p:cNvSpPr txBox="1"/>
            <p:nvPr/>
          </p:nvSpPr>
          <p:spPr>
            <a:xfrm>
              <a:off x="7905384" y="2737750"/>
              <a:ext cx="2614342" cy="280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Montserrat" panose="00000500000000000000" pitchFamily="2" charset="0"/>
                </a:rPr>
                <a:t>PEDAGOGICAL EFFECTIVENESS</a:t>
              </a:r>
              <a:endParaRPr kumimoji="0" lang="en-GB" sz="2000" b="1" i="0" u="none" strike="noStrike" kern="1200" cap="none" spc="0" normalizeH="0" baseline="0" noProof="0" dirty="0">
                <a:ln>
                  <a:noFill/>
                </a:ln>
                <a:effectLst/>
                <a:uLnTx/>
                <a:uFillTx/>
                <a:latin typeface="Montserrat" panose="00000500000000000000" pitchFamily="2" charset="0"/>
                <a:sym typeface="Fira Sans Extra Condensed Medium"/>
              </a:endParaRPr>
            </a:p>
          </p:txBody>
        </p:sp>
        <p:grpSp>
          <p:nvGrpSpPr>
            <p:cNvPr id="24" name="Google Shape;137;p18">
              <a:extLst>
                <a:ext uri="{FF2B5EF4-FFF2-40B4-BE49-F238E27FC236}">
                  <a16:creationId xmlns:a16="http://schemas.microsoft.com/office/drawing/2014/main" id="{9961873C-D665-AA56-EC6A-BB30F7A46F60}"/>
                </a:ext>
              </a:extLst>
            </p:cNvPr>
            <p:cNvGrpSpPr/>
            <p:nvPr/>
          </p:nvGrpSpPr>
          <p:grpSpPr>
            <a:xfrm>
              <a:off x="5933976" y="3064855"/>
              <a:ext cx="1128300" cy="972600"/>
              <a:chOff x="4976565" y="1797898"/>
              <a:chExt cx="1128300" cy="972600"/>
            </a:xfrm>
          </p:grpSpPr>
          <p:sp>
            <p:nvSpPr>
              <p:cNvPr id="25" name="Google Shape;138;p18">
                <a:extLst>
                  <a:ext uri="{FF2B5EF4-FFF2-40B4-BE49-F238E27FC236}">
                    <a16:creationId xmlns:a16="http://schemas.microsoft.com/office/drawing/2014/main" id="{52EC515F-3503-616F-25A0-6F2E6BA29BD5}"/>
                  </a:ext>
                </a:extLst>
              </p:cNvPr>
              <p:cNvSpPr/>
              <p:nvPr/>
            </p:nvSpPr>
            <p:spPr>
              <a:xfrm>
                <a:off x="4976565" y="1797898"/>
                <a:ext cx="1128300" cy="972600"/>
              </a:xfrm>
              <a:prstGeom prst="hexagon">
                <a:avLst>
                  <a:gd name="adj" fmla="val 25000"/>
                  <a:gd name="vf" fmla="val 115470"/>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26" name="Google Shape;139;p18">
                <a:extLst>
                  <a:ext uri="{FF2B5EF4-FFF2-40B4-BE49-F238E27FC236}">
                    <a16:creationId xmlns:a16="http://schemas.microsoft.com/office/drawing/2014/main" id="{83AA893C-C356-D941-4BC9-01116753EE58}"/>
                  </a:ext>
                </a:extLst>
              </p:cNvPr>
              <p:cNvGrpSpPr/>
              <p:nvPr/>
            </p:nvGrpSpPr>
            <p:grpSpPr>
              <a:xfrm>
                <a:off x="5279019" y="2065911"/>
                <a:ext cx="457211" cy="422896"/>
                <a:chOff x="-61354875" y="2322300"/>
                <a:chExt cx="316650" cy="290650"/>
              </a:xfrm>
            </p:grpSpPr>
            <p:sp>
              <p:nvSpPr>
                <p:cNvPr id="27" name="Google Shape;140;p18">
                  <a:extLst>
                    <a:ext uri="{FF2B5EF4-FFF2-40B4-BE49-F238E27FC236}">
                      <a16:creationId xmlns:a16="http://schemas.microsoft.com/office/drawing/2014/main" id="{57677B3D-9C57-A761-9C05-90BAF5C1F612}"/>
                    </a:ext>
                  </a:extLst>
                </p:cNvPr>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141;p18">
                  <a:extLst>
                    <a:ext uri="{FF2B5EF4-FFF2-40B4-BE49-F238E27FC236}">
                      <a16:creationId xmlns:a16="http://schemas.microsoft.com/office/drawing/2014/main" id="{AD757761-B301-0D99-BD3F-D399A3D46A25}"/>
                    </a:ext>
                  </a:extLst>
                </p:cNvPr>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142;p18">
                  <a:extLst>
                    <a:ext uri="{FF2B5EF4-FFF2-40B4-BE49-F238E27FC236}">
                      <a16:creationId xmlns:a16="http://schemas.microsoft.com/office/drawing/2014/main" id="{D3A85D2F-D46F-61C7-1B43-FC54B4361446}"/>
                    </a:ext>
                  </a:extLst>
                </p:cNvPr>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 name="Google Shape;143;p18">
              <a:extLst>
                <a:ext uri="{FF2B5EF4-FFF2-40B4-BE49-F238E27FC236}">
                  <a16:creationId xmlns:a16="http://schemas.microsoft.com/office/drawing/2014/main" id="{EF2FE6DA-819F-5B6B-3F15-F7030C3DC3D8}"/>
                </a:ext>
              </a:extLst>
            </p:cNvPr>
            <p:cNvGrpSpPr/>
            <p:nvPr/>
          </p:nvGrpSpPr>
          <p:grpSpPr>
            <a:xfrm>
              <a:off x="4060887" y="4093401"/>
              <a:ext cx="1128300" cy="972600"/>
              <a:chOff x="3103476" y="2826444"/>
              <a:chExt cx="1128300" cy="972600"/>
            </a:xfrm>
          </p:grpSpPr>
          <p:sp>
            <p:nvSpPr>
              <p:cNvPr id="31" name="Google Shape;144;p18">
                <a:extLst>
                  <a:ext uri="{FF2B5EF4-FFF2-40B4-BE49-F238E27FC236}">
                    <a16:creationId xmlns:a16="http://schemas.microsoft.com/office/drawing/2014/main" id="{B677C823-93CF-776A-52BB-4DA17E66A93F}"/>
                  </a:ext>
                </a:extLst>
              </p:cNvPr>
              <p:cNvSpPr/>
              <p:nvPr/>
            </p:nvSpPr>
            <p:spPr>
              <a:xfrm>
                <a:off x="3103476" y="2826444"/>
                <a:ext cx="1128300" cy="972600"/>
              </a:xfrm>
              <a:prstGeom prst="hexagon">
                <a:avLst>
                  <a:gd name="adj" fmla="val 25000"/>
                  <a:gd name="vf" fmla="val 115470"/>
                </a:avLst>
              </a:prstGeom>
              <a:solidFill>
                <a:srgbClr val="8FAA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32" name="Google Shape;145;p18">
                <a:extLst>
                  <a:ext uri="{FF2B5EF4-FFF2-40B4-BE49-F238E27FC236}">
                    <a16:creationId xmlns:a16="http://schemas.microsoft.com/office/drawing/2014/main" id="{9547E9AB-8643-D073-D2C9-E7308E1CDAE4}"/>
                  </a:ext>
                </a:extLst>
              </p:cNvPr>
              <p:cNvGrpSpPr/>
              <p:nvPr/>
            </p:nvGrpSpPr>
            <p:grpSpPr>
              <a:xfrm>
                <a:off x="3405931" y="3083012"/>
                <a:ext cx="457211" cy="445785"/>
                <a:chOff x="-60988625" y="2310475"/>
                <a:chExt cx="316650" cy="311150"/>
              </a:xfrm>
            </p:grpSpPr>
            <p:sp>
              <p:nvSpPr>
                <p:cNvPr id="33" name="Google Shape;146;p18">
                  <a:extLst>
                    <a:ext uri="{FF2B5EF4-FFF2-40B4-BE49-F238E27FC236}">
                      <a16:creationId xmlns:a16="http://schemas.microsoft.com/office/drawing/2014/main" id="{79EAB340-FED3-F630-C045-5B6B15ED4968}"/>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47;p18">
                  <a:extLst>
                    <a:ext uri="{FF2B5EF4-FFF2-40B4-BE49-F238E27FC236}">
                      <a16:creationId xmlns:a16="http://schemas.microsoft.com/office/drawing/2014/main" id="{0A78F090-C7F0-A73F-1C4B-F6DF6EB46D49}"/>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48;p18">
                  <a:extLst>
                    <a:ext uri="{FF2B5EF4-FFF2-40B4-BE49-F238E27FC236}">
                      <a16:creationId xmlns:a16="http://schemas.microsoft.com/office/drawing/2014/main" id="{1021B007-9C6E-A862-B05D-2CDA6EB55D84}"/>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49;p18">
                  <a:extLst>
                    <a:ext uri="{FF2B5EF4-FFF2-40B4-BE49-F238E27FC236}">
                      <a16:creationId xmlns:a16="http://schemas.microsoft.com/office/drawing/2014/main" id="{07E32977-CFE8-1225-1ED7-B7AE27A082BF}"/>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150;p18">
                  <a:extLst>
                    <a:ext uri="{FF2B5EF4-FFF2-40B4-BE49-F238E27FC236}">
                      <a16:creationId xmlns:a16="http://schemas.microsoft.com/office/drawing/2014/main" id="{5D504CEB-DAF0-712D-2AE4-99CFBBD6F9BA}"/>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51;p18">
                  <a:extLst>
                    <a:ext uri="{FF2B5EF4-FFF2-40B4-BE49-F238E27FC236}">
                      <a16:creationId xmlns:a16="http://schemas.microsoft.com/office/drawing/2014/main" id="{A220A2F3-C1C2-8BC8-83D0-8BEEF9984C9E}"/>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9" name="Google Shape;152;p18">
              <a:extLst>
                <a:ext uri="{FF2B5EF4-FFF2-40B4-BE49-F238E27FC236}">
                  <a16:creationId xmlns:a16="http://schemas.microsoft.com/office/drawing/2014/main" id="{EAAFC1EC-1D2E-0554-3E84-F19B53667D73}"/>
                </a:ext>
              </a:extLst>
            </p:cNvPr>
            <p:cNvGrpSpPr/>
            <p:nvPr/>
          </p:nvGrpSpPr>
          <p:grpSpPr>
            <a:xfrm>
              <a:off x="5000790" y="4604413"/>
              <a:ext cx="1128300" cy="972600"/>
              <a:chOff x="4043379" y="3337456"/>
              <a:chExt cx="1128300" cy="972600"/>
            </a:xfrm>
          </p:grpSpPr>
          <p:sp>
            <p:nvSpPr>
              <p:cNvPr id="40" name="Google Shape;153;p18">
                <a:extLst>
                  <a:ext uri="{FF2B5EF4-FFF2-40B4-BE49-F238E27FC236}">
                    <a16:creationId xmlns:a16="http://schemas.microsoft.com/office/drawing/2014/main" id="{956E412C-85EE-E952-8159-889035FC8A0D}"/>
                  </a:ext>
                </a:extLst>
              </p:cNvPr>
              <p:cNvSpPr/>
              <p:nvPr/>
            </p:nvSpPr>
            <p:spPr>
              <a:xfrm>
                <a:off x="4043379" y="3337456"/>
                <a:ext cx="1128300" cy="972600"/>
              </a:xfrm>
              <a:prstGeom prst="hexagon">
                <a:avLst>
                  <a:gd name="adj" fmla="val 25000"/>
                  <a:gd name="vf" fmla="val 115470"/>
                </a:avLst>
              </a:prstGeom>
              <a:solidFill>
                <a:srgbClr val="E2F0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41" name="Google Shape;154;p18">
                <a:extLst>
                  <a:ext uri="{FF2B5EF4-FFF2-40B4-BE49-F238E27FC236}">
                    <a16:creationId xmlns:a16="http://schemas.microsoft.com/office/drawing/2014/main" id="{2CA48993-19D1-6D78-993D-7A1AAFBF29DB}"/>
                  </a:ext>
                </a:extLst>
              </p:cNvPr>
              <p:cNvGrpSpPr/>
              <p:nvPr/>
            </p:nvGrpSpPr>
            <p:grpSpPr>
              <a:xfrm>
                <a:off x="4345843" y="3588322"/>
                <a:ext cx="457191" cy="457191"/>
                <a:chOff x="-60620800" y="2304600"/>
                <a:chExt cx="319000" cy="318600"/>
              </a:xfrm>
            </p:grpSpPr>
            <p:sp>
              <p:nvSpPr>
                <p:cNvPr id="42" name="Google Shape;155;p18">
                  <a:extLst>
                    <a:ext uri="{FF2B5EF4-FFF2-40B4-BE49-F238E27FC236}">
                      <a16:creationId xmlns:a16="http://schemas.microsoft.com/office/drawing/2014/main" id="{9969A9D7-87CA-4760-488A-E2B822EDFF68}"/>
                    </a:ext>
                  </a:extLst>
                </p:cNvPr>
                <p:cNvSpPr/>
                <p:nvPr/>
              </p:nvSpPr>
              <p:spPr>
                <a:xfrm>
                  <a:off x="-60620800" y="2304600"/>
                  <a:ext cx="319000" cy="318600"/>
                </a:xfrm>
                <a:custGeom>
                  <a:avLst/>
                  <a:gdLst/>
                  <a:ahLst/>
                  <a:cxnLst/>
                  <a:rect l="l" t="t" r="r" b="b"/>
                  <a:pathLst>
                    <a:path w="12760" h="12744" extrusionOk="0">
                      <a:moveTo>
                        <a:pt x="10939" y="845"/>
                      </a:moveTo>
                      <a:cubicBezTo>
                        <a:pt x="10969" y="845"/>
                        <a:pt x="11001" y="853"/>
                        <a:pt x="11027" y="866"/>
                      </a:cubicBezTo>
                      <a:lnTo>
                        <a:pt x="11752" y="1276"/>
                      </a:lnTo>
                      <a:cubicBezTo>
                        <a:pt x="11783" y="1339"/>
                        <a:pt x="11815" y="1433"/>
                        <a:pt x="11783" y="1465"/>
                      </a:cubicBezTo>
                      <a:lnTo>
                        <a:pt x="11437" y="2063"/>
                      </a:lnTo>
                      <a:lnTo>
                        <a:pt x="10491" y="1496"/>
                      </a:lnTo>
                      <a:lnTo>
                        <a:pt x="10838" y="898"/>
                      </a:lnTo>
                      <a:cubicBezTo>
                        <a:pt x="10856" y="861"/>
                        <a:pt x="10897" y="845"/>
                        <a:pt x="10939" y="845"/>
                      </a:cubicBezTo>
                      <a:close/>
                      <a:moveTo>
                        <a:pt x="10050" y="2252"/>
                      </a:moveTo>
                      <a:lnTo>
                        <a:pt x="10995" y="2819"/>
                      </a:lnTo>
                      <a:lnTo>
                        <a:pt x="8916" y="6379"/>
                      </a:lnTo>
                      <a:lnTo>
                        <a:pt x="7971" y="5844"/>
                      </a:lnTo>
                      <a:lnTo>
                        <a:pt x="10050" y="2252"/>
                      </a:lnTo>
                      <a:close/>
                      <a:moveTo>
                        <a:pt x="7813" y="6663"/>
                      </a:moveTo>
                      <a:lnTo>
                        <a:pt x="8318" y="6978"/>
                      </a:lnTo>
                      <a:lnTo>
                        <a:pt x="7782" y="7324"/>
                      </a:lnTo>
                      <a:lnTo>
                        <a:pt x="7813" y="6663"/>
                      </a:lnTo>
                      <a:close/>
                      <a:moveTo>
                        <a:pt x="11342" y="5245"/>
                      </a:moveTo>
                      <a:cubicBezTo>
                        <a:pt x="11594" y="5245"/>
                        <a:pt x="11752" y="5434"/>
                        <a:pt x="11752" y="5686"/>
                      </a:cubicBezTo>
                      <a:lnTo>
                        <a:pt x="11752" y="11483"/>
                      </a:lnTo>
                      <a:cubicBezTo>
                        <a:pt x="11752" y="11704"/>
                        <a:pt x="11531" y="11893"/>
                        <a:pt x="11342" y="11893"/>
                      </a:cubicBezTo>
                      <a:lnTo>
                        <a:pt x="1197" y="11893"/>
                      </a:lnTo>
                      <a:cubicBezTo>
                        <a:pt x="945" y="11893"/>
                        <a:pt x="788" y="11704"/>
                        <a:pt x="788" y="11483"/>
                      </a:cubicBezTo>
                      <a:lnTo>
                        <a:pt x="788" y="5686"/>
                      </a:lnTo>
                      <a:cubicBezTo>
                        <a:pt x="788" y="5434"/>
                        <a:pt x="977" y="5245"/>
                        <a:pt x="1197" y="5245"/>
                      </a:cubicBezTo>
                      <a:lnTo>
                        <a:pt x="7372" y="5245"/>
                      </a:lnTo>
                      <a:lnTo>
                        <a:pt x="7057" y="5749"/>
                      </a:lnTo>
                      <a:cubicBezTo>
                        <a:pt x="7026" y="5812"/>
                        <a:pt x="7026" y="5875"/>
                        <a:pt x="7026" y="5970"/>
                      </a:cubicBezTo>
                      <a:lnTo>
                        <a:pt x="6900" y="7734"/>
                      </a:lnTo>
                      <a:lnTo>
                        <a:pt x="5545" y="7734"/>
                      </a:lnTo>
                      <a:cubicBezTo>
                        <a:pt x="5325" y="7734"/>
                        <a:pt x="5167" y="7923"/>
                        <a:pt x="5167" y="8175"/>
                      </a:cubicBezTo>
                      <a:cubicBezTo>
                        <a:pt x="5167" y="8396"/>
                        <a:pt x="5356" y="8585"/>
                        <a:pt x="5545" y="8585"/>
                      </a:cubicBezTo>
                      <a:lnTo>
                        <a:pt x="10523" y="8585"/>
                      </a:lnTo>
                      <a:cubicBezTo>
                        <a:pt x="10743" y="8585"/>
                        <a:pt x="10964" y="8396"/>
                        <a:pt x="10964" y="8175"/>
                      </a:cubicBezTo>
                      <a:cubicBezTo>
                        <a:pt x="10964" y="7923"/>
                        <a:pt x="10743" y="7734"/>
                        <a:pt x="10523" y="7734"/>
                      </a:cubicBezTo>
                      <a:lnTo>
                        <a:pt x="8633" y="7734"/>
                      </a:lnTo>
                      <a:lnTo>
                        <a:pt x="9294" y="7293"/>
                      </a:lnTo>
                      <a:cubicBezTo>
                        <a:pt x="9326" y="7261"/>
                        <a:pt x="9420" y="7230"/>
                        <a:pt x="9420" y="7135"/>
                      </a:cubicBezTo>
                      <a:lnTo>
                        <a:pt x="10523" y="5245"/>
                      </a:lnTo>
                      <a:close/>
                      <a:moveTo>
                        <a:pt x="10933" y="0"/>
                      </a:moveTo>
                      <a:cubicBezTo>
                        <a:pt x="10599" y="0"/>
                        <a:pt x="10280" y="175"/>
                        <a:pt x="10113" y="488"/>
                      </a:cubicBezTo>
                      <a:lnTo>
                        <a:pt x="9578" y="1433"/>
                      </a:lnTo>
                      <a:lnTo>
                        <a:pt x="7877" y="4395"/>
                      </a:lnTo>
                      <a:lnTo>
                        <a:pt x="1229" y="4395"/>
                      </a:lnTo>
                      <a:cubicBezTo>
                        <a:pt x="567" y="4395"/>
                        <a:pt x="0" y="4930"/>
                        <a:pt x="0" y="5592"/>
                      </a:cubicBezTo>
                      <a:lnTo>
                        <a:pt x="0" y="11483"/>
                      </a:lnTo>
                      <a:cubicBezTo>
                        <a:pt x="0" y="12145"/>
                        <a:pt x="567" y="12743"/>
                        <a:pt x="1229" y="12743"/>
                      </a:cubicBezTo>
                      <a:lnTo>
                        <a:pt x="11374" y="12743"/>
                      </a:lnTo>
                      <a:cubicBezTo>
                        <a:pt x="12067" y="12743"/>
                        <a:pt x="12602" y="12176"/>
                        <a:pt x="12602" y="11483"/>
                      </a:cubicBezTo>
                      <a:lnTo>
                        <a:pt x="12602" y="5686"/>
                      </a:lnTo>
                      <a:cubicBezTo>
                        <a:pt x="12602" y="5025"/>
                        <a:pt x="12067" y="4458"/>
                        <a:pt x="11374" y="4458"/>
                      </a:cubicBezTo>
                      <a:lnTo>
                        <a:pt x="11027" y="4458"/>
                      </a:lnTo>
                      <a:lnTo>
                        <a:pt x="12508" y="1937"/>
                      </a:lnTo>
                      <a:cubicBezTo>
                        <a:pt x="12760" y="1433"/>
                        <a:pt x="12602" y="835"/>
                        <a:pt x="12130" y="551"/>
                      </a:cubicBezTo>
                      <a:lnTo>
                        <a:pt x="11437" y="141"/>
                      </a:lnTo>
                      <a:cubicBezTo>
                        <a:pt x="11277" y="46"/>
                        <a:pt x="11103" y="0"/>
                        <a:pt x="109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156;p18">
                  <a:extLst>
                    <a:ext uri="{FF2B5EF4-FFF2-40B4-BE49-F238E27FC236}">
                      <a16:creationId xmlns:a16="http://schemas.microsoft.com/office/drawing/2014/main" id="{76451833-9FD6-9B7E-03CB-F7310E8185A0}"/>
                    </a:ext>
                  </a:extLst>
                </p:cNvPr>
                <p:cNvSpPr/>
                <p:nvPr/>
              </p:nvSpPr>
              <p:spPr>
                <a:xfrm>
                  <a:off x="-60491625" y="2560150"/>
                  <a:ext cx="144925" cy="20525"/>
                </a:xfrm>
                <a:custGeom>
                  <a:avLst/>
                  <a:gdLst/>
                  <a:ahLst/>
                  <a:cxnLst/>
                  <a:rect l="l" t="t" r="r" b="b"/>
                  <a:pathLst>
                    <a:path w="5797" h="821" extrusionOk="0">
                      <a:moveTo>
                        <a:pt x="378" y="1"/>
                      </a:moveTo>
                      <a:cubicBezTo>
                        <a:pt x="158" y="1"/>
                        <a:pt x="0" y="190"/>
                        <a:pt x="0" y="411"/>
                      </a:cubicBezTo>
                      <a:cubicBezTo>
                        <a:pt x="0" y="663"/>
                        <a:pt x="189" y="820"/>
                        <a:pt x="378" y="820"/>
                      </a:cubicBezTo>
                      <a:lnTo>
                        <a:pt x="5356" y="820"/>
                      </a:lnTo>
                      <a:cubicBezTo>
                        <a:pt x="5576" y="820"/>
                        <a:pt x="5797" y="631"/>
                        <a:pt x="5797" y="411"/>
                      </a:cubicBezTo>
                      <a:cubicBezTo>
                        <a:pt x="5797" y="190"/>
                        <a:pt x="5576" y="1"/>
                        <a:pt x="53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157;p18">
                  <a:extLst>
                    <a:ext uri="{FF2B5EF4-FFF2-40B4-BE49-F238E27FC236}">
                      <a16:creationId xmlns:a16="http://schemas.microsoft.com/office/drawing/2014/main" id="{8F0E0CC0-826B-507C-1565-708FC9B39E1D}"/>
                    </a:ext>
                  </a:extLst>
                </p:cNvPr>
                <p:cNvSpPr/>
                <p:nvPr/>
              </p:nvSpPr>
              <p:spPr>
                <a:xfrm>
                  <a:off x="-60573550" y="2445950"/>
                  <a:ext cx="62250" cy="146525"/>
                </a:xfrm>
                <a:custGeom>
                  <a:avLst/>
                  <a:gdLst/>
                  <a:ahLst/>
                  <a:cxnLst/>
                  <a:rect l="l" t="t" r="r" b="b"/>
                  <a:pathLst>
                    <a:path w="2490" h="5861" extrusionOk="0">
                      <a:moveTo>
                        <a:pt x="1229" y="1"/>
                      </a:moveTo>
                      <a:cubicBezTo>
                        <a:pt x="977" y="1"/>
                        <a:pt x="820" y="190"/>
                        <a:pt x="820" y="410"/>
                      </a:cubicBezTo>
                      <a:lnTo>
                        <a:pt x="820" y="694"/>
                      </a:lnTo>
                      <a:cubicBezTo>
                        <a:pt x="347" y="851"/>
                        <a:pt x="1" y="1324"/>
                        <a:pt x="1" y="1891"/>
                      </a:cubicBezTo>
                      <a:cubicBezTo>
                        <a:pt x="1" y="2553"/>
                        <a:pt x="568" y="2931"/>
                        <a:pt x="977" y="3246"/>
                      </a:cubicBezTo>
                      <a:cubicBezTo>
                        <a:pt x="1292" y="3498"/>
                        <a:pt x="1670" y="3718"/>
                        <a:pt x="1670" y="3970"/>
                      </a:cubicBezTo>
                      <a:cubicBezTo>
                        <a:pt x="1670" y="4191"/>
                        <a:pt x="1450" y="4348"/>
                        <a:pt x="1229" y="4348"/>
                      </a:cubicBezTo>
                      <a:cubicBezTo>
                        <a:pt x="977" y="4348"/>
                        <a:pt x="820" y="4159"/>
                        <a:pt x="820" y="3970"/>
                      </a:cubicBezTo>
                      <a:cubicBezTo>
                        <a:pt x="820" y="3718"/>
                        <a:pt x="631" y="3529"/>
                        <a:pt x="442" y="3529"/>
                      </a:cubicBezTo>
                      <a:cubicBezTo>
                        <a:pt x="190" y="3529"/>
                        <a:pt x="1" y="3718"/>
                        <a:pt x="1" y="3970"/>
                      </a:cubicBezTo>
                      <a:cubicBezTo>
                        <a:pt x="1" y="4506"/>
                        <a:pt x="347" y="4947"/>
                        <a:pt x="820" y="5136"/>
                      </a:cubicBezTo>
                      <a:lnTo>
                        <a:pt x="820" y="5420"/>
                      </a:lnTo>
                      <a:cubicBezTo>
                        <a:pt x="820" y="5672"/>
                        <a:pt x="1040" y="5861"/>
                        <a:pt x="1229" y="5861"/>
                      </a:cubicBezTo>
                      <a:cubicBezTo>
                        <a:pt x="1450" y="5861"/>
                        <a:pt x="1670" y="5672"/>
                        <a:pt x="1670" y="5420"/>
                      </a:cubicBezTo>
                      <a:lnTo>
                        <a:pt x="1670" y="5136"/>
                      </a:lnTo>
                      <a:cubicBezTo>
                        <a:pt x="2143" y="4979"/>
                        <a:pt x="2489" y="4506"/>
                        <a:pt x="2489" y="3970"/>
                      </a:cubicBezTo>
                      <a:cubicBezTo>
                        <a:pt x="2489" y="3309"/>
                        <a:pt x="1922" y="2899"/>
                        <a:pt x="1513" y="2584"/>
                      </a:cubicBezTo>
                      <a:cubicBezTo>
                        <a:pt x="1198" y="2364"/>
                        <a:pt x="820" y="2112"/>
                        <a:pt x="820" y="1891"/>
                      </a:cubicBezTo>
                      <a:cubicBezTo>
                        <a:pt x="788" y="1639"/>
                        <a:pt x="977" y="1450"/>
                        <a:pt x="1229" y="1450"/>
                      </a:cubicBezTo>
                      <a:cubicBezTo>
                        <a:pt x="1450" y="1450"/>
                        <a:pt x="1670" y="1639"/>
                        <a:pt x="1670" y="1891"/>
                      </a:cubicBezTo>
                      <a:cubicBezTo>
                        <a:pt x="1670" y="2112"/>
                        <a:pt x="1859" y="2269"/>
                        <a:pt x="2048" y="2269"/>
                      </a:cubicBezTo>
                      <a:cubicBezTo>
                        <a:pt x="2300" y="2269"/>
                        <a:pt x="2489" y="2080"/>
                        <a:pt x="2489" y="1891"/>
                      </a:cubicBezTo>
                      <a:cubicBezTo>
                        <a:pt x="2489" y="1324"/>
                        <a:pt x="2143" y="883"/>
                        <a:pt x="1670" y="694"/>
                      </a:cubicBezTo>
                      <a:lnTo>
                        <a:pt x="1670" y="410"/>
                      </a:lnTo>
                      <a:cubicBezTo>
                        <a:pt x="1670" y="190"/>
                        <a:pt x="1450" y="1"/>
                        <a:pt x="12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5" name="Google Shape;158;p18">
              <a:extLst>
                <a:ext uri="{FF2B5EF4-FFF2-40B4-BE49-F238E27FC236}">
                  <a16:creationId xmlns:a16="http://schemas.microsoft.com/office/drawing/2014/main" id="{FCDDD723-BE97-7BFD-D20A-F003ED4E53C2}"/>
                </a:ext>
              </a:extLst>
            </p:cNvPr>
            <p:cNvGrpSpPr/>
            <p:nvPr/>
          </p:nvGrpSpPr>
          <p:grpSpPr>
            <a:xfrm>
              <a:off x="4062087" y="3064855"/>
              <a:ext cx="1128300" cy="972600"/>
              <a:chOff x="3104676" y="1797898"/>
              <a:chExt cx="1128300" cy="972600"/>
            </a:xfrm>
          </p:grpSpPr>
          <p:sp>
            <p:nvSpPr>
              <p:cNvPr id="46" name="Google Shape;159;p18">
                <a:extLst>
                  <a:ext uri="{FF2B5EF4-FFF2-40B4-BE49-F238E27FC236}">
                    <a16:creationId xmlns:a16="http://schemas.microsoft.com/office/drawing/2014/main" id="{5C95E594-01A2-BEDC-2057-73BA8D229B05}"/>
                  </a:ext>
                </a:extLst>
              </p:cNvPr>
              <p:cNvSpPr/>
              <p:nvPr/>
            </p:nvSpPr>
            <p:spPr>
              <a:xfrm>
                <a:off x="3104676" y="1797898"/>
                <a:ext cx="1128300" cy="972600"/>
              </a:xfrm>
              <a:prstGeom prst="hexagon">
                <a:avLst>
                  <a:gd name="adj" fmla="val 25000"/>
                  <a:gd name="vf" fmla="val 115470"/>
                </a:avLst>
              </a:prstGeom>
              <a:solidFill>
                <a:srgbClr val="CF9E3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47" name="Google Shape;160;p18">
                <a:extLst>
                  <a:ext uri="{FF2B5EF4-FFF2-40B4-BE49-F238E27FC236}">
                    <a16:creationId xmlns:a16="http://schemas.microsoft.com/office/drawing/2014/main" id="{811CB6FF-67B7-60BE-D523-3C4A937A276B}"/>
                  </a:ext>
                </a:extLst>
              </p:cNvPr>
              <p:cNvGrpSpPr/>
              <p:nvPr/>
            </p:nvGrpSpPr>
            <p:grpSpPr>
              <a:xfrm>
                <a:off x="3407132" y="2048760"/>
                <a:ext cx="457207" cy="457197"/>
                <a:chOff x="-62150375" y="2297875"/>
                <a:chExt cx="314275" cy="315875"/>
              </a:xfrm>
            </p:grpSpPr>
            <p:sp>
              <p:nvSpPr>
                <p:cNvPr id="48" name="Google Shape;161;p18">
                  <a:extLst>
                    <a:ext uri="{FF2B5EF4-FFF2-40B4-BE49-F238E27FC236}">
                      <a16:creationId xmlns:a16="http://schemas.microsoft.com/office/drawing/2014/main" id="{3FE94064-807D-01CF-7999-ADE051B37794}"/>
                    </a:ext>
                  </a:extLst>
                </p:cNvPr>
                <p:cNvSpPr/>
                <p:nvPr/>
              </p:nvSpPr>
              <p:spPr>
                <a:xfrm>
                  <a:off x="-61994425" y="2297875"/>
                  <a:ext cx="64600" cy="69925"/>
                </a:xfrm>
                <a:custGeom>
                  <a:avLst/>
                  <a:gdLst/>
                  <a:ahLst/>
                  <a:cxnLst/>
                  <a:rect l="l" t="t" r="r" b="b"/>
                  <a:pathLst>
                    <a:path w="2584" h="2797" extrusionOk="0">
                      <a:moveTo>
                        <a:pt x="1324" y="1"/>
                      </a:moveTo>
                      <a:cubicBezTo>
                        <a:pt x="1072" y="1"/>
                        <a:pt x="883" y="190"/>
                        <a:pt x="883" y="442"/>
                      </a:cubicBezTo>
                      <a:lnTo>
                        <a:pt x="883" y="1387"/>
                      </a:lnTo>
                      <a:lnTo>
                        <a:pt x="757" y="1261"/>
                      </a:lnTo>
                      <a:cubicBezTo>
                        <a:pt x="678" y="1182"/>
                        <a:pt x="568" y="1143"/>
                        <a:pt x="457" y="1143"/>
                      </a:cubicBezTo>
                      <a:cubicBezTo>
                        <a:pt x="347" y="1143"/>
                        <a:pt x="237" y="1182"/>
                        <a:pt x="158" y="1261"/>
                      </a:cubicBezTo>
                      <a:cubicBezTo>
                        <a:pt x="1" y="1419"/>
                        <a:pt x="1" y="1702"/>
                        <a:pt x="158" y="1860"/>
                      </a:cubicBezTo>
                      <a:lnTo>
                        <a:pt x="1009" y="2679"/>
                      </a:lnTo>
                      <a:cubicBezTo>
                        <a:pt x="1088" y="2758"/>
                        <a:pt x="1190" y="2797"/>
                        <a:pt x="1292" y="2797"/>
                      </a:cubicBezTo>
                      <a:cubicBezTo>
                        <a:pt x="1395" y="2797"/>
                        <a:pt x="1497" y="2758"/>
                        <a:pt x="1576" y="2679"/>
                      </a:cubicBezTo>
                      <a:lnTo>
                        <a:pt x="2426" y="1860"/>
                      </a:lnTo>
                      <a:cubicBezTo>
                        <a:pt x="2584" y="1702"/>
                        <a:pt x="2584" y="1419"/>
                        <a:pt x="2426" y="1261"/>
                      </a:cubicBezTo>
                      <a:cubicBezTo>
                        <a:pt x="2348" y="1182"/>
                        <a:pt x="2237" y="1143"/>
                        <a:pt x="2127" y="1143"/>
                      </a:cubicBezTo>
                      <a:cubicBezTo>
                        <a:pt x="2017" y="1143"/>
                        <a:pt x="1907" y="1182"/>
                        <a:pt x="1828" y="1261"/>
                      </a:cubicBezTo>
                      <a:lnTo>
                        <a:pt x="1702" y="1387"/>
                      </a:lnTo>
                      <a:lnTo>
                        <a:pt x="1702" y="442"/>
                      </a:lnTo>
                      <a:cubicBezTo>
                        <a:pt x="1733" y="190"/>
                        <a:pt x="1544" y="1"/>
                        <a:pt x="13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162;p18">
                  <a:extLst>
                    <a:ext uri="{FF2B5EF4-FFF2-40B4-BE49-F238E27FC236}">
                      <a16:creationId xmlns:a16="http://schemas.microsoft.com/office/drawing/2014/main" id="{54D8A12D-D26E-F490-C953-44F5BE4AB3AB}"/>
                    </a:ext>
                  </a:extLst>
                </p:cNvPr>
                <p:cNvSpPr/>
                <p:nvPr/>
              </p:nvSpPr>
              <p:spPr>
                <a:xfrm>
                  <a:off x="-62150375" y="2338050"/>
                  <a:ext cx="314275" cy="275700"/>
                </a:xfrm>
                <a:custGeom>
                  <a:avLst/>
                  <a:gdLst/>
                  <a:ahLst/>
                  <a:cxnLst/>
                  <a:rect l="l" t="t" r="r" b="b"/>
                  <a:pathLst>
                    <a:path w="12571" h="11028" extrusionOk="0">
                      <a:moveTo>
                        <a:pt x="11752" y="2805"/>
                      </a:moveTo>
                      <a:lnTo>
                        <a:pt x="11059" y="6932"/>
                      </a:lnTo>
                      <a:lnTo>
                        <a:pt x="3970" y="6932"/>
                      </a:lnTo>
                      <a:lnTo>
                        <a:pt x="3183" y="2805"/>
                      </a:lnTo>
                      <a:close/>
                      <a:moveTo>
                        <a:pt x="5199" y="9421"/>
                      </a:moveTo>
                      <a:cubicBezTo>
                        <a:pt x="5388" y="9452"/>
                        <a:pt x="5514" y="9610"/>
                        <a:pt x="5514" y="9830"/>
                      </a:cubicBezTo>
                      <a:cubicBezTo>
                        <a:pt x="5514" y="10051"/>
                        <a:pt x="5293" y="10240"/>
                        <a:pt x="5073" y="10240"/>
                      </a:cubicBezTo>
                      <a:cubicBezTo>
                        <a:pt x="4821" y="10240"/>
                        <a:pt x="4663" y="10051"/>
                        <a:pt x="4663" y="9830"/>
                      </a:cubicBezTo>
                      <a:cubicBezTo>
                        <a:pt x="4663" y="9610"/>
                        <a:pt x="4789" y="9452"/>
                        <a:pt x="4978" y="9421"/>
                      </a:cubicBezTo>
                      <a:close/>
                      <a:moveTo>
                        <a:pt x="9830" y="9421"/>
                      </a:moveTo>
                      <a:cubicBezTo>
                        <a:pt x="10019" y="9452"/>
                        <a:pt x="10145" y="9610"/>
                        <a:pt x="10145" y="9830"/>
                      </a:cubicBezTo>
                      <a:cubicBezTo>
                        <a:pt x="10145" y="10051"/>
                        <a:pt x="9956" y="10240"/>
                        <a:pt x="9704" y="10240"/>
                      </a:cubicBezTo>
                      <a:cubicBezTo>
                        <a:pt x="9484" y="10240"/>
                        <a:pt x="9326" y="10051"/>
                        <a:pt x="9326" y="9830"/>
                      </a:cubicBezTo>
                      <a:cubicBezTo>
                        <a:pt x="9358" y="9610"/>
                        <a:pt x="9484" y="9452"/>
                        <a:pt x="9673" y="9421"/>
                      </a:cubicBezTo>
                      <a:close/>
                      <a:moveTo>
                        <a:pt x="284" y="1"/>
                      </a:moveTo>
                      <a:cubicBezTo>
                        <a:pt x="190" y="64"/>
                        <a:pt x="1" y="253"/>
                        <a:pt x="1" y="473"/>
                      </a:cubicBezTo>
                      <a:cubicBezTo>
                        <a:pt x="1" y="725"/>
                        <a:pt x="190" y="883"/>
                        <a:pt x="379" y="883"/>
                      </a:cubicBezTo>
                      <a:lnTo>
                        <a:pt x="1954" y="883"/>
                      </a:lnTo>
                      <a:lnTo>
                        <a:pt x="3151" y="7058"/>
                      </a:lnTo>
                      <a:cubicBezTo>
                        <a:pt x="2710" y="7247"/>
                        <a:pt x="2427" y="7688"/>
                        <a:pt x="2427" y="8192"/>
                      </a:cubicBezTo>
                      <a:cubicBezTo>
                        <a:pt x="2427" y="8885"/>
                        <a:pt x="2994" y="9421"/>
                        <a:pt x="3655" y="9421"/>
                      </a:cubicBezTo>
                      <a:lnTo>
                        <a:pt x="3844" y="9421"/>
                      </a:lnTo>
                      <a:cubicBezTo>
                        <a:pt x="3813" y="9547"/>
                        <a:pt x="3781" y="9704"/>
                        <a:pt x="3781" y="9830"/>
                      </a:cubicBezTo>
                      <a:cubicBezTo>
                        <a:pt x="3781" y="10492"/>
                        <a:pt x="4317" y="11027"/>
                        <a:pt x="5010" y="11027"/>
                      </a:cubicBezTo>
                      <a:cubicBezTo>
                        <a:pt x="5672" y="11027"/>
                        <a:pt x="6207" y="10492"/>
                        <a:pt x="6207" y="9830"/>
                      </a:cubicBezTo>
                      <a:cubicBezTo>
                        <a:pt x="6207" y="9673"/>
                        <a:pt x="6176" y="9547"/>
                        <a:pt x="6144" y="9421"/>
                      </a:cubicBezTo>
                      <a:lnTo>
                        <a:pt x="8475" y="9421"/>
                      </a:lnTo>
                      <a:cubicBezTo>
                        <a:pt x="8412" y="9547"/>
                        <a:pt x="8381" y="9704"/>
                        <a:pt x="8381" y="9830"/>
                      </a:cubicBezTo>
                      <a:cubicBezTo>
                        <a:pt x="8381" y="10492"/>
                        <a:pt x="8948" y="11027"/>
                        <a:pt x="9610" y="11027"/>
                      </a:cubicBezTo>
                      <a:cubicBezTo>
                        <a:pt x="10271" y="11027"/>
                        <a:pt x="10870" y="10492"/>
                        <a:pt x="10870" y="9830"/>
                      </a:cubicBezTo>
                      <a:cubicBezTo>
                        <a:pt x="10870" y="9673"/>
                        <a:pt x="10838" y="9547"/>
                        <a:pt x="10775" y="9421"/>
                      </a:cubicBezTo>
                      <a:lnTo>
                        <a:pt x="11405" y="9421"/>
                      </a:lnTo>
                      <a:cubicBezTo>
                        <a:pt x="11657" y="9421"/>
                        <a:pt x="11815" y="9231"/>
                        <a:pt x="11815" y="9042"/>
                      </a:cubicBezTo>
                      <a:cubicBezTo>
                        <a:pt x="11815" y="8822"/>
                        <a:pt x="11626" y="8601"/>
                        <a:pt x="11405" y="8601"/>
                      </a:cubicBezTo>
                      <a:lnTo>
                        <a:pt x="3529" y="8601"/>
                      </a:lnTo>
                      <a:cubicBezTo>
                        <a:pt x="3309" y="8601"/>
                        <a:pt x="3151" y="8412"/>
                        <a:pt x="3151" y="8160"/>
                      </a:cubicBezTo>
                      <a:cubicBezTo>
                        <a:pt x="3151" y="7940"/>
                        <a:pt x="3340" y="7719"/>
                        <a:pt x="3529" y="7719"/>
                      </a:cubicBezTo>
                      <a:lnTo>
                        <a:pt x="11311" y="7719"/>
                      </a:lnTo>
                      <a:cubicBezTo>
                        <a:pt x="11500" y="7719"/>
                        <a:pt x="11689" y="7562"/>
                        <a:pt x="11689" y="7373"/>
                      </a:cubicBezTo>
                      <a:lnTo>
                        <a:pt x="12508" y="2426"/>
                      </a:lnTo>
                      <a:cubicBezTo>
                        <a:pt x="12571" y="2174"/>
                        <a:pt x="12351" y="1954"/>
                        <a:pt x="12130" y="1954"/>
                      </a:cubicBezTo>
                      <a:lnTo>
                        <a:pt x="2899" y="1954"/>
                      </a:lnTo>
                      <a:lnTo>
                        <a:pt x="2584" y="379"/>
                      </a:lnTo>
                      <a:cubicBezTo>
                        <a:pt x="2553" y="158"/>
                        <a:pt x="2395" y="1"/>
                        <a:pt x="22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163;p18">
                  <a:extLst>
                    <a:ext uri="{FF2B5EF4-FFF2-40B4-BE49-F238E27FC236}">
                      <a16:creationId xmlns:a16="http://schemas.microsoft.com/office/drawing/2014/main" id="{FEC7C322-2818-4BC7-984F-BAB9054FBB17}"/>
                    </a:ext>
                  </a:extLst>
                </p:cNvPr>
                <p:cNvSpPr/>
                <p:nvPr/>
              </p:nvSpPr>
              <p:spPr>
                <a:xfrm>
                  <a:off x="-61972375" y="2430200"/>
                  <a:ext cx="20500" cy="60675"/>
                </a:xfrm>
                <a:custGeom>
                  <a:avLst/>
                  <a:gdLst/>
                  <a:ahLst/>
                  <a:cxnLst/>
                  <a:rect l="l" t="t" r="r" b="b"/>
                  <a:pathLst>
                    <a:path w="820" h="2427" extrusionOk="0">
                      <a:moveTo>
                        <a:pt x="442" y="1"/>
                      </a:moveTo>
                      <a:cubicBezTo>
                        <a:pt x="190" y="1"/>
                        <a:pt x="1" y="190"/>
                        <a:pt x="1" y="379"/>
                      </a:cubicBezTo>
                      <a:lnTo>
                        <a:pt x="1" y="2048"/>
                      </a:lnTo>
                      <a:cubicBezTo>
                        <a:pt x="32" y="2269"/>
                        <a:pt x="221" y="2427"/>
                        <a:pt x="442" y="2427"/>
                      </a:cubicBezTo>
                      <a:cubicBezTo>
                        <a:pt x="662" y="2427"/>
                        <a:pt x="820" y="2237"/>
                        <a:pt x="820" y="2048"/>
                      </a:cubicBezTo>
                      <a:lnTo>
                        <a:pt x="820" y="379"/>
                      </a:lnTo>
                      <a:cubicBezTo>
                        <a:pt x="820" y="158"/>
                        <a:pt x="631" y="1"/>
                        <a:pt x="4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164;p18">
                  <a:extLst>
                    <a:ext uri="{FF2B5EF4-FFF2-40B4-BE49-F238E27FC236}">
                      <a16:creationId xmlns:a16="http://schemas.microsoft.com/office/drawing/2014/main" id="{E265DC62-E502-047A-6663-4715176E3000}"/>
                    </a:ext>
                  </a:extLst>
                </p:cNvPr>
                <p:cNvSpPr/>
                <p:nvPr/>
              </p:nvSpPr>
              <p:spPr>
                <a:xfrm>
                  <a:off x="-61909350" y="2430200"/>
                  <a:ext cx="19700" cy="60675"/>
                </a:xfrm>
                <a:custGeom>
                  <a:avLst/>
                  <a:gdLst/>
                  <a:ahLst/>
                  <a:cxnLst/>
                  <a:rect l="l" t="t" r="r" b="b"/>
                  <a:pathLst>
                    <a:path w="788" h="2427" extrusionOk="0">
                      <a:moveTo>
                        <a:pt x="378" y="1"/>
                      </a:moveTo>
                      <a:cubicBezTo>
                        <a:pt x="189" y="1"/>
                        <a:pt x="0" y="190"/>
                        <a:pt x="0" y="379"/>
                      </a:cubicBezTo>
                      <a:lnTo>
                        <a:pt x="0" y="2048"/>
                      </a:lnTo>
                      <a:cubicBezTo>
                        <a:pt x="0" y="2269"/>
                        <a:pt x="189" y="2427"/>
                        <a:pt x="378" y="2427"/>
                      </a:cubicBezTo>
                      <a:cubicBezTo>
                        <a:pt x="630" y="2427"/>
                        <a:pt x="788" y="2237"/>
                        <a:pt x="788" y="2048"/>
                      </a:cubicBezTo>
                      <a:lnTo>
                        <a:pt x="788" y="379"/>
                      </a:lnTo>
                      <a:cubicBezTo>
                        <a:pt x="788" y="158"/>
                        <a:pt x="599" y="1"/>
                        <a:pt x="3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165;p18">
                  <a:extLst>
                    <a:ext uri="{FF2B5EF4-FFF2-40B4-BE49-F238E27FC236}">
                      <a16:creationId xmlns:a16="http://schemas.microsoft.com/office/drawing/2014/main" id="{3E426E02-93CF-3DA6-C883-3B89205EF72D}"/>
                    </a:ext>
                  </a:extLst>
                </p:cNvPr>
                <p:cNvSpPr/>
                <p:nvPr/>
              </p:nvSpPr>
              <p:spPr>
                <a:xfrm>
                  <a:off x="-62033800" y="2430200"/>
                  <a:ext cx="21275" cy="60675"/>
                </a:xfrm>
                <a:custGeom>
                  <a:avLst/>
                  <a:gdLst/>
                  <a:ahLst/>
                  <a:cxnLst/>
                  <a:rect l="l" t="t" r="r" b="b"/>
                  <a:pathLst>
                    <a:path w="851" h="2427" extrusionOk="0">
                      <a:moveTo>
                        <a:pt x="410" y="1"/>
                      </a:moveTo>
                      <a:cubicBezTo>
                        <a:pt x="158" y="1"/>
                        <a:pt x="0" y="190"/>
                        <a:pt x="0" y="379"/>
                      </a:cubicBezTo>
                      <a:lnTo>
                        <a:pt x="0" y="2048"/>
                      </a:lnTo>
                      <a:cubicBezTo>
                        <a:pt x="0" y="2269"/>
                        <a:pt x="221" y="2427"/>
                        <a:pt x="410" y="2427"/>
                      </a:cubicBezTo>
                      <a:cubicBezTo>
                        <a:pt x="630" y="2427"/>
                        <a:pt x="851" y="2237"/>
                        <a:pt x="851" y="2048"/>
                      </a:cubicBezTo>
                      <a:lnTo>
                        <a:pt x="851" y="379"/>
                      </a:lnTo>
                      <a:cubicBezTo>
                        <a:pt x="851" y="158"/>
                        <a:pt x="630" y="1"/>
                        <a:pt x="4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3" name="Google Shape;166;p18">
              <a:extLst>
                <a:ext uri="{FF2B5EF4-FFF2-40B4-BE49-F238E27FC236}">
                  <a16:creationId xmlns:a16="http://schemas.microsoft.com/office/drawing/2014/main" id="{97B5917C-D694-89DE-26DE-1B987442128F}"/>
                </a:ext>
              </a:extLst>
            </p:cNvPr>
            <p:cNvGrpSpPr/>
            <p:nvPr/>
          </p:nvGrpSpPr>
          <p:grpSpPr>
            <a:xfrm>
              <a:off x="5935815" y="4093401"/>
              <a:ext cx="1128300" cy="972600"/>
              <a:chOff x="4978404" y="2826444"/>
              <a:chExt cx="1128300" cy="972600"/>
            </a:xfrm>
          </p:grpSpPr>
          <p:sp>
            <p:nvSpPr>
              <p:cNvPr id="54" name="Google Shape;167;p18">
                <a:extLst>
                  <a:ext uri="{FF2B5EF4-FFF2-40B4-BE49-F238E27FC236}">
                    <a16:creationId xmlns:a16="http://schemas.microsoft.com/office/drawing/2014/main" id="{9AFB7846-2847-9D86-5B6E-C327A2EBD690}"/>
                  </a:ext>
                </a:extLst>
              </p:cNvPr>
              <p:cNvSpPr/>
              <p:nvPr/>
            </p:nvSpPr>
            <p:spPr>
              <a:xfrm>
                <a:off x="4978404" y="2826444"/>
                <a:ext cx="1128300" cy="972600"/>
              </a:xfrm>
              <a:prstGeom prst="hexagon">
                <a:avLst>
                  <a:gd name="adj" fmla="val 25000"/>
                  <a:gd name="vf" fmla="val 115470"/>
                </a:avLst>
              </a:prstGeom>
              <a:solidFill>
                <a:srgbClr val="8497B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55" name="Google Shape;168;p18">
                <a:extLst>
                  <a:ext uri="{FF2B5EF4-FFF2-40B4-BE49-F238E27FC236}">
                    <a16:creationId xmlns:a16="http://schemas.microsoft.com/office/drawing/2014/main" id="{49BFAE61-8286-873F-7F9C-5E04F113F87D}"/>
                  </a:ext>
                </a:extLst>
              </p:cNvPr>
              <p:cNvGrpSpPr/>
              <p:nvPr/>
            </p:nvGrpSpPr>
            <p:grpSpPr>
              <a:xfrm>
                <a:off x="5280867" y="3077311"/>
                <a:ext cx="457193" cy="457188"/>
                <a:chOff x="6479471" y="2079003"/>
                <a:chExt cx="348923" cy="348706"/>
              </a:xfrm>
            </p:grpSpPr>
            <p:sp>
              <p:nvSpPr>
                <p:cNvPr id="56" name="Google Shape;169;p18">
                  <a:extLst>
                    <a:ext uri="{FF2B5EF4-FFF2-40B4-BE49-F238E27FC236}">
                      <a16:creationId xmlns:a16="http://schemas.microsoft.com/office/drawing/2014/main" id="{13CBF493-48BB-833B-C9AA-1BC13891290C}"/>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 name="Google Shape;170;p18">
                  <a:extLst>
                    <a:ext uri="{FF2B5EF4-FFF2-40B4-BE49-F238E27FC236}">
                      <a16:creationId xmlns:a16="http://schemas.microsoft.com/office/drawing/2014/main" id="{1AF75A2D-F731-927F-5013-93445BA526C3}"/>
                    </a:ext>
                  </a:extLst>
                </p:cNvPr>
                <p:cNvGrpSpPr/>
                <p:nvPr/>
              </p:nvGrpSpPr>
              <p:grpSpPr>
                <a:xfrm>
                  <a:off x="6520582" y="2079003"/>
                  <a:ext cx="307811" cy="348706"/>
                  <a:chOff x="-60218325" y="2304850"/>
                  <a:chExt cx="279625" cy="316775"/>
                </a:xfrm>
              </p:grpSpPr>
              <p:sp>
                <p:nvSpPr>
                  <p:cNvPr id="58" name="Google Shape;171;p18">
                    <a:extLst>
                      <a:ext uri="{FF2B5EF4-FFF2-40B4-BE49-F238E27FC236}">
                        <a16:creationId xmlns:a16="http://schemas.microsoft.com/office/drawing/2014/main" id="{F5A5E8AF-F48A-5CCC-1064-B62C78B9F271}"/>
                      </a:ext>
                    </a:extLst>
                  </p:cNvPr>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172;p18">
                    <a:extLst>
                      <a:ext uri="{FF2B5EF4-FFF2-40B4-BE49-F238E27FC236}">
                        <a16:creationId xmlns:a16="http://schemas.microsoft.com/office/drawing/2014/main" id="{94CF3D83-A749-DF47-E36C-CB011E45177E}"/>
                      </a:ext>
                    </a:extLst>
                  </p:cNvPr>
                  <p:cNvSpPr/>
                  <p:nvPr/>
                </p:nvSpPr>
                <p:spPr>
                  <a:xfrm>
                    <a:off x="-60127750" y="2347500"/>
                    <a:ext cx="62250" cy="145750"/>
                  </a:xfrm>
                  <a:custGeom>
                    <a:avLst/>
                    <a:gdLst/>
                    <a:ahLst/>
                    <a:cxnLst/>
                    <a:rect l="l" t="t" r="r" b="b"/>
                    <a:pathLst>
                      <a:path w="2490" h="5830" extrusionOk="0">
                        <a:moveTo>
                          <a:pt x="1229" y="1"/>
                        </a:moveTo>
                        <a:cubicBezTo>
                          <a:pt x="1009" y="1"/>
                          <a:pt x="851" y="190"/>
                          <a:pt x="851" y="379"/>
                        </a:cubicBezTo>
                        <a:lnTo>
                          <a:pt x="851" y="662"/>
                        </a:lnTo>
                        <a:cubicBezTo>
                          <a:pt x="378" y="820"/>
                          <a:pt x="0" y="1292"/>
                          <a:pt x="0" y="1828"/>
                        </a:cubicBezTo>
                        <a:cubicBezTo>
                          <a:pt x="0" y="2521"/>
                          <a:pt x="567" y="2899"/>
                          <a:pt x="1009" y="3214"/>
                        </a:cubicBezTo>
                        <a:cubicBezTo>
                          <a:pt x="1324" y="3466"/>
                          <a:pt x="1670" y="3687"/>
                          <a:pt x="1670" y="3939"/>
                        </a:cubicBezTo>
                        <a:cubicBezTo>
                          <a:pt x="1670" y="4159"/>
                          <a:pt x="1481" y="4348"/>
                          <a:pt x="1229" y="4348"/>
                        </a:cubicBezTo>
                        <a:cubicBezTo>
                          <a:pt x="1009" y="4348"/>
                          <a:pt x="851" y="4159"/>
                          <a:pt x="851" y="3939"/>
                        </a:cubicBezTo>
                        <a:cubicBezTo>
                          <a:pt x="851" y="3687"/>
                          <a:pt x="630" y="3498"/>
                          <a:pt x="441" y="3498"/>
                        </a:cubicBezTo>
                        <a:cubicBezTo>
                          <a:pt x="221" y="3498"/>
                          <a:pt x="0" y="3687"/>
                          <a:pt x="0" y="3939"/>
                        </a:cubicBezTo>
                        <a:cubicBezTo>
                          <a:pt x="0" y="4474"/>
                          <a:pt x="378" y="4915"/>
                          <a:pt x="851" y="5104"/>
                        </a:cubicBezTo>
                        <a:lnTo>
                          <a:pt x="851" y="5388"/>
                        </a:lnTo>
                        <a:cubicBezTo>
                          <a:pt x="851" y="5608"/>
                          <a:pt x="1040" y="5829"/>
                          <a:pt x="1229" y="5829"/>
                        </a:cubicBezTo>
                        <a:cubicBezTo>
                          <a:pt x="1481" y="5829"/>
                          <a:pt x="1670" y="5608"/>
                          <a:pt x="1670" y="5388"/>
                        </a:cubicBezTo>
                        <a:lnTo>
                          <a:pt x="1670" y="5104"/>
                        </a:lnTo>
                        <a:cubicBezTo>
                          <a:pt x="2143" y="4947"/>
                          <a:pt x="2489" y="4474"/>
                          <a:pt x="2489" y="3939"/>
                        </a:cubicBezTo>
                        <a:cubicBezTo>
                          <a:pt x="2489" y="3246"/>
                          <a:pt x="1954" y="2868"/>
                          <a:pt x="1513" y="2553"/>
                        </a:cubicBezTo>
                        <a:cubicBezTo>
                          <a:pt x="1198" y="2300"/>
                          <a:pt x="851" y="2080"/>
                          <a:pt x="851" y="1828"/>
                        </a:cubicBezTo>
                        <a:cubicBezTo>
                          <a:pt x="788" y="1607"/>
                          <a:pt x="1009" y="1418"/>
                          <a:pt x="1229" y="1418"/>
                        </a:cubicBezTo>
                        <a:cubicBezTo>
                          <a:pt x="1481" y="1418"/>
                          <a:pt x="1670" y="1607"/>
                          <a:pt x="1670" y="1828"/>
                        </a:cubicBezTo>
                        <a:cubicBezTo>
                          <a:pt x="1670" y="2080"/>
                          <a:pt x="1859" y="2269"/>
                          <a:pt x="2048" y="2269"/>
                        </a:cubicBezTo>
                        <a:cubicBezTo>
                          <a:pt x="2300" y="2269"/>
                          <a:pt x="2489" y="2080"/>
                          <a:pt x="2489" y="1828"/>
                        </a:cubicBezTo>
                        <a:cubicBezTo>
                          <a:pt x="2489" y="1292"/>
                          <a:pt x="2143" y="851"/>
                          <a:pt x="1670" y="662"/>
                        </a:cubicBezTo>
                        <a:lnTo>
                          <a:pt x="1670" y="379"/>
                        </a:lnTo>
                        <a:cubicBezTo>
                          <a:pt x="1670" y="158"/>
                          <a:pt x="1481" y="1"/>
                          <a:pt x="12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173;p18">
                    <a:extLst>
                      <a:ext uri="{FF2B5EF4-FFF2-40B4-BE49-F238E27FC236}">
                        <a16:creationId xmlns:a16="http://schemas.microsoft.com/office/drawing/2014/main" id="{EB6713E5-DFA0-0A80-24A7-2366265A435D}"/>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174;p18">
                    <a:extLst>
                      <a:ext uri="{FF2B5EF4-FFF2-40B4-BE49-F238E27FC236}">
                        <a16:creationId xmlns:a16="http://schemas.microsoft.com/office/drawing/2014/main" id="{6E9BA64A-B006-5F14-3B16-6618879046E4}"/>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175;p18">
                    <a:extLst>
                      <a:ext uri="{FF2B5EF4-FFF2-40B4-BE49-F238E27FC236}">
                        <a16:creationId xmlns:a16="http://schemas.microsoft.com/office/drawing/2014/main" id="{6E4B41FA-BB02-3865-F7EC-6EA98B4D7D25}"/>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176;p18">
                    <a:extLst>
                      <a:ext uri="{FF2B5EF4-FFF2-40B4-BE49-F238E27FC236}">
                        <a16:creationId xmlns:a16="http://schemas.microsoft.com/office/drawing/2014/main" id="{74C68166-09B3-9ACD-9586-B938A85FD996}"/>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177;p18">
                    <a:extLst>
                      <a:ext uri="{FF2B5EF4-FFF2-40B4-BE49-F238E27FC236}">
                        <a16:creationId xmlns:a16="http://schemas.microsoft.com/office/drawing/2014/main" id="{87E71FFF-6CFC-6D22-C29F-EC8F50C83F5C}"/>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65" name="Google Shape;178;p18">
              <a:extLst>
                <a:ext uri="{FF2B5EF4-FFF2-40B4-BE49-F238E27FC236}">
                  <a16:creationId xmlns:a16="http://schemas.microsoft.com/office/drawing/2014/main" id="{564DA19B-9176-C760-F5AD-D805DE21340D}"/>
                </a:ext>
              </a:extLst>
            </p:cNvPr>
            <p:cNvGrpSpPr/>
            <p:nvPr/>
          </p:nvGrpSpPr>
          <p:grpSpPr>
            <a:xfrm>
              <a:off x="5303244" y="2803084"/>
              <a:ext cx="457211" cy="457211"/>
              <a:chOff x="-61783350" y="2297100"/>
              <a:chExt cx="316650" cy="316650"/>
            </a:xfrm>
          </p:grpSpPr>
          <p:sp>
            <p:nvSpPr>
              <p:cNvPr id="66" name="Google Shape;179;p18">
                <a:extLst>
                  <a:ext uri="{FF2B5EF4-FFF2-40B4-BE49-F238E27FC236}">
                    <a16:creationId xmlns:a16="http://schemas.microsoft.com/office/drawing/2014/main" id="{7B259F1F-2432-C30C-E5F0-94F9723EA82A}"/>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180;p18">
                <a:extLst>
                  <a:ext uri="{FF2B5EF4-FFF2-40B4-BE49-F238E27FC236}">
                    <a16:creationId xmlns:a16="http://schemas.microsoft.com/office/drawing/2014/main" id="{9FCA6680-BF80-19B3-5D6C-41196BC0AFFD}"/>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1" name="Arrow: Right 20">
            <a:extLst>
              <a:ext uri="{FF2B5EF4-FFF2-40B4-BE49-F238E27FC236}">
                <a16:creationId xmlns:a16="http://schemas.microsoft.com/office/drawing/2014/main" id="{AB65CD93-0E8B-780B-3582-1A6E149111CE}"/>
              </a:ext>
            </a:extLst>
          </p:cNvPr>
          <p:cNvSpPr/>
          <p:nvPr/>
        </p:nvSpPr>
        <p:spPr>
          <a:xfrm rot="10800000">
            <a:off x="2692327" y="2412387"/>
            <a:ext cx="1006831" cy="70407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2" name="Arrow: Right 21">
            <a:extLst>
              <a:ext uri="{FF2B5EF4-FFF2-40B4-BE49-F238E27FC236}">
                <a16:creationId xmlns:a16="http://schemas.microsoft.com/office/drawing/2014/main" id="{C244526D-C6A3-8488-AC51-BF9E244B726E}"/>
              </a:ext>
            </a:extLst>
          </p:cNvPr>
          <p:cNvSpPr/>
          <p:nvPr/>
        </p:nvSpPr>
        <p:spPr>
          <a:xfrm rot="10800000">
            <a:off x="2644677" y="4024614"/>
            <a:ext cx="1006831" cy="70407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74" name="Arrow: Right 73">
            <a:extLst>
              <a:ext uri="{FF2B5EF4-FFF2-40B4-BE49-F238E27FC236}">
                <a16:creationId xmlns:a16="http://schemas.microsoft.com/office/drawing/2014/main" id="{5522C850-4872-C051-E298-874F327E3C19}"/>
              </a:ext>
            </a:extLst>
          </p:cNvPr>
          <p:cNvSpPr/>
          <p:nvPr/>
        </p:nvSpPr>
        <p:spPr>
          <a:xfrm rot="10800000">
            <a:off x="2684004" y="5617675"/>
            <a:ext cx="1006831" cy="70407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75" name="Arrow: Right 74">
            <a:extLst>
              <a:ext uri="{FF2B5EF4-FFF2-40B4-BE49-F238E27FC236}">
                <a16:creationId xmlns:a16="http://schemas.microsoft.com/office/drawing/2014/main" id="{9BD374BC-7F52-10D1-FFC7-364935F4E16A}"/>
              </a:ext>
            </a:extLst>
          </p:cNvPr>
          <p:cNvSpPr/>
          <p:nvPr/>
        </p:nvSpPr>
        <p:spPr>
          <a:xfrm>
            <a:off x="7834207" y="2412388"/>
            <a:ext cx="1006831" cy="70407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76" name="Arrow: Right 75">
            <a:extLst>
              <a:ext uri="{FF2B5EF4-FFF2-40B4-BE49-F238E27FC236}">
                <a16:creationId xmlns:a16="http://schemas.microsoft.com/office/drawing/2014/main" id="{7D70DA82-932E-95B4-0066-AE5AE81BB963}"/>
              </a:ext>
            </a:extLst>
          </p:cNvPr>
          <p:cNvSpPr/>
          <p:nvPr/>
        </p:nvSpPr>
        <p:spPr>
          <a:xfrm>
            <a:off x="7786557" y="4024615"/>
            <a:ext cx="1006831" cy="70407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77" name="Arrow: Right 76">
            <a:extLst>
              <a:ext uri="{FF2B5EF4-FFF2-40B4-BE49-F238E27FC236}">
                <a16:creationId xmlns:a16="http://schemas.microsoft.com/office/drawing/2014/main" id="{8103A290-26F5-0614-4C72-197A54DB4EF3}"/>
              </a:ext>
            </a:extLst>
          </p:cNvPr>
          <p:cNvSpPr/>
          <p:nvPr/>
        </p:nvSpPr>
        <p:spPr>
          <a:xfrm>
            <a:off x="7825884" y="5617676"/>
            <a:ext cx="1006831" cy="704076"/>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Tree>
    <p:extLst>
      <p:ext uri="{BB962C8B-B14F-4D97-AF65-F5344CB8AC3E}">
        <p14:creationId xmlns:p14="http://schemas.microsoft.com/office/powerpoint/2010/main" val="291041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C6B0BF99-05F0-ED5C-F409-0515A4D4B78C}"/>
              </a:ext>
            </a:extLst>
          </p:cNvPr>
          <p:cNvSpPr/>
          <p:nvPr/>
        </p:nvSpPr>
        <p:spPr>
          <a:xfrm>
            <a:off x="2358291" y="1725970"/>
            <a:ext cx="3142177" cy="890925"/>
          </a:xfrm>
          <a:prstGeom prst="roundRect">
            <a:avLst/>
          </a:prstGeom>
          <a:solidFill>
            <a:schemeClr val="tx2">
              <a:lumMod val="20000"/>
              <a:lumOff val="80000"/>
            </a:schemeClr>
          </a:solidFill>
          <a:ln w="28575">
            <a:solidFill>
              <a:srgbClr val="00B0F0"/>
            </a:solidFill>
          </a:ln>
          <a:effectLst>
            <a:outerShdw blurRad="50800" dist="38100" dir="13500000" algn="b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rgbClr val="0E416C"/>
                </a:solidFill>
                <a:latin typeface="Montserrat" panose="00000500000000000000" pitchFamily="2" charset="0"/>
                <a:cs typeface="Arial" pitchFamily="34" charset="0"/>
              </a:rPr>
              <a:t>3 surveys to evaluate the preparedness of 4 universities in Mauritius on the status of TEL strategy</a:t>
            </a:r>
          </a:p>
        </p:txBody>
      </p:sp>
      <p:sp>
        <p:nvSpPr>
          <p:cNvPr id="5" name="Rounded Rectangle 9">
            <a:extLst>
              <a:ext uri="{FF2B5EF4-FFF2-40B4-BE49-F238E27FC236}">
                <a16:creationId xmlns:a16="http://schemas.microsoft.com/office/drawing/2014/main" id="{1309A016-8B21-F91E-9698-1326F7622FA4}"/>
              </a:ext>
            </a:extLst>
          </p:cNvPr>
          <p:cNvSpPr/>
          <p:nvPr/>
        </p:nvSpPr>
        <p:spPr>
          <a:xfrm>
            <a:off x="2341181" y="2809828"/>
            <a:ext cx="3159288" cy="1351338"/>
          </a:xfrm>
          <a:prstGeom prst="roundRect">
            <a:avLst/>
          </a:prstGeom>
          <a:solidFill>
            <a:schemeClr val="tx2">
              <a:lumMod val="20000"/>
              <a:lumOff val="80000"/>
            </a:schemeClr>
          </a:solidFill>
          <a:ln w="28575">
            <a:solidFill>
              <a:srgbClr val="00B0F0"/>
            </a:solidFill>
          </a:ln>
          <a:effectLst>
            <a:outerShdw blurRad="50800" dist="38100" dir="13500000" algn="b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rgbClr val="0E416C"/>
                </a:solidFill>
                <a:latin typeface="Montserrat" panose="00000500000000000000" pitchFamily="2" charset="0"/>
                <a:cs typeface="Arial" pitchFamily="34" charset="0"/>
              </a:rPr>
              <a:t>HEC- ‘Guidelines for developing Institutional Technology- Enabled Learning Policy’ that allowed 4 HEIs to produce their institutional TEL strategy document</a:t>
            </a:r>
          </a:p>
        </p:txBody>
      </p:sp>
      <p:cxnSp>
        <p:nvCxnSpPr>
          <p:cNvPr id="6" name="Straight Connector 5">
            <a:extLst>
              <a:ext uri="{FF2B5EF4-FFF2-40B4-BE49-F238E27FC236}">
                <a16:creationId xmlns:a16="http://schemas.microsoft.com/office/drawing/2014/main" id="{A7337DCD-B6C6-9B6F-6A85-1EB6597294F4}"/>
              </a:ext>
            </a:extLst>
          </p:cNvPr>
          <p:cNvCxnSpPr>
            <a:cxnSpLocks/>
          </p:cNvCxnSpPr>
          <p:nvPr/>
        </p:nvCxnSpPr>
        <p:spPr>
          <a:xfrm>
            <a:off x="2116720" y="2211403"/>
            <a:ext cx="261450" cy="0"/>
          </a:xfrm>
          <a:prstGeom prst="line">
            <a:avLst/>
          </a:prstGeom>
          <a:ln w="28575">
            <a:solidFill>
              <a:srgbClr val="00B0F0"/>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B08920-BC84-C490-19FA-D040FBC799C9}"/>
              </a:ext>
            </a:extLst>
          </p:cNvPr>
          <p:cNvCxnSpPr>
            <a:cxnSpLocks/>
          </p:cNvCxnSpPr>
          <p:nvPr/>
        </p:nvCxnSpPr>
        <p:spPr>
          <a:xfrm>
            <a:off x="2046845" y="3492986"/>
            <a:ext cx="311445" cy="0"/>
          </a:xfrm>
          <a:prstGeom prst="line">
            <a:avLst/>
          </a:prstGeom>
          <a:ln w="28575">
            <a:solidFill>
              <a:srgbClr val="00B0F0"/>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59BE13A-A1D8-AFFC-BCDA-E685AF79925C}"/>
              </a:ext>
            </a:extLst>
          </p:cNvPr>
          <p:cNvSpPr/>
          <p:nvPr/>
        </p:nvSpPr>
        <p:spPr>
          <a:xfrm>
            <a:off x="2364919" y="5698798"/>
            <a:ext cx="3135549" cy="1103459"/>
          </a:xfrm>
          <a:prstGeom prst="roundRect">
            <a:avLst/>
          </a:prstGeom>
          <a:solidFill>
            <a:schemeClr val="tx2">
              <a:lumMod val="20000"/>
              <a:lumOff val="80000"/>
            </a:schemeClr>
          </a:solidFill>
          <a:ln w="28575">
            <a:solidFill>
              <a:srgbClr val="00B0F0"/>
            </a:solidFill>
          </a:ln>
          <a:effectLst>
            <a:outerShdw blurRad="50800" dist="38100" dir="13500000" algn="b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rgbClr val="0E416C"/>
                </a:solidFill>
                <a:latin typeface="Montserrat" panose="00000500000000000000" pitchFamily="2" charset="0"/>
                <a:cs typeface="Arial" pitchFamily="34" charset="0"/>
              </a:rPr>
              <a:t>40 Courses are being developed</a:t>
            </a:r>
          </a:p>
          <a:p>
            <a:pPr algn="ctr"/>
            <a:r>
              <a:rPr lang="en-US" sz="1400" dirty="0">
                <a:solidFill>
                  <a:srgbClr val="0E416C"/>
                </a:solidFill>
                <a:latin typeface="Montserrat" panose="00000500000000000000" pitchFamily="2" charset="0"/>
                <a:cs typeface="Arial" pitchFamily="34" charset="0"/>
              </a:rPr>
              <a:t>Students from the 4 University will benefit from OER Courses by next semester </a:t>
            </a:r>
          </a:p>
        </p:txBody>
      </p:sp>
      <p:cxnSp>
        <p:nvCxnSpPr>
          <p:cNvPr id="10" name="Straight Connector 9">
            <a:extLst>
              <a:ext uri="{FF2B5EF4-FFF2-40B4-BE49-F238E27FC236}">
                <a16:creationId xmlns:a16="http://schemas.microsoft.com/office/drawing/2014/main" id="{B800B88E-2555-700C-5C3E-1537F6D6BCAF}"/>
              </a:ext>
            </a:extLst>
          </p:cNvPr>
          <p:cNvCxnSpPr>
            <a:cxnSpLocks/>
          </p:cNvCxnSpPr>
          <p:nvPr/>
        </p:nvCxnSpPr>
        <p:spPr>
          <a:xfrm>
            <a:off x="2066725" y="6275486"/>
            <a:ext cx="311445" cy="0"/>
          </a:xfrm>
          <a:prstGeom prst="line">
            <a:avLst/>
          </a:prstGeom>
          <a:ln w="28575">
            <a:solidFill>
              <a:srgbClr val="00B0F0"/>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ounded Rectangle 8">
            <a:extLst>
              <a:ext uri="{FF2B5EF4-FFF2-40B4-BE49-F238E27FC236}">
                <a16:creationId xmlns:a16="http://schemas.microsoft.com/office/drawing/2014/main" id="{64D22B1D-7A8E-D0ED-598D-A51C16B1EC94}"/>
              </a:ext>
            </a:extLst>
          </p:cNvPr>
          <p:cNvSpPr/>
          <p:nvPr/>
        </p:nvSpPr>
        <p:spPr>
          <a:xfrm>
            <a:off x="2358291" y="4486221"/>
            <a:ext cx="3142177" cy="1103459"/>
          </a:xfrm>
          <a:prstGeom prst="roundRect">
            <a:avLst/>
          </a:prstGeom>
          <a:solidFill>
            <a:schemeClr val="tx2">
              <a:lumMod val="20000"/>
              <a:lumOff val="80000"/>
            </a:schemeClr>
          </a:solidFill>
          <a:ln w="28575">
            <a:solidFill>
              <a:srgbClr val="00B0F0"/>
            </a:solidFill>
          </a:ln>
          <a:effectLst>
            <a:outerShdw blurRad="50800" dist="38100" dir="13500000" algn="b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rgbClr val="0E416C"/>
                </a:solidFill>
                <a:latin typeface="Montserrat" panose="00000500000000000000" pitchFamily="2" charset="0"/>
                <a:cs typeface="Arial" pitchFamily="34" charset="0"/>
              </a:rPr>
              <a:t>Capacity Building Workshops with 40 lecturers from 4 Universities on ‘Development of Online/Blended Courses using OER  </a:t>
            </a:r>
          </a:p>
        </p:txBody>
      </p:sp>
      <p:cxnSp>
        <p:nvCxnSpPr>
          <p:cNvPr id="13" name="Straight Connector 12">
            <a:extLst>
              <a:ext uri="{FF2B5EF4-FFF2-40B4-BE49-F238E27FC236}">
                <a16:creationId xmlns:a16="http://schemas.microsoft.com/office/drawing/2014/main" id="{2101E16D-8439-5606-094F-83E258A3DAE0}"/>
              </a:ext>
            </a:extLst>
          </p:cNvPr>
          <p:cNvCxnSpPr>
            <a:cxnSpLocks/>
          </p:cNvCxnSpPr>
          <p:nvPr/>
        </p:nvCxnSpPr>
        <p:spPr>
          <a:xfrm>
            <a:off x="2046845" y="5049652"/>
            <a:ext cx="311445" cy="0"/>
          </a:xfrm>
          <a:prstGeom prst="line">
            <a:avLst/>
          </a:prstGeom>
          <a:ln w="28575">
            <a:solidFill>
              <a:srgbClr val="00B0F0"/>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5BE9CF4-F6FC-2D3A-A0CA-1704E61EB15F}"/>
              </a:ext>
            </a:extLst>
          </p:cNvPr>
          <p:cNvPicPr>
            <a:picLocks noChangeAspect="1"/>
          </p:cNvPicPr>
          <p:nvPr/>
        </p:nvPicPr>
        <p:blipFill>
          <a:blip r:embed="rId2"/>
          <a:stretch>
            <a:fillRect/>
          </a:stretch>
        </p:blipFill>
        <p:spPr>
          <a:xfrm>
            <a:off x="5526638" y="1990278"/>
            <a:ext cx="6627216" cy="4285207"/>
          </a:xfrm>
          <a:prstGeom prst="rect">
            <a:avLst/>
          </a:prstGeom>
        </p:spPr>
      </p:pic>
      <p:sp>
        <p:nvSpPr>
          <p:cNvPr id="15" name="Google Shape;176;p14">
            <a:extLst>
              <a:ext uri="{FF2B5EF4-FFF2-40B4-BE49-F238E27FC236}">
                <a16:creationId xmlns:a16="http://schemas.microsoft.com/office/drawing/2014/main" id="{325DBE56-14DA-EC4D-9D34-A3AE9A2356C2}"/>
              </a:ext>
            </a:extLst>
          </p:cNvPr>
          <p:cNvSpPr txBox="1"/>
          <p:nvPr/>
        </p:nvSpPr>
        <p:spPr>
          <a:xfrm>
            <a:off x="-898805" y="460232"/>
            <a:ext cx="10298000" cy="641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GB" sz="3200" kern="0" dirty="0">
                <a:solidFill>
                  <a:srgbClr val="000000"/>
                </a:solidFill>
                <a:latin typeface="Montserrat" panose="00000500000000000000" pitchFamily="2" charset="0"/>
                <a:ea typeface="Fira Sans Medium"/>
                <a:cs typeface="Fira Sans Medium"/>
                <a:sym typeface="Fira Sans Medium"/>
              </a:rPr>
              <a:t>1. Online Learning Integration </a:t>
            </a:r>
          </a:p>
          <a:p>
            <a:pPr algn="ctr" defTabSz="1219170">
              <a:buClr>
                <a:srgbClr val="000000"/>
              </a:buClr>
            </a:pPr>
            <a:endParaRPr sz="3200" kern="0" dirty="0">
              <a:solidFill>
                <a:srgbClr val="000000"/>
              </a:solidFill>
              <a:latin typeface="Montserrat" panose="00000500000000000000" pitchFamily="2" charset="0"/>
              <a:ea typeface="Fira Sans Medium"/>
              <a:cs typeface="Fira Sans Medium"/>
              <a:sym typeface="Fira Sans Medium"/>
            </a:endParaRPr>
          </a:p>
        </p:txBody>
      </p:sp>
      <p:sp>
        <p:nvSpPr>
          <p:cNvPr id="16" name="Title 1">
            <a:extLst>
              <a:ext uri="{FF2B5EF4-FFF2-40B4-BE49-F238E27FC236}">
                <a16:creationId xmlns:a16="http://schemas.microsoft.com/office/drawing/2014/main" id="{AAA76B0F-9010-9AF7-32F0-148A5CD1152C}"/>
              </a:ext>
            </a:extLst>
          </p:cNvPr>
          <p:cNvSpPr txBox="1">
            <a:spLocks noGrp="1"/>
          </p:cNvSpPr>
          <p:nvPr>
            <p:ph type="title"/>
          </p:nvPr>
        </p:nvSpPr>
        <p:spPr>
          <a:xfrm>
            <a:off x="1063946" y="761906"/>
            <a:ext cx="8670758" cy="8909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B436D"/>
                </a:solidFill>
                <a:latin typeface="+mj-lt"/>
                <a:ea typeface="+mj-ea"/>
                <a:cs typeface="+mj-cs"/>
              </a:defRPr>
            </a:lvl1pPr>
          </a:lstStyle>
          <a:p>
            <a:pPr algn="ctr"/>
            <a:r>
              <a:rPr lang="en-US" sz="2800" dirty="0">
                <a:solidFill>
                  <a:schemeClr val="tx1"/>
                </a:solidFill>
                <a:latin typeface="Arial" pitchFamily="34" charset="0"/>
                <a:cs typeface="Arial" pitchFamily="34" charset="0"/>
              </a:rPr>
              <a:t>Technology Enabled Learning in HEIs</a:t>
            </a:r>
          </a:p>
        </p:txBody>
      </p:sp>
      <p:sp>
        <p:nvSpPr>
          <p:cNvPr id="23" name="Rectangle 22">
            <a:extLst>
              <a:ext uri="{FF2B5EF4-FFF2-40B4-BE49-F238E27FC236}">
                <a16:creationId xmlns:a16="http://schemas.microsoft.com/office/drawing/2014/main" id="{E640E319-5FA0-2B56-C072-09ADA76E947C}"/>
              </a:ext>
            </a:extLst>
          </p:cNvPr>
          <p:cNvSpPr/>
          <p:nvPr/>
        </p:nvSpPr>
        <p:spPr>
          <a:xfrm>
            <a:off x="491336" y="1888257"/>
            <a:ext cx="1625384" cy="5636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1" name="TextBox 20">
            <a:extLst>
              <a:ext uri="{FF2B5EF4-FFF2-40B4-BE49-F238E27FC236}">
                <a16:creationId xmlns:a16="http://schemas.microsoft.com/office/drawing/2014/main" id="{0CCE1DF6-3DC0-5879-FD77-45F5D838EEEF}"/>
              </a:ext>
            </a:extLst>
          </p:cNvPr>
          <p:cNvSpPr txBox="1"/>
          <p:nvPr/>
        </p:nvSpPr>
        <p:spPr>
          <a:xfrm>
            <a:off x="793615" y="1857570"/>
            <a:ext cx="1202320" cy="646331"/>
          </a:xfrm>
          <a:prstGeom prst="rect">
            <a:avLst/>
          </a:prstGeom>
          <a:noFill/>
        </p:spPr>
        <p:txBody>
          <a:bodyPr wrap="square" rtlCol="0">
            <a:spAutoFit/>
          </a:bodyPr>
          <a:lstStyle/>
          <a:p>
            <a:pPr algn="ctr"/>
            <a:r>
              <a:rPr lang="en-GB" dirty="0">
                <a:latin typeface="Montserrat" panose="00000500000000000000" pitchFamily="2" charset="0"/>
              </a:rPr>
              <a:t>Baseline Study </a:t>
            </a:r>
            <a:endParaRPr lang="en-MU" dirty="0">
              <a:latin typeface="Montserrat" panose="00000500000000000000" pitchFamily="2" charset="0"/>
            </a:endParaRPr>
          </a:p>
        </p:txBody>
      </p:sp>
      <p:sp>
        <p:nvSpPr>
          <p:cNvPr id="20" name="Oval 19">
            <a:extLst>
              <a:ext uri="{FF2B5EF4-FFF2-40B4-BE49-F238E27FC236}">
                <a16:creationId xmlns:a16="http://schemas.microsoft.com/office/drawing/2014/main" id="{B6BAE30D-EA72-2633-C51F-A124AA1D44E8}"/>
              </a:ext>
            </a:extLst>
          </p:cNvPr>
          <p:cNvSpPr/>
          <p:nvPr/>
        </p:nvSpPr>
        <p:spPr>
          <a:xfrm>
            <a:off x="80920" y="1833964"/>
            <a:ext cx="692304" cy="65545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ontserrat" panose="00000500000000000000" pitchFamily="2" charset="0"/>
              </a:rPr>
              <a:t>1</a:t>
            </a:r>
            <a:endParaRPr lang="en-MU" sz="2400" b="1" dirty="0">
              <a:solidFill>
                <a:schemeClr val="tx1"/>
              </a:solidFill>
              <a:latin typeface="Montserrat" panose="00000500000000000000" pitchFamily="2" charset="0"/>
            </a:endParaRPr>
          </a:p>
        </p:txBody>
      </p:sp>
      <p:sp>
        <p:nvSpPr>
          <p:cNvPr id="24" name="Rectangle 23">
            <a:extLst>
              <a:ext uri="{FF2B5EF4-FFF2-40B4-BE49-F238E27FC236}">
                <a16:creationId xmlns:a16="http://schemas.microsoft.com/office/drawing/2014/main" id="{B1E4BD96-85B6-F858-7699-048C387A9451}"/>
              </a:ext>
            </a:extLst>
          </p:cNvPr>
          <p:cNvSpPr/>
          <p:nvPr/>
        </p:nvSpPr>
        <p:spPr>
          <a:xfrm>
            <a:off x="491336" y="3221758"/>
            <a:ext cx="1625384" cy="5636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5" name="TextBox 24">
            <a:extLst>
              <a:ext uri="{FF2B5EF4-FFF2-40B4-BE49-F238E27FC236}">
                <a16:creationId xmlns:a16="http://schemas.microsoft.com/office/drawing/2014/main" id="{4CB8110D-EA1A-439A-5801-A5A483630FE8}"/>
              </a:ext>
            </a:extLst>
          </p:cNvPr>
          <p:cNvSpPr txBox="1"/>
          <p:nvPr/>
        </p:nvSpPr>
        <p:spPr>
          <a:xfrm>
            <a:off x="661940" y="3187927"/>
            <a:ext cx="1441585" cy="646331"/>
          </a:xfrm>
          <a:prstGeom prst="rect">
            <a:avLst/>
          </a:prstGeom>
          <a:noFill/>
        </p:spPr>
        <p:txBody>
          <a:bodyPr wrap="square" rtlCol="0">
            <a:spAutoFit/>
          </a:bodyPr>
          <a:lstStyle/>
          <a:p>
            <a:pPr algn="ctr"/>
            <a:r>
              <a:rPr lang="en-GB" dirty="0">
                <a:latin typeface="Montserrat" panose="00000500000000000000" pitchFamily="2" charset="0"/>
              </a:rPr>
              <a:t>HEC Guidelines  </a:t>
            </a:r>
            <a:endParaRPr lang="en-MU" dirty="0">
              <a:latin typeface="Montserrat" panose="00000500000000000000" pitchFamily="2" charset="0"/>
            </a:endParaRPr>
          </a:p>
        </p:txBody>
      </p:sp>
      <p:sp>
        <p:nvSpPr>
          <p:cNvPr id="26" name="Oval 25">
            <a:extLst>
              <a:ext uri="{FF2B5EF4-FFF2-40B4-BE49-F238E27FC236}">
                <a16:creationId xmlns:a16="http://schemas.microsoft.com/office/drawing/2014/main" id="{FB653BD8-1635-DCEF-666F-9A8DB74357B7}"/>
              </a:ext>
            </a:extLst>
          </p:cNvPr>
          <p:cNvSpPr/>
          <p:nvPr/>
        </p:nvSpPr>
        <p:spPr>
          <a:xfrm>
            <a:off x="38146" y="3164321"/>
            <a:ext cx="692304" cy="65545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ontserrat" panose="00000500000000000000" pitchFamily="2" charset="0"/>
              </a:rPr>
              <a:t>2</a:t>
            </a:r>
            <a:endParaRPr lang="en-MU" sz="2400" b="1" dirty="0">
              <a:solidFill>
                <a:schemeClr val="tx1"/>
              </a:solidFill>
              <a:latin typeface="Montserrat" panose="00000500000000000000" pitchFamily="2" charset="0"/>
            </a:endParaRPr>
          </a:p>
        </p:txBody>
      </p:sp>
      <p:sp>
        <p:nvSpPr>
          <p:cNvPr id="27" name="Rectangle 26">
            <a:extLst>
              <a:ext uri="{FF2B5EF4-FFF2-40B4-BE49-F238E27FC236}">
                <a16:creationId xmlns:a16="http://schemas.microsoft.com/office/drawing/2014/main" id="{E55C5ABD-595A-2727-3FBD-1CCF93FC9BA9}"/>
              </a:ext>
            </a:extLst>
          </p:cNvPr>
          <p:cNvSpPr/>
          <p:nvPr/>
        </p:nvSpPr>
        <p:spPr>
          <a:xfrm>
            <a:off x="441341" y="4753132"/>
            <a:ext cx="1625384" cy="5636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8" name="TextBox 27">
            <a:extLst>
              <a:ext uri="{FF2B5EF4-FFF2-40B4-BE49-F238E27FC236}">
                <a16:creationId xmlns:a16="http://schemas.microsoft.com/office/drawing/2014/main" id="{8DF9179D-C3A4-88AE-92E3-E4DE4D0F2D18}"/>
              </a:ext>
            </a:extLst>
          </p:cNvPr>
          <p:cNvSpPr txBox="1"/>
          <p:nvPr/>
        </p:nvSpPr>
        <p:spPr>
          <a:xfrm>
            <a:off x="743620" y="4722445"/>
            <a:ext cx="1202320" cy="646331"/>
          </a:xfrm>
          <a:prstGeom prst="rect">
            <a:avLst/>
          </a:prstGeom>
          <a:noFill/>
        </p:spPr>
        <p:txBody>
          <a:bodyPr wrap="square" rtlCol="0">
            <a:spAutoFit/>
          </a:bodyPr>
          <a:lstStyle/>
          <a:p>
            <a:pPr algn="ctr"/>
            <a:r>
              <a:rPr lang="en-GB" dirty="0">
                <a:latin typeface="Montserrat" panose="00000500000000000000" pitchFamily="2" charset="0"/>
              </a:rPr>
              <a:t>Capacity Building  </a:t>
            </a:r>
            <a:endParaRPr lang="en-MU" dirty="0">
              <a:latin typeface="Montserrat" panose="00000500000000000000" pitchFamily="2" charset="0"/>
            </a:endParaRPr>
          </a:p>
        </p:txBody>
      </p:sp>
      <p:sp>
        <p:nvSpPr>
          <p:cNvPr id="29" name="Oval 28">
            <a:extLst>
              <a:ext uri="{FF2B5EF4-FFF2-40B4-BE49-F238E27FC236}">
                <a16:creationId xmlns:a16="http://schemas.microsoft.com/office/drawing/2014/main" id="{5AA92525-30BA-775E-5750-84154340B97D}"/>
              </a:ext>
            </a:extLst>
          </p:cNvPr>
          <p:cNvSpPr/>
          <p:nvPr/>
        </p:nvSpPr>
        <p:spPr>
          <a:xfrm>
            <a:off x="30925" y="4698839"/>
            <a:ext cx="692304" cy="65545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ontserrat" panose="00000500000000000000" pitchFamily="2" charset="0"/>
              </a:rPr>
              <a:t>3</a:t>
            </a:r>
            <a:endParaRPr lang="en-MU" sz="2400" b="1" dirty="0">
              <a:solidFill>
                <a:schemeClr val="tx1"/>
              </a:solidFill>
              <a:latin typeface="Montserrat" panose="00000500000000000000" pitchFamily="2" charset="0"/>
            </a:endParaRPr>
          </a:p>
        </p:txBody>
      </p:sp>
      <p:sp>
        <p:nvSpPr>
          <p:cNvPr id="30" name="Rectangle 29">
            <a:extLst>
              <a:ext uri="{FF2B5EF4-FFF2-40B4-BE49-F238E27FC236}">
                <a16:creationId xmlns:a16="http://schemas.microsoft.com/office/drawing/2014/main" id="{B94EAC8F-623D-25C6-6DD7-77D82CA2D35F}"/>
              </a:ext>
            </a:extLst>
          </p:cNvPr>
          <p:cNvSpPr/>
          <p:nvPr/>
        </p:nvSpPr>
        <p:spPr>
          <a:xfrm>
            <a:off x="484704" y="6059721"/>
            <a:ext cx="1582021" cy="573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31" name="TextBox 30">
            <a:extLst>
              <a:ext uri="{FF2B5EF4-FFF2-40B4-BE49-F238E27FC236}">
                <a16:creationId xmlns:a16="http://schemas.microsoft.com/office/drawing/2014/main" id="{707A9B83-4F23-B548-C79E-29224B2606FD}"/>
              </a:ext>
            </a:extLst>
          </p:cNvPr>
          <p:cNvSpPr txBox="1"/>
          <p:nvPr/>
        </p:nvSpPr>
        <p:spPr>
          <a:xfrm>
            <a:off x="368980" y="6006906"/>
            <a:ext cx="1853467" cy="646331"/>
          </a:xfrm>
          <a:prstGeom prst="rect">
            <a:avLst/>
          </a:prstGeom>
          <a:noFill/>
        </p:spPr>
        <p:txBody>
          <a:bodyPr wrap="square" rtlCol="0">
            <a:spAutoFit/>
          </a:bodyPr>
          <a:lstStyle/>
          <a:p>
            <a:pPr algn="ctr"/>
            <a:r>
              <a:rPr lang="en-GB" dirty="0">
                <a:latin typeface="Montserrat" panose="00000500000000000000" pitchFamily="2" charset="0"/>
              </a:rPr>
              <a:t>Online Courses  </a:t>
            </a:r>
            <a:endParaRPr lang="en-MU" dirty="0">
              <a:latin typeface="Montserrat" panose="00000500000000000000" pitchFamily="2" charset="0"/>
            </a:endParaRPr>
          </a:p>
        </p:txBody>
      </p:sp>
      <p:sp>
        <p:nvSpPr>
          <p:cNvPr id="32" name="Oval 31">
            <a:extLst>
              <a:ext uri="{FF2B5EF4-FFF2-40B4-BE49-F238E27FC236}">
                <a16:creationId xmlns:a16="http://schemas.microsoft.com/office/drawing/2014/main" id="{9D87837D-5414-E02E-D9CE-66A3DC0AF82A}"/>
              </a:ext>
            </a:extLst>
          </p:cNvPr>
          <p:cNvSpPr/>
          <p:nvPr/>
        </p:nvSpPr>
        <p:spPr>
          <a:xfrm>
            <a:off x="21328" y="5992426"/>
            <a:ext cx="626751" cy="70553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ontserrat" panose="00000500000000000000" pitchFamily="2" charset="0"/>
              </a:rPr>
              <a:t>4</a:t>
            </a:r>
            <a:endParaRPr lang="en-MU" sz="2400" b="1"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91755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3E205B-ADC9-373B-4215-B30DAC562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6CD806AC-23A5-834D-6942-9D123D4B4C09}"/>
              </a:ext>
            </a:extLst>
          </p:cNvPr>
          <p:cNvSpPr>
            <a:spLocks noGrp="1"/>
          </p:cNvSpPr>
          <p:nvPr>
            <p:ph type="title"/>
          </p:nvPr>
        </p:nvSpPr>
        <p:spPr>
          <a:xfrm>
            <a:off x="393658" y="569843"/>
            <a:ext cx="11841639" cy="1548556"/>
          </a:xfrm>
        </p:spPr>
        <p:txBody>
          <a:bodyPr vert="horz" lIns="91440" tIns="45720" rIns="91440" bIns="45720" rtlCol="0" anchor="ctr">
            <a:noAutofit/>
          </a:bodyPr>
          <a:lstStyle/>
          <a:p>
            <a:r>
              <a:rPr lang="en-US" sz="2800" b="1" dirty="0">
                <a:latin typeface="Segoe UI Semibold" panose="020B0702040204020203" pitchFamily="34" charset="0"/>
                <a:cs typeface="Segoe UI Semibold" panose="020B0702040204020203" pitchFamily="34" charset="0"/>
              </a:rPr>
              <a:t>Targeted scholarships to Special Education Need Educators </a:t>
            </a:r>
          </a:p>
        </p:txBody>
      </p:sp>
      <p:graphicFrame>
        <p:nvGraphicFramePr>
          <p:cNvPr id="12" name="Table 11">
            <a:extLst>
              <a:ext uri="{FF2B5EF4-FFF2-40B4-BE49-F238E27FC236}">
                <a16:creationId xmlns:a16="http://schemas.microsoft.com/office/drawing/2014/main" id="{E985E36E-C9FA-933C-5777-721500F2B752}"/>
              </a:ext>
            </a:extLst>
          </p:cNvPr>
          <p:cNvGraphicFramePr>
            <a:graphicFrameLocks noGrp="1"/>
          </p:cNvGraphicFramePr>
          <p:nvPr>
            <p:extLst>
              <p:ext uri="{D42A27DB-BD31-4B8C-83A1-F6EECF244321}">
                <p14:modId xmlns:p14="http://schemas.microsoft.com/office/powerpoint/2010/main" val="942258451"/>
              </p:ext>
            </p:extLst>
          </p:nvPr>
        </p:nvGraphicFramePr>
        <p:xfrm>
          <a:off x="7213057" y="1999549"/>
          <a:ext cx="4585285" cy="3309643"/>
        </p:xfrm>
        <a:graphic>
          <a:graphicData uri="http://schemas.openxmlformats.org/drawingml/2006/table">
            <a:tbl>
              <a:tblPr firstRow="1" bandRow="1">
                <a:tableStyleId>{5C22544A-7EE6-4342-B048-85BDC9FD1C3A}</a:tableStyleId>
              </a:tblPr>
              <a:tblGrid>
                <a:gridCol w="4585285">
                  <a:extLst>
                    <a:ext uri="{9D8B030D-6E8A-4147-A177-3AD203B41FA5}">
                      <a16:colId xmlns:a16="http://schemas.microsoft.com/office/drawing/2014/main" val="4201843228"/>
                    </a:ext>
                  </a:extLst>
                </a:gridCol>
              </a:tblGrid>
              <a:tr h="321669">
                <a:tc>
                  <a:txBody>
                    <a:bodyPr/>
                    <a:lstStyle/>
                    <a:p>
                      <a:pPr algn="ctr" fontAlgn="b"/>
                      <a:r>
                        <a:rPr lang="en-US" sz="2000" u="none" strike="noStrike" dirty="0">
                          <a:solidFill>
                            <a:schemeClr val="tx1"/>
                          </a:solidFill>
                          <a:effectLst/>
                          <a:latin typeface="Montserrat" panose="00000500000000000000" pitchFamily="2" charset="0"/>
                          <a:cs typeface="Segoe UI" panose="020B0502040204020203" pitchFamily="34" charset="0"/>
                        </a:rPr>
                        <a:t>Courses</a:t>
                      </a:r>
                      <a:endParaRPr lang="en-US" sz="2000" b="1" i="0" u="none" strike="noStrike" dirty="0">
                        <a:solidFill>
                          <a:schemeClr val="tx1"/>
                        </a:solidFill>
                        <a:effectLst/>
                        <a:latin typeface="Montserrat" panose="00000500000000000000" pitchFamily="2" charset="0"/>
                        <a:cs typeface="Segoe UI" panose="020B0502040204020203" pitchFamily="34" charset="0"/>
                      </a:endParaRPr>
                    </a:p>
                  </a:txBody>
                  <a:tcPr marL="13427" marR="13427" marT="13427" marB="0" anchor="b"/>
                </a:tc>
                <a:extLst>
                  <a:ext uri="{0D108BD9-81ED-4DB2-BD59-A6C34878D82A}">
                    <a16:rowId xmlns:a16="http://schemas.microsoft.com/office/drawing/2014/main" val="1774286510"/>
                  </a:ext>
                </a:extLst>
              </a:tr>
              <a:tr h="586159">
                <a:tc>
                  <a:txBody>
                    <a:bodyPr/>
                    <a:lstStyle/>
                    <a:p>
                      <a:pPr algn="l" fontAlgn="b"/>
                      <a:r>
                        <a:rPr lang="en-US" sz="1600" u="none" strike="noStrike" dirty="0">
                          <a:effectLst/>
                          <a:latin typeface="Montserrat" panose="00000500000000000000" pitchFamily="2" charset="0"/>
                          <a:cs typeface="Segoe UI" panose="020B0502040204020203" pitchFamily="34" charset="0"/>
                        </a:rPr>
                        <a:t>Managing ADHD, Autism, Learning Disabilities, and Concussion in School</a:t>
                      </a:r>
                      <a:endParaRPr lang="en-US" sz="1600" b="0" i="0" u="none" strike="noStrike" dirty="0">
                        <a:solidFill>
                          <a:srgbClr val="000000"/>
                        </a:solidFill>
                        <a:effectLst/>
                        <a:latin typeface="Montserrat" panose="00000500000000000000" pitchFamily="2" charset="0"/>
                        <a:cs typeface="Segoe UI" panose="020B0502040204020203" pitchFamily="34" charset="0"/>
                      </a:endParaRPr>
                    </a:p>
                  </a:txBody>
                  <a:tcPr marL="13427" marR="13427" marT="13427" marB="0" anchor="b"/>
                </a:tc>
                <a:extLst>
                  <a:ext uri="{0D108BD9-81ED-4DB2-BD59-A6C34878D82A}">
                    <a16:rowId xmlns:a16="http://schemas.microsoft.com/office/drawing/2014/main" val="4053358551"/>
                  </a:ext>
                </a:extLst>
              </a:tr>
              <a:tr h="321669">
                <a:tc>
                  <a:txBody>
                    <a:bodyPr/>
                    <a:lstStyle/>
                    <a:p>
                      <a:pPr algn="l" fontAlgn="b"/>
                      <a:r>
                        <a:rPr lang="en-US" sz="1600" u="none" strike="noStrike" dirty="0">
                          <a:effectLst/>
                          <a:latin typeface="Montserrat" panose="00000500000000000000" pitchFamily="2" charset="0"/>
                          <a:cs typeface="Segoe UI" panose="020B0502040204020203" pitchFamily="34" charset="0"/>
                        </a:rPr>
                        <a:t>Diversity and Inclusion in Education</a:t>
                      </a:r>
                      <a:endParaRPr lang="en-US" sz="1600" b="0" i="0" u="none" strike="noStrike" dirty="0">
                        <a:solidFill>
                          <a:srgbClr val="000000"/>
                        </a:solidFill>
                        <a:effectLst/>
                        <a:latin typeface="Montserrat" panose="00000500000000000000" pitchFamily="2" charset="0"/>
                        <a:cs typeface="Segoe UI" panose="020B0502040204020203" pitchFamily="34" charset="0"/>
                      </a:endParaRPr>
                    </a:p>
                  </a:txBody>
                  <a:tcPr marL="13427" marR="13427" marT="13427" marB="0" anchor="b"/>
                </a:tc>
                <a:extLst>
                  <a:ext uri="{0D108BD9-81ED-4DB2-BD59-A6C34878D82A}">
                    <a16:rowId xmlns:a16="http://schemas.microsoft.com/office/drawing/2014/main" val="2588718607"/>
                  </a:ext>
                </a:extLst>
              </a:tr>
              <a:tr h="586159">
                <a:tc>
                  <a:txBody>
                    <a:bodyPr/>
                    <a:lstStyle/>
                    <a:p>
                      <a:pPr algn="l" fontAlgn="b"/>
                      <a:r>
                        <a:rPr lang="en-US" sz="1600" u="none" strike="noStrike" dirty="0">
                          <a:effectLst/>
                          <a:latin typeface="Montserrat" panose="00000500000000000000" pitchFamily="2" charset="0"/>
                          <a:cs typeface="Segoe UI" panose="020B0502040204020203" pitchFamily="34" charset="0"/>
                        </a:rPr>
                        <a:t>Teaching Children with Visual Impairment: Creating Empowering Classrooms</a:t>
                      </a:r>
                      <a:endParaRPr lang="en-US" sz="1600" b="0" i="0" u="none" strike="noStrike" dirty="0">
                        <a:solidFill>
                          <a:srgbClr val="000000"/>
                        </a:solidFill>
                        <a:effectLst/>
                        <a:latin typeface="Montserrat" panose="00000500000000000000" pitchFamily="2" charset="0"/>
                        <a:cs typeface="Segoe UI" panose="020B0502040204020203" pitchFamily="34" charset="0"/>
                      </a:endParaRPr>
                    </a:p>
                  </a:txBody>
                  <a:tcPr marL="13427" marR="13427" marT="13427" marB="0" anchor="b"/>
                </a:tc>
                <a:extLst>
                  <a:ext uri="{0D108BD9-81ED-4DB2-BD59-A6C34878D82A}">
                    <a16:rowId xmlns:a16="http://schemas.microsoft.com/office/drawing/2014/main" val="1259895213"/>
                  </a:ext>
                </a:extLst>
              </a:tr>
              <a:tr h="321669">
                <a:tc>
                  <a:txBody>
                    <a:bodyPr/>
                    <a:lstStyle/>
                    <a:p>
                      <a:pPr algn="l" fontAlgn="b"/>
                      <a:r>
                        <a:rPr lang="en-US" sz="1600" u="none" strike="noStrike" dirty="0">
                          <a:effectLst/>
                          <a:latin typeface="Montserrat" panose="00000500000000000000" pitchFamily="2" charset="0"/>
                          <a:cs typeface="Segoe UI" panose="020B0502040204020203" pitchFamily="34" charset="0"/>
                        </a:rPr>
                        <a:t>Disability Awareness and Support</a:t>
                      </a:r>
                      <a:endParaRPr lang="en-US" sz="1600" b="0" i="0" u="none" strike="noStrike" dirty="0">
                        <a:solidFill>
                          <a:srgbClr val="000000"/>
                        </a:solidFill>
                        <a:effectLst/>
                        <a:latin typeface="Montserrat" panose="00000500000000000000" pitchFamily="2" charset="0"/>
                        <a:cs typeface="Segoe UI" panose="020B0502040204020203" pitchFamily="34" charset="0"/>
                      </a:endParaRPr>
                    </a:p>
                  </a:txBody>
                  <a:tcPr marL="13427" marR="13427" marT="13427" marB="0" anchor="b"/>
                </a:tc>
                <a:extLst>
                  <a:ext uri="{0D108BD9-81ED-4DB2-BD59-A6C34878D82A}">
                    <a16:rowId xmlns:a16="http://schemas.microsoft.com/office/drawing/2014/main" val="3810329340"/>
                  </a:ext>
                </a:extLst>
              </a:tr>
              <a:tr h="586159">
                <a:tc>
                  <a:txBody>
                    <a:bodyPr/>
                    <a:lstStyle/>
                    <a:p>
                      <a:pPr algn="l" fontAlgn="b"/>
                      <a:r>
                        <a:rPr lang="en-US" sz="1600" u="none" strike="noStrike" dirty="0">
                          <a:effectLst/>
                          <a:latin typeface="Montserrat" panose="00000500000000000000" pitchFamily="2" charset="0"/>
                          <a:cs typeface="Segoe UI" panose="020B0502040204020203" pitchFamily="34" charset="0"/>
                        </a:rPr>
                        <a:t>Severe to Profound Intellectual Disability: Circles of Care and Education</a:t>
                      </a:r>
                      <a:endParaRPr lang="en-US" sz="1600" b="0" i="0" u="none" strike="noStrike" dirty="0">
                        <a:solidFill>
                          <a:srgbClr val="000000"/>
                        </a:solidFill>
                        <a:effectLst/>
                        <a:latin typeface="Montserrat" panose="00000500000000000000" pitchFamily="2" charset="0"/>
                        <a:cs typeface="Segoe UI" panose="020B0502040204020203" pitchFamily="34" charset="0"/>
                      </a:endParaRPr>
                    </a:p>
                  </a:txBody>
                  <a:tcPr marL="13427" marR="13427" marT="13427" marB="0" anchor="b"/>
                </a:tc>
                <a:extLst>
                  <a:ext uri="{0D108BD9-81ED-4DB2-BD59-A6C34878D82A}">
                    <a16:rowId xmlns:a16="http://schemas.microsoft.com/office/drawing/2014/main" val="2713600397"/>
                  </a:ext>
                </a:extLst>
              </a:tr>
              <a:tr h="586159">
                <a:tc>
                  <a:txBody>
                    <a:bodyPr/>
                    <a:lstStyle/>
                    <a:p>
                      <a:pPr algn="l" fontAlgn="b"/>
                      <a:r>
                        <a:rPr lang="en-US" sz="1600" u="none" strike="noStrike" dirty="0">
                          <a:effectLst/>
                          <a:latin typeface="Montserrat" panose="00000500000000000000" pitchFamily="2" charset="0"/>
                          <a:cs typeface="Segoe UI" panose="020B0502040204020203" pitchFamily="34" charset="0"/>
                        </a:rPr>
                        <a:t>Disability Inclusion in Education: Building Systems of Support</a:t>
                      </a:r>
                      <a:endParaRPr lang="en-US" sz="1600" b="0" i="0" u="none" strike="noStrike" dirty="0">
                        <a:solidFill>
                          <a:srgbClr val="000000"/>
                        </a:solidFill>
                        <a:effectLst/>
                        <a:latin typeface="Montserrat" panose="00000500000000000000" pitchFamily="2" charset="0"/>
                        <a:cs typeface="Segoe UI" panose="020B0502040204020203" pitchFamily="34" charset="0"/>
                      </a:endParaRPr>
                    </a:p>
                  </a:txBody>
                  <a:tcPr marL="13427" marR="13427" marT="13427" marB="0" anchor="b"/>
                </a:tc>
                <a:extLst>
                  <a:ext uri="{0D108BD9-81ED-4DB2-BD59-A6C34878D82A}">
                    <a16:rowId xmlns:a16="http://schemas.microsoft.com/office/drawing/2014/main" val="3574100700"/>
                  </a:ext>
                </a:extLst>
              </a:tr>
            </a:tbl>
          </a:graphicData>
        </a:graphic>
      </p:graphicFrame>
      <p:sp>
        <p:nvSpPr>
          <p:cNvPr id="13" name="TextBox 12">
            <a:extLst>
              <a:ext uri="{FF2B5EF4-FFF2-40B4-BE49-F238E27FC236}">
                <a16:creationId xmlns:a16="http://schemas.microsoft.com/office/drawing/2014/main" id="{61F30604-D78F-1562-F4AE-E506606F9DF3}"/>
              </a:ext>
            </a:extLst>
          </p:cNvPr>
          <p:cNvSpPr txBox="1"/>
          <p:nvPr/>
        </p:nvSpPr>
        <p:spPr>
          <a:xfrm>
            <a:off x="3576426" y="2045298"/>
            <a:ext cx="2811211" cy="147732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SDG4</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r>
              <a:rPr kumimoji="0" lang="en-GB"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Ensure inclusive and equitable quality education and promote lifelong learning opportunities for all</a:t>
            </a:r>
          </a:p>
        </p:txBody>
      </p:sp>
      <p:pic>
        <p:nvPicPr>
          <p:cNvPr id="14" name="Picture 13" descr="A red book and pencil with text&#10;&#10;Description automatically generated">
            <a:extLst>
              <a:ext uri="{FF2B5EF4-FFF2-40B4-BE49-F238E27FC236}">
                <a16:creationId xmlns:a16="http://schemas.microsoft.com/office/drawing/2014/main" id="{3CDA22EE-664B-2EF9-878B-0E679F0510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766" y="2039590"/>
            <a:ext cx="1488745" cy="1488745"/>
          </a:xfrm>
          <a:prstGeom prst="rect">
            <a:avLst/>
          </a:prstGeom>
        </p:spPr>
      </p:pic>
      <p:graphicFrame>
        <p:nvGraphicFramePr>
          <p:cNvPr id="15" name="TextBox 2">
            <a:extLst>
              <a:ext uri="{FF2B5EF4-FFF2-40B4-BE49-F238E27FC236}">
                <a16:creationId xmlns:a16="http://schemas.microsoft.com/office/drawing/2014/main" id="{40789ECF-594F-DDC9-5A80-BB9046FC8B09}"/>
              </a:ext>
            </a:extLst>
          </p:cNvPr>
          <p:cNvGraphicFramePr/>
          <p:nvPr>
            <p:extLst>
              <p:ext uri="{D42A27DB-BD31-4B8C-83A1-F6EECF244321}">
                <p14:modId xmlns:p14="http://schemas.microsoft.com/office/powerpoint/2010/main" val="4115736327"/>
              </p:ext>
            </p:extLst>
          </p:nvPr>
        </p:nvGraphicFramePr>
        <p:xfrm>
          <a:off x="515962" y="3379476"/>
          <a:ext cx="5981278" cy="369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15" descr="A circular diagram of different colored squares&#10;&#10;Description automatically generated">
            <a:extLst>
              <a:ext uri="{FF2B5EF4-FFF2-40B4-BE49-F238E27FC236}">
                <a16:creationId xmlns:a16="http://schemas.microsoft.com/office/drawing/2014/main" id="{0EF67AFC-E8D2-5F08-AD2E-3615D7635D8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855" y="1899499"/>
            <a:ext cx="2547031" cy="1698878"/>
          </a:xfrm>
          <a:prstGeom prst="rect">
            <a:avLst/>
          </a:prstGeom>
        </p:spPr>
      </p:pic>
      <p:sp>
        <p:nvSpPr>
          <p:cNvPr id="17" name="TextBox 16">
            <a:extLst>
              <a:ext uri="{FF2B5EF4-FFF2-40B4-BE49-F238E27FC236}">
                <a16:creationId xmlns:a16="http://schemas.microsoft.com/office/drawing/2014/main" id="{0131E0AA-EC40-0260-60DE-DA8884B74261}"/>
              </a:ext>
            </a:extLst>
          </p:cNvPr>
          <p:cNvSpPr txBox="1"/>
          <p:nvPr/>
        </p:nvSpPr>
        <p:spPr>
          <a:xfrm>
            <a:off x="-2001078" y="199545"/>
            <a:ext cx="12192000" cy="584775"/>
          </a:xfrm>
          <a:prstGeom prst="rect">
            <a:avLst/>
          </a:prstGeom>
          <a:noFill/>
        </p:spPr>
        <p:txBody>
          <a:bodyPr wrap="square">
            <a:spAutoFit/>
          </a:bodyPr>
          <a:lstStyle/>
          <a:p>
            <a:pPr algn="ctr" defTabSz="1219170">
              <a:buClr>
                <a:srgbClr val="000000"/>
              </a:buClr>
            </a:pPr>
            <a:r>
              <a:rPr lang="en-GB" sz="3200" kern="0" dirty="0">
                <a:latin typeface="Montserrat" panose="00000500000000000000" pitchFamily="2" charset="0"/>
                <a:ea typeface="Fira Sans Medium"/>
                <a:cs typeface="Fira Sans Medium"/>
                <a:sym typeface="Fira Sans Medium"/>
              </a:rPr>
              <a:t>2. Inclusivity and Diversity  </a:t>
            </a:r>
          </a:p>
        </p:txBody>
      </p:sp>
      <p:pic>
        <p:nvPicPr>
          <p:cNvPr id="18" name="Picture 17">
            <a:extLst>
              <a:ext uri="{FF2B5EF4-FFF2-40B4-BE49-F238E27FC236}">
                <a16:creationId xmlns:a16="http://schemas.microsoft.com/office/drawing/2014/main" id="{44A50168-A544-F9F3-F6CE-C59DE26430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5718" y="136525"/>
            <a:ext cx="2295041" cy="890172"/>
          </a:xfrm>
          <a:prstGeom prst="rect">
            <a:avLst/>
          </a:prstGeom>
        </p:spPr>
      </p:pic>
    </p:spTree>
    <p:extLst>
      <p:ext uri="{BB962C8B-B14F-4D97-AF65-F5344CB8AC3E}">
        <p14:creationId xmlns:p14="http://schemas.microsoft.com/office/powerpoint/2010/main" val="357535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0">
            <a:extLst>
              <a:ext uri="{FF2B5EF4-FFF2-40B4-BE49-F238E27FC236}">
                <a16:creationId xmlns:a16="http://schemas.microsoft.com/office/drawing/2014/main" id="{9366EB13-B2F2-A609-0E8D-91A2235274AE}"/>
              </a:ext>
            </a:extLst>
          </p:cNvPr>
          <p:cNvSpPr txBox="1">
            <a:spLocks/>
          </p:cNvSpPr>
          <p:nvPr/>
        </p:nvSpPr>
        <p:spPr>
          <a:xfrm>
            <a:off x="309861" y="1127976"/>
            <a:ext cx="8877585" cy="1836753"/>
          </a:xfrm>
          <a:prstGeom prst="rect">
            <a:avLst/>
          </a:prstGeom>
        </p:spPr>
        <p:txBody>
          <a:bodyPr spcFirstLastPara="1" vert="horz" lIns="0" tIns="0" rIns="0" bIns="0" rtlCol="0" anchor="ctr" anchorCtr="0">
            <a:normAutofit/>
          </a:bodyPr>
          <a:lstStyle>
            <a:lvl1pPr algn="l" defTabSz="914400" rtl="0" eaLnBrk="1" latinLnBrk="0" hangingPunct="1">
              <a:lnSpc>
                <a:spcPct val="90000"/>
              </a:lnSpc>
              <a:spcBef>
                <a:spcPct val="0"/>
              </a:spcBef>
              <a:buNone/>
              <a:defRPr sz="4400" kern="1200">
                <a:solidFill>
                  <a:srgbClr val="0B436D"/>
                </a:solidFill>
                <a:latin typeface="+mj-lt"/>
                <a:ea typeface="+mj-ea"/>
                <a:cs typeface="+mj-cs"/>
              </a:defRPr>
            </a:lvl1pPr>
          </a:lstStyle>
          <a:p>
            <a:r>
              <a:rPr lang="en-GB" sz="32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COL Skills for Work Scholarships Mauritius</a:t>
            </a:r>
            <a:endParaRPr lang="en-MU" sz="3200" dirty="0">
              <a:latin typeface="Segoe UI Semibold" panose="020B0702040204020203" pitchFamily="34" charset="0"/>
              <a:cs typeface="Segoe UI Semibold" panose="020B0702040204020203" pitchFamily="34" charset="0"/>
            </a:endParaRPr>
          </a:p>
        </p:txBody>
      </p:sp>
      <p:sp>
        <p:nvSpPr>
          <p:cNvPr id="3" name="Oval 2">
            <a:extLst>
              <a:ext uri="{FF2B5EF4-FFF2-40B4-BE49-F238E27FC236}">
                <a16:creationId xmlns:a16="http://schemas.microsoft.com/office/drawing/2014/main" id="{F5CCD80D-434E-B156-59C6-CEDA660A01F6}"/>
              </a:ext>
            </a:extLst>
          </p:cNvPr>
          <p:cNvSpPr/>
          <p:nvPr/>
        </p:nvSpPr>
        <p:spPr>
          <a:xfrm>
            <a:off x="8507984" y="2429212"/>
            <a:ext cx="3633216" cy="3574122"/>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rPr>
              <a:t>3,000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Scholarships</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(2021- 2023)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Access to  more than </a:t>
            </a:r>
            <a:r>
              <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rPr>
              <a:t>10,000</a:t>
            </a: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courses </a:t>
            </a:r>
            <a:endParaRPr kumimoji="0" lang="en-M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A56D8643-90FB-48D7-DB95-AE40BFA753A4}"/>
              </a:ext>
            </a:extLst>
          </p:cNvPr>
          <p:cNvSpPr txBox="1">
            <a:spLocks/>
          </p:cNvSpPr>
          <p:nvPr/>
        </p:nvSpPr>
        <p:spPr>
          <a:xfrm>
            <a:off x="177515" y="2483530"/>
            <a:ext cx="8381269" cy="2494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effectLst/>
                <a:uLnTx/>
                <a:uFillTx/>
                <a:latin typeface="Segoe UI Historic" panose="020B0502040204020203" pitchFamily="34" charset="0"/>
                <a:ea typeface="Segoe UI Historic" panose="020B0502040204020203" pitchFamily="34" charset="0"/>
                <a:cs typeface="Segoe UI Historic" panose="020B0502040204020203" pitchFamily="34" charset="0"/>
              </a:rPr>
              <a:t>To enable access to high quality skill development courses provided through the world’s leading e-learning platforms, such as, Coursera and  Udemy.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MU" sz="1600" b="0" i="0" u="none" strike="noStrike" kern="1200" cap="none" spc="0" normalizeH="0" baseline="0" noProof="0" dirty="0">
              <a:ln>
                <a:noFill/>
              </a:ln>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06A899A-1943-EE43-8D4C-E7154230D2BD}"/>
              </a:ext>
            </a:extLst>
          </p:cNvPr>
          <p:cNvSpPr txBox="1"/>
          <p:nvPr/>
        </p:nvSpPr>
        <p:spPr>
          <a:xfrm>
            <a:off x="717454" y="4241306"/>
            <a:ext cx="6217920" cy="400110"/>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all" spc="0" normalizeH="0" baseline="0" noProof="0" dirty="0">
                <a:ln>
                  <a:noFill/>
                </a:ln>
                <a:solidFill>
                  <a:srgbClr val="352F7B"/>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THREE UNIQUE CERTIFICATION PROGRAMMES</a:t>
            </a:r>
          </a:p>
        </p:txBody>
      </p:sp>
      <p:pic>
        <p:nvPicPr>
          <p:cNvPr id="6" name="Picture 5" descr="A screenshot of a computer&#10;&#10;Description automatically generated">
            <a:extLst>
              <a:ext uri="{FF2B5EF4-FFF2-40B4-BE49-F238E27FC236}">
                <a16:creationId xmlns:a16="http://schemas.microsoft.com/office/drawing/2014/main" id="{BCF14C72-48C6-DC01-95BA-C15F9F5A9F53}"/>
              </a:ext>
            </a:extLst>
          </p:cNvPr>
          <p:cNvPicPr>
            <a:picLocks noChangeAspect="1"/>
          </p:cNvPicPr>
          <p:nvPr/>
        </p:nvPicPr>
        <p:blipFill rotWithShape="1">
          <a:blip r:embed="rId2">
            <a:extLst>
              <a:ext uri="{28A0092B-C50C-407E-A947-70E740481C1C}">
                <a14:useLocalDpi xmlns:a14="http://schemas.microsoft.com/office/drawing/2010/main" val="0"/>
              </a:ext>
            </a:extLst>
          </a:blip>
          <a:srcRect l="3863" t="39185" r="7505" b="36523"/>
          <a:stretch/>
        </p:blipFill>
        <p:spPr>
          <a:xfrm>
            <a:off x="0" y="4905283"/>
            <a:ext cx="8558784" cy="1428383"/>
          </a:xfrm>
          <a:prstGeom prst="rect">
            <a:avLst/>
          </a:prstGeom>
        </p:spPr>
      </p:pic>
      <p:sp>
        <p:nvSpPr>
          <p:cNvPr id="7" name="Title 13">
            <a:extLst>
              <a:ext uri="{FF2B5EF4-FFF2-40B4-BE49-F238E27FC236}">
                <a16:creationId xmlns:a16="http://schemas.microsoft.com/office/drawing/2014/main" id="{847CC67D-CF8A-362E-AB64-E44F2F1E2C45}"/>
              </a:ext>
            </a:extLst>
          </p:cNvPr>
          <p:cNvSpPr txBox="1">
            <a:spLocks/>
          </p:cNvSpPr>
          <p:nvPr/>
        </p:nvSpPr>
        <p:spPr>
          <a:xfrm>
            <a:off x="86328" y="344335"/>
            <a:ext cx="9324649" cy="6035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219170">
              <a:buClr>
                <a:srgbClr val="000000"/>
              </a:buClr>
            </a:pPr>
            <a:r>
              <a:rPr lang="en-GB" sz="3200" kern="0" dirty="0">
                <a:solidFill>
                  <a:srgbClr val="000000"/>
                </a:solidFill>
                <a:latin typeface="Montserrat" panose="00000500000000000000" pitchFamily="2" charset="0"/>
                <a:ea typeface="Fira Sans Medium"/>
                <a:cs typeface="Fira Sans Medium"/>
                <a:sym typeface="Fira Sans Medium"/>
              </a:rPr>
              <a:t>3. Employability and Workforce Alignment </a:t>
            </a:r>
          </a:p>
        </p:txBody>
      </p:sp>
    </p:spTree>
    <p:extLst>
      <p:ext uri="{BB962C8B-B14F-4D97-AF65-F5344CB8AC3E}">
        <p14:creationId xmlns:p14="http://schemas.microsoft.com/office/powerpoint/2010/main" val="317674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156083-DD1D-2D5B-28AE-1C601B536E1A}"/>
              </a:ext>
            </a:extLst>
          </p:cNvPr>
          <p:cNvSpPr>
            <a:spLocks noGrp="1"/>
          </p:cNvSpPr>
          <p:nvPr>
            <p:ph type="ctrTitle"/>
          </p:nvPr>
        </p:nvSpPr>
        <p:spPr/>
        <p:txBody>
          <a:bodyPr/>
          <a:lstStyle/>
          <a:p>
            <a:r>
              <a:rPr lang="en-MU" dirty="0"/>
              <a:t>Policy shifts</a:t>
            </a:r>
          </a:p>
        </p:txBody>
      </p:sp>
    </p:spTree>
    <p:extLst>
      <p:ext uri="{BB962C8B-B14F-4D97-AF65-F5344CB8AC3E}">
        <p14:creationId xmlns:p14="http://schemas.microsoft.com/office/powerpoint/2010/main" val="93877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0;p14">
            <a:extLst>
              <a:ext uri="{FF2B5EF4-FFF2-40B4-BE49-F238E27FC236}">
                <a16:creationId xmlns:a16="http://schemas.microsoft.com/office/drawing/2014/main" id="{7441C7ED-9E1B-DD43-2329-99B13AA786C4}"/>
              </a:ext>
            </a:extLst>
          </p:cNvPr>
          <p:cNvSpPr txBox="1"/>
          <p:nvPr/>
        </p:nvSpPr>
        <p:spPr>
          <a:xfrm>
            <a:off x="803423" y="2044811"/>
            <a:ext cx="3366223" cy="831199"/>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2400" kern="0" dirty="0">
                <a:solidFill>
                  <a:srgbClr val="000000"/>
                </a:solidFill>
                <a:latin typeface="Fira Sans Medium"/>
                <a:ea typeface="Fira Sans Medium"/>
                <a:cs typeface="Fira Sans Medium"/>
                <a:sym typeface="Fira Sans Medium"/>
              </a:rPr>
              <a:t>O</a:t>
            </a:r>
            <a:r>
              <a:rPr lang="en-GB" sz="2400" kern="0" dirty="0">
                <a:solidFill>
                  <a:srgbClr val="000000"/>
                </a:solidFill>
                <a:latin typeface="Fira Sans Medium"/>
                <a:ea typeface="Fira Sans Medium"/>
                <a:cs typeface="Fira Sans Medium"/>
                <a:sym typeface="Fira Sans Medium"/>
              </a:rPr>
              <a:t>n</a:t>
            </a:r>
            <a:r>
              <a:rPr lang="en" sz="2400" kern="0" dirty="0">
                <a:solidFill>
                  <a:srgbClr val="000000"/>
                </a:solidFill>
                <a:latin typeface="Fira Sans Medium"/>
                <a:ea typeface="Fira Sans Medium"/>
                <a:cs typeface="Fira Sans Medium"/>
                <a:sym typeface="Fira Sans Medium"/>
              </a:rPr>
              <a:t>line Learning I</a:t>
            </a:r>
            <a:r>
              <a:rPr lang="en-GB" sz="2400" kern="0" dirty="0">
                <a:solidFill>
                  <a:srgbClr val="000000"/>
                </a:solidFill>
                <a:latin typeface="Fira Sans Medium"/>
                <a:ea typeface="Fira Sans Medium"/>
                <a:cs typeface="Fira Sans Medium"/>
                <a:sym typeface="Fira Sans Medium"/>
              </a:rPr>
              <a:t>n</a:t>
            </a:r>
            <a:r>
              <a:rPr lang="en" sz="2400" kern="0" dirty="0">
                <a:solidFill>
                  <a:srgbClr val="000000"/>
                </a:solidFill>
                <a:latin typeface="Fira Sans Medium"/>
                <a:ea typeface="Fira Sans Medium"/>
                <a:cs typeface="Fira Sans Medium"/>
                <a:sym typeface="Fira Sans Medium"/>
              </a:rPr>
              <a:t>tegration </a:t>
            </a:r>
            <a:endParaRPr sz="2400" kern="0" dirty="0">
              <a:solidFill>
                <a:srgbClr val="000000"/>
              </a:solidFill>
              <a:latin typeface="Fira Sans Medium"/>
              <a:ea typeface="Fira Sans Medium"/>
              <a:cs typeface="Fira Sans Medium"/>
              <a:sym typeface="Fira Sans Medium"/>
            </a:endParaRPr>
          </a:p>
        </p:txBody>
      </p:sp>
      <p:sp>
        <p:nvSpPr>
          <p:cNvPr id="3" name="Google Shape;172;p14">
            <a:extLst>
              <a:ext uri="{FF2B5EF4-FFF2-40B4-BE49-F238E27FC236}">
                <a16:creationId xmlns:a16="http://schemas.microsoft.com/office/drawing/2014/main" id="{284A649A-E915-740F-9266-A2C0C12FEF77}"/>
              </a:ext>
            </a:extLst>
          </p:cNvPr>
          <p:cNvSpPr txBox="1"/>
          <p:nvPr/>
        </p:nvSpPr>
        <p:spPr>
          <a:xfrm>
            <a:off x="505372" y="3911533"/>
            <a:ext cx="3978892" cy="898115"/>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2400" kern="0" dirty="0">
                <a:solidFill>
                  <a:srgbClr val="000000"/>
                </a:solidFill>
                <a:latin typeface="Fira Sans Medium"/>
                <a:ea typeface="Fira Sans Medium"/>
                <a:cs typeface="Fira Sans Medium"/>
                <a:sym typeface="Fira Sans Medium"/>
              </a:rPr>
              <a:t>Flexible Credentialing   </a:t>
            </a:r>
            <a:endParaRPr sz="2400" kern="0" dirty="0">
              <a:solidFill>
                <a:srgbClr val="000000"/>
              </a:solidFill>
              <a:latin typeface="Fira Sans Medium"/>
              <a:ea typeface="Fira Sans Medium"/>
              <a:cs typeface="Fira Sans Medium"/>
              <a:sym typeface="Fira Sans Medium"/>
            </a:endParaRPr>
          </a:p>
        </p:txBody>
      </p:sp>
      <p:sp>
        <p:nvSpPr>
          <p:cNvPr id="4" name="Google Shape;174;p14">
            <a:extLst>
              <a:ext uri="{FF2B5EF4-FFF2-40B4-BE49-F238E27FC236}">
                <a16:creationId xmlns:a16="http://schemas.microsoft.com/office/drawing/2014/main" id="{638BCEAC-60DC-83B6-79FA-A03DC84CD09D}"/>
              </a:ext>
            </a:extLst>
          </p:cNvPr>
          <p:cNvSpPr txBox="1"/>
          <p:nvPr/>
        </p:nvSpPr>
        <p:spPr>
          <a:xfrm>
            <a:off x="1232983" y="4759863"/>
            <a:ext cx="3001689" cy="790127"/>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endParaRPr sz="2400" kern="0" dirty="0">
              <a:solidFill>
                <a:srgbClr val="FF0000"/>
              </a:solidFill>
              <a:latin typeface="Fira Sans Medium"/>
              <a:ea typeface="Fira Sans Medium"/>
              <a:cs typeface="Fira Sans Medium"/>
              <a:sym typeface="Fira Sans Medium"/>
            </a:endParaRPr>
          </a:p>
        </p:txBody>
      </p:sp>
      <p:sp>
        <p:nvSpPr>
          <p:cNvPr id="5" name="Google Shape;176;p14">
            <a:extLst>
              <a:ext uri="{FF2B5EF4-FFF2-40B4-BE49-F238E27FC236}">
                <a16:creationId xmlns:a16="http://schemas.microsoft.com/office/drawing/2014/main" id="{36802329-2ED9-8506-9214-057CCA664898}"/>
              </a:ext>
            </a:extLst>
          </p:cNvPr>
          <p:cNvSpPr txBox="1"/>
          <p:nvPr/>
        </p:nvSpPr>
        <p:spPr>
          <a:xfrm>
            <a:off x="714140" y="317903"/>
            <a:ext cx="10298000" cy="641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200" kern="0" dirty="0">
                <a:solidFill>
                  <a:srgbClr val="000000"/>
                </a:solidFill>
                <a:latin typeface="Montserrat" panose="00000500000000000000" pitchFamily="2" charset="0"/>
                <a:ea typeface="Fira Sans Medium"/>
                <a:cs typeface="Fira Sans Medium"/>
                <a:sym typeface="Fira Sans Medium"/>
              </a:rPr>
              <a:t>Policy Shift Approaches </a:t>
            </a:r>
            <a:endParaRPr sz="3200" kern="0" dirty="0">
              <a:solidFill>
                <a:srgbClr val="000000"/>
              </a:solidFill>
              <a:latin typeface="Montserrat" panose="00000500000000000000" pitchFamily="2" charset="0"/>
              <a:ea typeface="Fira Sans Medium"/>
              <a:cs typeface="Fira Sans Medium"/>
              <a:sym typeface="Fira Sans Medium"/>
            </a:endParaRPr>
          </a:p>
        </p:txBody>
      </p:sp>
      <p:sp>
        <p:nvSpPr>
          <p:cNvPr id="6" name="Google Shape;177;p14">
            <a:extLst>
              <a:ext uri="{FF2B5EF4-FFF2-40B4-BE49-F238E27FC236}">
                <a16:creationId xmlns:a16="http://schemas.microsoft.com/office/drawing/2014/main" id="{140B0884-5AA2-F82D-C959-3DAE1D90FADF}"/>
              </a:ext>
            </a:extLst>
          </p:cNvPr>
          <p:cNvSpPr txBox="1"/>
          <p:nvPr/>
        </p:nvSpPr>
        <p:spPr>
          <a:xfrm>
            <a:off x="8068193" y="2074027"/>
            <a:ext cx="3385216" cy="809332"/>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400" kern="0" dirty="0">
                <a:solidFill>
                  <a:srgbClr val="000000"/>
                </a:solidFill>
                <a:latin typeface="Fira Sans Medium"/>
                <a:ea typeface="Fira Sans Medium"/>
                <a:cs typeface="Fira Sans Medium"/>
                <a:sym typeface="Fira Sans Medium"/>
              </a:rPr>
              <a:t>Inclusivity and Diversity  </a:t>
            </a:r>
            <a:endParaRPr sz="2400" kern="0" dirty="0">
              <a:solidFill>
                <a:srgbClr val="000000"/>
              </a:solidFill>
              <a:latin typeface="Fira Sans Medium"/>
              <a:ea typeface="Fira Sans Medium"/>
              <a:cs typeface="Fira Sans Medium"/>
              <a:sym typeface="Fira Sans Medium"/>
            </a:endParaRPr>
          </a:p>
        </p:txBody>
      </p:sp>
      <p:sp>
        <p:nvSpPr>
          <p:cNvPr id="7" name="Google Shape;179;p14">
            <a:extLst>
              <a:ext uri="{FF2B5EF4-FFF2-40B4-BE49-F238E27FC236}">
                <a16:creationId xmlns:a16="http://schemas.microsoft.com/office/drawing/2014/main" id="{0974A1B5-907D-F091-C66E-B2359156B5C0}"/>
              </a:ext>
            </a:extLst>
          </p:cNvPr>
          <p:cNvSpPr txBox="1"/>
          <p:nvPr/>
        </p:nvSpPr>
        <p:spPr>
          <a:xfrm>
            <a:off x="7769513" y="4226432"/>
            <a:ext cx="3376967" cy="398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400" kern="0" dirty="0">
                <a:solidFill>
                  <a:srgbClr val="000000"/>
                </a:solidFill>
                <a:latin typeface="Fira Sans Medium"/>
                <a:ea typeface="Fira Sans Medium"/>
                <a:cs typeface="Fira Sans Medium"/>
                <a:sym typeface="Fira Sans Medium"/>
              </a:rPr>
              <a:t>Employability &amp; Workforce Allignment </a:t>
            </a:r>
            <a:endParaRPr sz="2400" kern="0" dirty="0">
              <a:solidFill>
                <a:srgbClr val="000000"/>
              </a:solidFill>
              <a:latin typeface="Fira Sans Medium"/>
              <a:ea typeface="Fira Sans Medium"/>
              <a:cs typeface="Fira Sans Medium"/>
              <a:sym typeface="Fira Sans Medium"/>
            </a:endParaRPr>
          </a:p>
        </p:txBody>
      </p:sp>
      <p:sp>
        <p:nvSpPr>
          <p:cNvPr id="8" name="Google Shape;181;p14">
            <a:extLst>
              <a:ext uri="{FF2B5EF4-FFF2-40B4-BE49-F238E27FC236}">
                <a16:creationId xmlns:a16="http://schemas.microsoft.com/office/drawing/2014/main" id="{D90B38F0-4D6F-75AA-C0CC-1AEEE32020F8}"/>
              </a:ext>
            </a:extLst>
          </p:cNvPr>
          <p:cNvSpPr txBox="1"/>
          <p:nvPr/>
        </p:nvSpPr>
        <p:spPr>
          <a:xfrm>
            <a:off x="4598359" y="5317475"/>
            <a:ext cx="3141651" cy="3988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2400" kern="0" dirty="0">
                <a:solidFill>
                  <a:srgbClr val="000000"/>
                </a:solidFill>
                <a:latin typeface="Fira Sans Medium"/>
                <a:ea typeface="Fira Sans Medium"/>
                <a:cs typeface="Fira Sans Medium"/>
                <a:sym typeface="Fira Sans Medium"/>
              </a:rPr>
              <a:t>Digitalisation: Data Privacy &amp; Security </a:t>
            </a:r>
            <a:endParaRPr sz="2400" kern="0" dirty="0">
              <a:solidFill>
                <a:srgbClr val="000000"/>
              </a:solidFill>
              <a:latin typeface="Fira Sans Medium"/>
              <a:ea typeface="Fira Sans Medium"/>
              <a:cs typeface="Fira Sans Medium"/>
              <a:sym typeface="Fira Sans Medium"/>
            </a:endParaRPr>
          </a:p>
        </p:txBody>
      </p:sp>
      <p:grpSp>
        <p:nvGrpSpPr>
          <p:cNvPr id="9" name="Google Shape;183;p14">
            <a:extLst>
              <a:ext uri="{FF2B5EF4-FFF2-40B4-BE49-F238E27FC236}">
                <a16:creationId xmlns:a16="http://schemas.microsoft.com/office/drawing/2014/main" id="{9BAE96C5-47C0-C739-EF79-E9B064C94CD3}"/>
              </a:ext>
            </a:extLst>
          </p:cNvPr>
          <p:cNvGrpSpPr/>
          <p:nvPr/>
        </p:nvGrpSpPr>
        <p:grpSpPr>
          <a:xfrm>
            <a:off x="10974382" y="1971675"/>
            <a:ext cx="840175" cy="840175"/>
            <a:chOff x="6323089" y="1361318"/>
            <a:chExt cx="630131" cy="630131"/>
          </a:xfrm>
        </p:grpSpPr>
        <p:sp>
          <p:nvSpPr>
            <p:cNvPr id="10" name="Google Shape;184;p14">
              <a:extLst>
                <a:ext uri="{FF2B5EF4-FFF2-40B4-BE49-F238E27FC236}">
                  <a16:creationId xmlns:a16="http://schemas.microsoft.com/office/drawing/2014/main" id="{DB0EC48F-7845-F377-B34A-7BA1E4E22231}"/>
                </a:ext>
              </a:extLst>
            </p:cNvPr>
            <p:cNvSpPr/>
            <p:nvPr/>
          </p:nvSpPr>
          <p:spPr>
            <a:xfrm>
              <a:off x="6332385" y="1406385"/>
              <a:ext cx="612392" cy="539652"/>
            </a:xfrm>
            <a:custGeom>
              <a:avLst/>
              <a:gdLst/>
              <a:ahLst/>
              <a:cxnLst/>
              <a:rect l="l" t="t" r="r" b="b"/>
              <a:pathLst>
                <a:path w="22992" h="20261" extrusionOk="0">
                  <a:moveTo>
                    <a:pt x="11488" y="0"/>
                  </a:moveTo>
                  <a:cubicBezTo>
                    <a:pt x="7517" y="0"/>
                    <a:pt x="3747" y="2363"/>
                    <a:pt x="2122" y="6258"/>
                  </a:cubicBezTo>
                  <a:cubicBezTo>
                    <a:pt x="0" y="11420"/>
                    <a:pt x="2439" y="17342"/>
                    <a:pt x="7601" y="19495"/>
                  </a:cubicBezTo>
                  <a:cubicBezTo>
                    <a:pt x="8872" y="20014"/>
                    <a:pt x="10186" y="20261"/>
                    <a:pt x="11478" y="20261"/>
                  </a:cubicBezTo>
                  <a:cubicBezTo>
                    <a:pt x="15465" y="20261"/>
                    <a:pt x="19236" y="17915"/>
                    <a:pt x="20838" y="14017"/>
                  </a:cubicBezTo>
                  <a:cubicBezTo>
                    <a:pt x="22992" y="8823"/>
                    <a:pt x="20522" y="2901"/>
                    <a:pt x="15360" y="779"/>
                  </a:cubicBezTo>
                  <a:cubicBezTo>
                    <a:pt x="14093" y="250"/>
                    <a:pt x="12780" y="0"/>
                    <a:pt x="11488" y="0"/>
                  </a:cubicBezTo>
                  <a:close/>
                </a:path>
              </a:pathLst>
            </a:custGeom>
            <a:solidFill>
              <a:srgbClr val="30475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 name="Google Shape;185;p14">
              <a:extLst>
                <a:ext uri="{FF2B5EF4-FFF2-40B4-BE49-F238E27FC236}">
                  <a16:creationId xmlns:a16="http://schemas.microsoft.com/office/drawing/2014/main" id="{3A1BB87B-7F1C-A4E8-B4F9-7693FFB717D3}"/>
                </a:ext>
              </a:extLst>
            </p:cNvPr>
            <p:cNvSpPr/>
            <p:nvPr/>
          </p:nvSpPr>
          <p:spPr>
            <a:xfrm>
              <a:off x="6474935" y="1526642"/>
              <a:ext cx="326465" cy="299484"/>
            </a:xfrm>
            <a:custGeom>
              <a:avLst/>
              <a:gdLst/>
              <a:ahLst/>
              <a:cxnLst/>
              <a:rect l="l" t="t" r="r" b="b"/>
              <a:pathLst>
                <a:path w="12257" h="11244" extrusionOk="0">
                  <a:moveTo>
                    <a:pt x="3896" y="1838"/>
                  </a:moveTo>
                  <a:cubicBezTo>
                    <a:pt x="4371" y="1838"/>
                    <a:pt x="4782" y="1964"/>
                    <a:pt x="5099" y="2186"/>
                  </a:cubicBezTo>
                  <a:lnTo>
                    <a:pt x="5099" y="3136"/>
                  </a:lnTo>
                  <a:cubicBezTo>
                    <a:pt x="4972" y="3294"/>
                    <a:pt x="4909" y="3484"/>
                    <a:pt x="4909" y="3674"/>
                  </a:cubicBezTo>
                  <a:lnTo>
                    <a:pt x="4909" y="4498"/>
                  </a:lnTo>
                  <a:cubicBezTo>
                    <a:pt x="4909" y="4561"/>
                    <a:pt x="4909" y="4625"/>
                    <a:pt x="4941" y="4688"/>
                  </a:cubicBezTo>
                  <a:cubicBezTo>
                    <a:pt x="4941" y="4688"/>
                    <a:pt x="4941" y="4720"/>
                    <a:pt x="4941" y="4751"/>
                  </a:cubicBezTo>
                  <a:cubicBezTo>
                    <a:pt x="4972" y="4783"/>
                    <a:pt x="4972" y="4815"/>
                    <a:pt x="4972" y="4846"/>
                  </a:cubicBezTo>
                  <a:cubicBezTo>
                    <a:pt x="5036" y="4941"/>
                    <a:pt x="5099" y="5036"/>
                    <a:pt x="5226" y="5131"/>
                  </a:cubicBezTo>
                  <a:cubicBezTo>
                    <a:pt x="5226" y="5195"/>
                    <a:pt x="5226" y="5226"/>
                    <a:pt x="5257" y="5290"/>
                  </a:cubicBezTo>
                  <a:lnTo>
                    <a:pt x="5257" y="5321"/>
                  </a:lnTo>
                  <a:cubicBezTo>
                    <a:pt x="5289" y="5353"/>
                    <a:pt x="5289" y="5353"/>
                    <a:pt x="5289" y="5353"/>
                  </a:cubicBezTo>
                  <a:cubicBezTo>
                    <a:pt x="5289" y="5385"/>
                    <a:pt x="5289" y="5385"/>
                    <a:pt x="5289" y="5416"/>
                  </a:cubicBezTo>
                  <a:cubicBezTo>
                    <a:pt x="5321" y="5448"/>
                    <a:pt x="5321" y="5480"/>
                    <a:pt x="5352" y="5543"/>
                  </a:cubicBezTo>
                  <a:cubicBezTo>
                    <a:pt x="5352" y="5543"/>
                    <a:pt x="5352" y="5575"/>
                    <a:pt x="5352" y="5575"/>
                  </a:cubicBezTo>
                  <a:cubicBezTo>
                    <a:pt x="5384" y="5638"/>
                    <a:pt x="5384" y="5670"/>
                    <a:pt x="5416" y="5701"/>
                  </a:cubicBezTo>
                  <a:cubicBezTo>
                    <a:pt x="5416" y="5701"/>
                    <a:pt x="5416" y="5733"/>
                    <a:pt x="5416" y="5733"/>
                  </a:cubicBezTo>
                  <a:lnTo>
                    <a:pt x="5447" y="5765"/>
                  </a:lnTo>
                  <a:cubicBezTo>
                    <a:pt x="5447" y="5765"/>
                    <a:pt x="5447" y="5796"/>
                    <a:pt x="5447" y="5796"/>
                  </a:cubicBezTo>
                  <a:cubicBezTo>
                    <a:pt x="5479" y="5828"/>
                    <a:pt x="5479" y="5891"/>
                    <a:pt x="5511" y="5923"/>
                  </a:cubicBezTo>
                  <a:cubicBezTo>
                    <a:pt x="5511" y="5923"/>
                    <a:pt x="5511" y="5923"/>
                    <a:pt x="5511" y="5955"/>
                  </a:cubicBezTo>
                  <a:cubicBezTo>
                    <a:pt x="5542" y="5955"/>
                    <a:pt x="5542" y="5986"/>
                    <a:pt x="5574" y="6018"/>
                  </a:cubicBezTo>
                  <a:cubicBezTo>
                    <a:pt x="5574" y="6050"/>
                    <a:pt x="5606" y="6113"/>
                    <a:pt x="5637" y="6145"/>
                  </a:cubicBezTo>
                  <a:cubicBezTo>
                    <a:pt x="5637" y="6145"/>
                    <a:pt x="5637" y="6176"/>
                    <a:pt x="5669" y="6208"/>
                  </a:cubicBezTo>
                  <a:cubicBezTo>
                    <a:pt x="5701" y="6240"/>
                    <a:pt x="5732" y="6303"/>
                    <a:pt x="5732" y="6335"/>
                  </a:cubicBezTo>
                  <a:cubicBezTo>
                    <a:pt x="5732" y="6335"/>
                    <a:pt x="5764" y="6366"/>
                    <a:pt x="5764" y="6366"/>
                  </a:cubicBezTo>
                  <a:cubicBezTo>
                    <a:pt x="5796" y="6430"/>
                    <a:pt x="5859" y="6493"/>
                    <a:pt x="5891" y="6556"/>
                  </a:cubicBezTo>
                  <a:lnTo>
                    <a:pt x="5922" y="6588"/>
                  </a:lnTo>
                  <a:lnTo>
                    <a:pt x="5922" y="7285"/>
                  </a:lnTo>
                  <a:cubicBezTo>
                    <a:pt x="5922" y="7475"/>
                    <a:pt x="5827" y="7665"/>
                    <a:pt x="5637" y="7760"/>
                  </a:cubicBezTo>
                  <a:lnTo>
                    <a:pt x="5099" y="8045"/>
                  </a:lnTo>
                  <a:lnTo>
                    <a:pt x="5004" y="8045"/>
                  </a:lnTo>
                  <a:lnTo>
                    <a:pt x="4972" y="8108"/>
                  </a:lnTo>
                  <a:lnTo>
                    <a:pt x="3832" y="8742"/>
                  </a:lnTo>
                  <a:cubicBezTo>
                    <a:pt x="3230" y="9090"/>
                    <a:pt x="2850" y="9692"/>
                    <a:pt x="2850" y="10357"/>
                  </a:cubicBezTo>
                  <a:lnTo>
                    <a:pt x="2850" y="10832"/>
                  </a:lnTo>
                  <a:lnTo>
                    <a:pt x="412" y="10832"/>
                  </a:lnTo>
                  <a:lnTo>
                    <a:pt x="412" y="10452"/>
                  </a:lnTo>
                  <a:cubicBezTo>
                    <a:pt x="412" y="10008"/>
                    <a:pt x="665" y="9597"/>
                    <a:pt x="1045" y="9375"/>
                  </a:cubicBezTo>
                  <a:lnTo>
                    <a:pt x="2407" y="8520"/>
                  </a:lnTo>
                  <a:cubicBezTo>
                    <a:pt x="2692" y="8393"/>
                    <a:pt x="2850" y="8108"/>
                    <a:pt x="2850" y="7791"/>
                  </a:cubicBezTo>
                  <a:lnTo>
                    <a:pt x="2850" y="7063"/>
                  </a:lnTo>
                  <a:lnTo>
                    <a:pt x="2787" y="7000"/>
                  </a:lnTo>
                  <a:cubicBezTo>
                    <a:pt x="2787" y="7000"/>
                    <a:pt x="2249" y="6493"/>
                    <a:pt x="2090" y="5796"/>
                  </a:cubicBezTo>
                  <a:lnTo>
                    <a:pt x="2059" y="5701"/>
                  </a:lnTo>
                  <a:lnTo>
                    <a:pt x="1995" y="5670"/>
                  </a:lnTo>
                  <a:cubicBezTo>
                    <a:pt x="1900" y="5606"/>
                    <a:pt x="1837" y="5511"/>
                    <a:pt x="1837" y="5385"/>
                  </a:cubicBezTo>
                  <a:lnTo>
                    <a:pt x="1837" y="4688"/>
                  </a:lnTo>
                  <a:cubicBezTo>
                    <a:pt x="1837" y="4593"/>
                    <a:pt x="1900" y="4530"/>
                    <a:pt x="1995" y="4435"/>
                  </a:cubicBezTo>
                  <a:lnTo>
                    <a:pt x="2059" y="4371"/>
                  </a:lnTo>
                  <a:lnTo>
                    <a:pt x="2059" y="3294"/>
                  </a:lnTo>
                  <a:cubicBezTo>
                    <a:pt x="2059" y="3231"/>
                    <a:pt x="2154" y="1838"/>
                    <a:pt x="3896" y="1838"/>
                  </a:cubicBezTo>
                  <a:close/>
                  <a:moveTo>
                    <a:pt x="7569" y="413"/>
                  </a:moveTo>
                  <a:cubicBezTo>
                    <a:pt x="8361" y="413"/>
                    <a:pt x="8931" y="634"/>
                    <a:pt x="9279" y="1014"/>
                  </a:cubicBezTo>
                  <a:cubicBezTo>
                    <a:pt x="9659" y="1458"/>
                    <a:pt x="9596" y="2028"/>
                    <a:pt x="9596" y="2028"/>
                  </a:cubicBezTo>
                  <a:lnTo>
                    <a:pt x="9596" y="3326"/>
                  </a:lnTo>
                  <a:lnTo>
                    <a:pt x="9659" y="3389"/>
                  </a:lnTo>
                  <a:cubicBezTo>
                    <a:pt x="9754" y="3484"/>
                    <a:pt x="9818" y="3579"/>
                    <a:pt x="9818" y="3706"/>
                  </a:cubicBezTo>
                  <a:lnTo>
                    <a:pt x="9818" y="4530"/>
                  </a:lnTo>
                  <a:cubicBezTo>
                    <a:pt x="9818" y="4688"/>
                    <a:pt x="9691" y="4846"/>
                    <a:pt x="9533" y="4910"/>
                  </a:cubicBezTo>
                  <a:lnTo>
                    <a:pt x="9406" y="4941"/>
                  </a:lnTo>
                  <a:lnTo>
                    <a:pt x="9374" y="5036"/>
                  </a:lnTo>
                  <a:cubicBezTo>
                    <a:pt x="9248" y="5448"/>
                    <a:pt x="9058" y="5860"/>
                    <a:pt x="8804" y="6208"/>
                  </a:cubicBezTo>
                  <a:cubicBezTo>
                    <a:pt x="8741" y="6303"/>
                    <a:pt x="8678" y="6366"/>
                    <a:pt x="8646" y="6430"/>
                  </a:cubicBezTo>
                  <a:lnTo>
                    <a:pt x="8583" y="6493"/>
                  </a:lnTo>
                  <a:lnTo>
                    <a:pt x="8583" y="7316"/>
                  </a:lnTo>
                  <a:cubicBezTo>
                    <a:pt x="8583" y="7696"/>
                    <a:pt x="8773" y="8013"/>
                    <a:pt x="9121" y="8171"/>
                  </a:cubicBezTo>
                  <a:lnTo>
                    <a:pt x="11053" y="9153"/>
                  </a:lnTo>
                  <a:cubicBezTo>
                    <a:pt x="11559" y="9407"/>
                    <a:pt x="11844" y="9882"/>
                    <a:pt x="11844" y="10420"/>
                  </a:cubicBezTo>
                  <a:lnTo>
                    <a:pt x="11844" y="10832"/>
                  </a:lnTo>
                  <a:lnTo>
                    <a:pt x="3262" y="10832"/>
                  </a:lnTo>
                  <a:lnTo>
                    <a:pt x="3262" y="10388"/>
                  </a:lnTo>
                  <a:cubicBezTo>
                    <a:pt x="3262" y="9850"/>
                    <a:pt x="3547" y="9375"/>
                    <a:pt x="4022" y="9122"/>
                  </a:cubicBezTo>
                  <a:lnTo>
                    <a:pt x="5859" y="8108"/>
                  </a:lnTo>
                  <a:cubicBezTo>
                    <a:pt x="6144" y="7950"/>
                    <a:pt x="6334" y="7633"/>
                    <a:pt x="6334" y="7285"/>
                  </a:cubicBezTo>
                  <a:lnTo>
                    <a:pt x="6334" y="6461"/>
                  </a:lnTo>
                  <a:lnTo>
                    <a:pt x="6302" y="6430"/>
                  </a:lnTo>
                  <a:lnTo>
                    <a:pt x="6302" y="6398"/>
                  </a:lnTo>
                  <a:cubicBezTo>
                    <a:pt x="6302" y="6398"/>
                    <a:pt x="6271" y="6398"/>
                    <a:pt x="6271" y="6366"/>
                  </a:cubicBezTo>
                  <a:lnTo>
                    <a:pt x="6239" y="6366"/>
                  </a:lnTo>
                  <a:cubicBezTo>
                    <a:pt x="6239" y="6335"/>
                    <a:pt x="6239" y="6335"/>
                    <a:pt x="6207" y="6303"/>
                  </a:cubicBezTo>
                  <a:cubicBezTo>
                    <a:pt x="6176" y="6271"/>
                    <a:pt x="6144" y="6208"/>
                    <a:pt x="6112" y="6145"/>
                  </a:cubicBezTo>
                  <a:cubicBezTo>
                    <a:pt x="6081" y="6113"/>
                    <a:pt x="6049" y="6081"/>
                    <a:pt x="6049" y="6050"/>
                  </a:cubicBezTo>
                  <a:lnTo>
                    <a:pt x="6017" y="6050"/>
                  </a:lnTo>
                  <a:cubicBezTo>
                    <a:pt x="5986" y="5955"/>
                    <a:pt x="5922" y="5860"/>
                    <a:pt x="5891" y="5765"/>
                  </a:cubicBezTo>
                  <a:cubicBezTo>
                    <a:pt x="5859" y="5733"/>
                    <a:pt x="5827" y="5670"/>
                    <a:pt x="5796" y="5606"/>
                  </a:cubicBezTo>
                  <a:lnTo>
                    <a:pt x="5796" y="5575"/>
                  </a:lnTo>
                  <a:cubicBezTo>
                    <a:pt x="5796" y="5575"/>
                    <a:pt x="5764" y="5543"/>
                    <a:pt x="5764" y="5511"/>
                  </a:cubicBezTo>
                  <a:cubicBezTo>
                    <a:pt x="5764" y="5511"/>
                    <a:pt x="5764" y="5480"/>
                    <a:pt x="5764" y="5480"/>
                  </a:cubicBezTo>
                  <a:cubicBezTo>
                    <a:pt x="5732" y="5448"/>
                    <a:pt x="5732" y="5416"/>
                    <a:pt x="5701" y="5385"/>
                  </a:cubicBezTo>
                  <a:cubicBezTo>
                    <a:pt x="5701" y="5353"/>
                    <a:pt x="5669" y="5290"/>
                    <a:pt x="5669" y="5226"/>
                  </a:cubicBezTo>
                  <a:lnTo>
                    <a:pt x="5637" y="5195"/>
                  </a:lnTo>
                  <a:cubicBezTo>
                    <a:pt x="5637" y="5163"/>
                    <a:pt x="5637" y="5163"/>
                    <a:pt x="5637" y="5163"/>
                  </a:cubicBezTo>
                  <a:cubicBezTo>
                    <a:pt x="5637" y="5100"/>
                    <a:pt x="5606" y="5036"/>
                    <a:pt x="5606" y="4973"/>
                  </a:cubicBezTo>
                  <a:lnTo>
                    <a:pt x="5574" y="4910"/>
                  </a:lnTo>
                  <a:lnTo>
                    <a:pt x="5511" y="4846"/>
                  </a:lnTo>
                  <a:cubicBezTo>
                    <a:pt x="5384" y="4783"/>
                    <a:pt x="5321" y="4656"/>
                    <a:pt x="5321" y="4498"/>
                  </a:cubicBezTo>
                  <a:lnTo>
                    <a:pt x="5321" y="3706"/>
                  </a:lnTo>
                  <a:cubicBezTo>
                    <a:pt x="5321" y="3579"/>
                    <a:pt x="5352" y="3484"/>
                    <a:pt x="5447" y="3389"/>
                  </a:cubicBezTo>
                  <a:lnTo>
                    <a:pt x="5511" y="3326"/>
                  </a:lnTo>
                  <a:lnTo>
                    <a:pt x="5511" y="1996"/>
                  </a:lnTo>
                  <a:cubicBezTo>
                    <a:pt x="5511" y="1838"/>
                    <a:pt x="5511" y="1394"/>
                    <a:pt x="5827" y="1014"/>
                  </a:cubicBezTo>
                  <a:cubicBezTo>
                    <a:pt x="6176" y="634"/>
                    <a:pt x="6746" y="413"/>
                    <a:pt x="7569" y="413"/>
                  </a:cubicBezTo>
                  <a:close/>
                  <a:moveTo>
                    <a:pt x="7569" y="1"/>
                  </a:moveTo>
                  <a:cubicBezTo>
                    <a:pt x="6651" y="1"/>
                    <a:pt x="5954" y="254"/>
                    <a:pt x="5542" y="729"/>
                  </a:cubicBezTo>
                  <a:cubicBezTo>
                    <a:pt x="5257" y="1046"/>
                    <a:pt x="5131" y="1426"/>
                    <a:pt x="5131" y="1711"/>
                  </a:cubicBezTo>
                  <a:cubicBezTo>
                    <a:pt x="4782" y="1521"/>
                    <a:pt x="4339" y="1426"/>
                    <a:pt x="3896" y="1426"/>
                  </a:cubicBezTo>
                  <a:cubicBezTo>
                    <a:pt x="1774" y="1426"/>
                    <a:pt x="1647" y="3231"/>
                    <a:pt x="1647" y="3263"/>
                  </a:cubicBezTo>
                  <a:lnTo>
                    <a:pt x="1647" y="4213"/>
                  </a:lnTo>
                  <a:cubicBezTo>
                    <a:pt x="1520" y="4340"/>
                    <a:pt x="1425" y="4530"/>
                    <a:pt x="1425" y="4688"/>
                  </a:cubicBezTo>
                  <a:lnTo>
                    <a:pt x="1425" y="5385"/>
                  </a:lnTo>
                  <a:cubicBezTo>
                    <a:pt x="1425" y="5606"/>
                    <a:pt x="1520" y="5828"/>
                    <a:pt x="1710" y="5955"/>
                  </a:cubicBezTo>
                  <a:cubicBezTo>
                    <a:pt x="1869" y="6588"/>
                    <a:pt x="2280" y="7063"/>
                    <a:pt x="2439" y="7253"/>
                  </a:cubicBezTo>
                  <a:lnTo>
                    <a:pt x="2439" y="7791"/>
                  </a:lnTo>
                  <a:cubicBezTo>
                    <a:pt x="2439" y="7950"/>
                    <a:pt x="2344" y="8108"/>
                    <a:pt x="2217" y="8203"/>
                  </a:cubicBezTo>
                  <a:lnTo>
                    <a:pt x="855" y="9027"/>
                  </a:lnTo>
                  <a:cubicBezTo>
                    <a:pt x="317" y="9312"/>
                    <a:pt x="0" y="9882"/>
                    <a:pt x="0" y="10452"/>
                  </a:cubicBezTo>
                  <a:lnTo>
                    <a:pt x="0" y="11243"/>
                  </a:lnTo>
                  <a:lnTo>
                    <a:pt x="12256" y="11243"/>
                  </a:lnTo>
                  <a:lnTo>
                    <a:pt x="12256" y="10420"/>
                  </a:lnTo>
                  <a:cubicBezTo>
                    <a:pt x="12256" y="9723"/>
                    <a:pt x="11876" y="9090"/>
                    <a:pt x="11243" y="8773"/>
                  </a:cubicBezTo>
                  <a:lnTo>
                    <a:pt x="9279" y="7791"/>
                  </a:lnTo>
                  <a:cubicBezTo>
                    <a:pt x="9121" y="7696"/>
                    <a:pt x="8994" y="7506"/>
                    <a:pt x="8994" y="7316"/>
                  </a:cubicBezTo>
                  <a:lnTo>
                    <a:pt x="8994" y="6620"/>
                  </a:lnTo>
                  <a:cubicBezTo>
                    <a:pt x="9058" y="6556"/>
                    <a:pt x="9089" y="6493"/>
                    <a:pt x="9153" y="6430"/>
                  </a:cubicBezTo>
                  <a:cubicBezTo>
                    <a:pt x="9406" y="6081"/>
                    <a:pt x="9596" y="5670"/>
                    <a:pt x="9754" y="5226"/>
                  </a:cubicBezTo>
                  <a:cubicBezTo>
                    <a:pt x="10039" y="5100"/>
                    <a:pt x="10229" y="4815"/>
                    <a:pt x="10229" y="4498"/>
                  </a:cubicBezTo>
                  <a:lnTo>
                    <a:pt x="10229" y="3674"/>
                  </a:lnTo>
                  <a:cubicBezTo>
                    <a:pt x="10229" y="3484"/>
                    <a:pt x="10134" y="3294"/>
                    <a:pt x="10008" y="3136"/>
                  </a:cubicBezTo>
                  <a:lnTo>
                    <a:pt x="10008" y="2059"/>
                  </a:lnTo>
                  <a:cubicBezTo>
                    <a:pt x="10039" y="1964"/>
                    <a:pt x="10071" y="1268"/>
                    <a:pt x="9596" y="729"/>
                  </a:cubicBezTo>
                  <a:cubicBezTo>
                    <a:pt x="9153" y="254"/>
                    <a:pt x="8488" y="1"/>
                    <a:pt x="75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 name="Google Shape;186;p14">
              <a:extLst>
                <a:ext uri="{FF2B5EF4-FFF2-40B4-BE49-F238E27FC236}">
                  <a16:creationId xmlns:a16="http://schemas.microsoft.com/office/drawing/2014/main" id="{2326F4F4-63AC-3BD6-73B2-0F36C38FFCF6}"/>
                </a:ext>
              </a:extLst>
            </p:cNvPr>
            <p:cNvSpPr/>
            <p:nvPr/>
          </p:nvSpPr>
          <p:spPr>
            <a:xfrm>
              <a:off x="6533133" y="1361318"/>
              <a:ext cx="420087" cy="535656"/>
            </a:xfrm>
            <a:custGeom>
              <a:avLst/>
              <a:gdLst/>
              <a:ahLst/>
              <a:cxnLst/>
              <a:rect l="l" t="t" r="r" b="b"/>
              <a:pathLst>
                <a:path w="15772" h="20111" fill="none" extrusionOk="0">
                  <a:moveTo>
                    <a:pt x="12383" y="20111"/>
                  </a:moveTo>
                  <a:cubicBezTo>
                    <a:pt x="14473" y="17989"/>
                    <a:pt x="15772" y="15044"/>
                    <a:pt x="15772" y="11813"/>
                  </a:cubicBezTo>
                  <a:cubicBezTo>
                    <a:pt x="15772" y="5289"/>
                    <a:pt x="10483" y="1"/>
                    <a:pt x="3959" y="1"/>
                  </a:cubicBezTo>
                  <a:cubicBezTo>
                    <a:pt x="2566" y="1"/>
                    <a:pt x="1235" y="254"/>
                    <a:pt x="0" y="698"/>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 name="Google Shape;187;p14">
              <a:extLst>
                <a:ext uri="{FF2B5EF4-FFF2-40B4-BE49-F238E27FC236}">
                  <a16:creationId xmlns:a16="http://schemas.microsoft.com/office/drawing/2014/main" id="{987A1EAD-4A3D-5788-0FBD-28C6A9C27E74}"/>
                </a:ext>
              </a:extLst>
            </p:cNvPr>
            <p:cNvSpPr/>
            <p:nvPr/>
          </p:nvSpPr>
          <p:spPr>
            <a:xfrm>
              <a:off x="6323089" y="1446524"/>
              <a:ext cx="315518" cy="544925"/>
            </a:xfrm>
            <a:custGeom>
              <a:avLst/>
              <a:gdLst/>
              <a:ahLst/>
              <a:cxnLst/>
              <a:rect l="l" t="t" r="r" b="b"/>
              <a:pathLst>
                <a:path w="11846" h="20459" fill="none" extrusionOk="0">
                  <a:moveTo>
                    <a:pt x="3738" y="0"/>
                  </a:moveTo>
                  <a:cubicBezTo>
                    <a:pt x="1458" y="2154"/>
                    <a:pt x="1" y="5226"/>
                    <a:pt x="1" y="8614"/>
                  </a:cubicBezTo>
                  <a:cubicBezTo>
                    <a:pt x="1" y="15138"/>
                    <a:pt x="5321" y="20458"/>
                    <a:pt x="11845" y="20458"/>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grpSp>
      <p:grpSp>
        <p:nvGrpSpPr>
          <p:cNvPr id="14" name="Google Shape;188;p14">
            <a:extLst>
              <a:ext uri="{FF2B5EF4-FFF2-40B4-BE49-F238E27FC236}">
                <a16:creationId xmlns:a16="http://schemas.microsoft.com/office/drawing/2014/main" id="{54C19759-FED9-4DC3-7721-56A30AD60A76}"/>
              </a:ext>
            </a:extLst>
          </p:cNvPr>
          <p:cNvGrpSpPr/>
          <p:nvPr/>
        </p:nvGrpSpPr>
        <p:grpSpPr>
          <a:xfrm>
            <a:off x="5684935" y="4260445"/>
            <a:ext cx="840175" cy="840175"/>
            <a:chOff x="6323089" y="3637093"/>
            <a:chExt cx="630131" cy="630131"/>
          </a:xfrm>
        </p:grpSpPr>
        <p:sp>
          <p:nvSpPr>
            <p:cNvPr id="15" name="Google Shape;189;p14">
              <a:extLst>
                <a:ext uri="{FF2B5EF4-FFF2-40B4-BE49-F238E27FC236}">
                  <a16:creationId xmlns:a16="http://schemas.microsoft.com/office/drawing/2014/main" id="{5E259D96-A527-2F01-670C-B8597DEEB48D}"/>
                </a:ext>
              </a:extLst>
            </p:cNvPr>
            <p:cNvSpPr/>
            <p:nvPr/>
          </p:nvSpPr>
          <p:spPr>
            <a:xfrm>
              <a:off x="6368635" y="3682639"/>
              <a:ext cx="539039" cy="539012"/>
            </a:xfrm>
            <a:custGeom>
              <a:avLst/>
              <a:gdLst/>
              <a:ahLst/>
              <a:cxnLst/>
              <a:rect l="l" t="t" r="r" b="b"/>
              <a:pathLst>
                <a:path w="20238" h="20237" extrusionOk="0">
                  <a:moveTo>
                    <a:pt x="10135" y="1"/>
                  </a:moveTo>
                  <a:cubicBezTo>
                    <a:pt x="4530" y="1"/>
                    <a:pt x="1" y="4529"/>
                    <a:pt x="1" y="10103"/>
                  </a:cubicBezTo>
                  <a:cubicBezTo>
                    <a:pt x="1" y="15708"/>
                    <a:pt x="4530" y="20237"/>
                    <a:pt x="10135" y="20237"/>
                  </a:cubicBezTo>
                  <a:cubicBezTo>
                    <a:pt x="15709" y="20237"/>
                    <a:pt x="20237" y="15708"/>
                    <a:pt x="20237" y="10103"/>
                  </a:cubicBezTo>
                  <a:cubicBezTo>
                    <a:pt x="20237" y="4529"/>
                    <a:pt x="15709" y="1"/>
                    <a:pt x="10135" y="1"/>
                  </a:cubicBezTo>
                  <a:close/>
                </a:path>
              </a:pathLst>
            </a:custGeom>
            <a:solidFill>
              <a:srgbClr val="30475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6" name="Google Shape;190;p14">
              <a:extLst>
                <a:ext uri="{FF2B5EF4-FFF2-40B4-BE49-F238E27FC236}">
                  <a16:creationId xmlns:a16="http://schemas.microsoft.com/office/drawing/2014/main" id="{BF8D6998-72E8-9BC9-45DB-CDC55D06C256}"/>
                </a:ext>
              </a:extLst>
            </p:cNvPr>
            <p:cNvSpPr/>
            <p:nvPr/>
          </p:nvSpPr>
          <p:spPr>
            <a:xfrm>
              <a:off x="6504447" y="3817598"/>
              <a:ext cx="124013" cy="124865"/>
            </a:xfrm>
            <a:custGeom>
              <a:avLst/>
              <a:gdLst/>
              <a:ahLst/>
              <a:cxnLst/>
              <a:rect l="l" t="t" r="r" b="b"/>
              <a:pathLst>
                <a:path w="4656" h="4688" extrusionOk="0">
                  <a:moveTo>
                    <a:pt x="4054" y="381"/>
                  </a:moveTo>
                  <a:cubicBezTo>
                    <a:pt x="4213" y="381"/>
                    <a:pt x="4308" y="476"/>
                    <a:pt x="4308" y="602"/>
                  </a:cubicBezTo>
                  <a:lnTo>
                    <a:pt x="4308" y="4086"/>
                  </a:lnTo>
                  <a:cubicBezTo>
                    <a:pt x="4308" y="4213"/>
                    <a:pt x="4213" y="4339"/>
                    <a:pt x="4054" y="4339"/>
                  </a:cubicBezTo>
                  <a:lnTo>
                    <a:pt x="602" y="4339"/>
                  </a:lnTo>
                  <a:cubicBezTo>
                    <a:pt x="444" y="4339"/>
                    <a:pt x="349" y="4213"/>
                    <a:pt x="349" y="4086"/>
                  </a:cubicBezTo>
                  <a:lnTo>
                    <a:pt x="349" y="602"/>
                  </a:lnTo>
                  <a:cubicBezTo>
                    <a:pt x="349" y="476"/>
                    <a:pt x="444" y="381"/>
                    <a:pt x="602" y="381"/>
                  </a:cubicBezTo>
                  <a:close/>
                  <a:moveTo>
                    <a:pt x="602" y="1"/>
                  </a:moveTo>
                  <a:cubicBezTo>
                    <a:pt x="254" y="1"/>
                    <a:pt x="1" y="286"/>
                    <a:pt x="1" y="602"/>
                  </a:cubicBezTo>
                  <a:lnTo>
                    <a:pt x="1" y="4086"/>
                  </a:lnTo>
                  <a:cubicBezTo>
                    <a:pt x="1" y="4403"/>
                    <a:pt x="254" y="4688"/>
                    <a:pt x="602" y="4688"/>
                  </a:cubicBezTo>
                  <a:lnTo>
                    <a:pt x="4054" y="4688"/>
                  </a:lnTo>
                  <a:cubicBezTo>
                    <a:pt x="4403" y="4688"/>
                    <a:pt x="4656" y="4403"/>
                    <a:pt x="4656" y="4086"/>
                  </a:cubicBezTo>
                  <a:lnTo>
                    <a:pt x="4656" y="602"/>
                  </a:lnTo>
                  <a:cubicBezTo>
                    <a:pt x="4656" y="286"/>
                    <a:pt x="4403" y="1"/>
                    <a:pt x="405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7" name="Google Shape;191;p14">
              <a:extLst>
                <a:ext uri="{FF2B5EF4-FFF2-40B4-BE49-F238E27FC236}">
                  <a16:creationId xmlns:a16="http://schemas.microsoft.com/office/drawing/2014/main" id="{43D60E67-8439-273B-FDA4-2F0EBA5034E0}"/>
                </a:ext>
              </a:extLst>
            </p:cNvPr>
            <p:cNvSpPr/>
            <p:nvPr/>
          </p:nvSpPr>
          <p:spPr>
            <a:xfrm>
              <a:off x="6647850" y="3817598"/>
              <a:ext cx="124865" cy="124865"/>
            </a:xfrm>
            <a:custGeom>
              <a:avLst/>
              <a:gdLst/>
              <a:ahLst/>
              <a:cxnLst/>
              <a:rect l="l" t="t" r="r" b="b"/>
              <a:pathLst>
                <a:path w="4688" h="4688" extrusionOk="0">
                  <a:moveTo>
                    <a:pt x="4086" y="381"/>
                  </a:moveTo>
                  <a:cubicBezTo>
                    <a:pt x="4212" y="381"/>
                    <a:pt x="4307" y="476"/>
                    <a:pt x="4307" y="602"/>
                  </a:cubicBezTo>
                  <a:lnTo>
                    <a:pt x="4307" y="4086"/>
                  </a:lnTo>
                  <a:cubicBezTo>
                    <a:pt x="4307" y="4213"/>
                    <a:pt x="4212" y="4339"/>
                    <a:pt x="4086" y="4339"/>
                  </a:cubicBezTo>
                  <a:lnTo>
                    <a:pt x="602" y="4339"/>
                  </a:lnTo>
                  <a:cubicBezTo>
                    <a:pt x="475" y="4339"/>
                    <a:pt x="349" y="4213"/>
                    <a:pt x="349" y="4086"/>
                  </a:cubicBezTo>
                  <a:lnTo>
                    <a:pt x="349" y="602"/>
                  </a:lnTo>
                  <a:cubicBezTo>
                    <a:pt x="349" y="476"/>
                    <a:pt x="475" y="381"/>
                    <a:pt x="602" y="381"/>
                  </a:cubicBezTo>
                  <a:close/>
                  <a:moveTo>
                    <a:pt x="602" y="1"/>
                  </a:moveTo>
                  <a:cubicBezTo>
                    <a:pt x="254" y="1"/>
                    <a:pt x="0" y="286"/>
                    <a:pt x="0" y="602"/>
                  </a:cubicBezTo>
                  <a:lnTo>
                    <a:pt x="0" y="4086"/>
                  </a:lnTo>
                  <a:cubicBezTo>
                    <a:pt x="0" y="4403"/>
                    <a:pt x="254" y="4688"/>
                    <a:pt x="602" y="4688"/>
                  </a:cubicBezTo>
                  <a:lnTo>
                    <a:pt x="4086" y="4688"/>
                  </a:lnTo>
                  <a:cubicBezTo>
                    <a:pt x="4402" y="4688"/>
                    <a:pt x="4687" y="4403"/>
                    <a:pt x="4687" y="4086"/>
                  </a:cubicBezTo>
                  <a:lnTo>
                    <a:pt x="4687" y="602"/>
                  </a:lnTo>
                  <a:cubicBezTo>
                    <a:pt x="4687" y="286"/>
                    <a:pt x="4402" y="1"/>
                    <a:pt x="408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8" name="Google Shape;192;p14">
              <a:extLst>
                <a:ext uri="{FF2B5EF4-FFF2-40B4-BE49-F238E27FC236}">
                  <a16:creationId xmlns:a16="http://schemas.microsoft.com/office/drawing/2014/main" id="{5C2D5DCF-812D-ADC7-664D-40DB32069F5B}"/>
                </a:ext>
              </a:extLst>
            </p:cNvPr>
            <p:cNvSpPr/>
            <p:nvPr/>
          </p:nvSpPr>
          <p:spPr>
            <a:xfrm>
              <a:off x="6504447" y="3961827"/>
              <a:ext cx="124013" cy="124039"/>
            </a:xfrm>
            <a:custGeom>
              <a:avLst/>
              <a:gdLst/>
              <a:ahLst/>
              <a:cxnLst/>
              <a:rect l="l" t="t" r="r" b="b"/>
              <a:pathLst>
                <a:path w="4656" h="4657" extrusionOk="0">
                  <a:moveTo>
                    <a:pt x="4054" y="349"/>
                  </a:moveTo>
                  <a:cubicBezTo>
                    <a:pt x="4213" y="349"/>
                    <a:pt x="4308" y="444"/>
                    <a:pt x="4308" y="603"/>
                  </a:cubicBezTo>
                  <a:lnTo>
                    <a:pt x="4308" y="4055"/>
                  </a:lnTo>
                  <a:cubicBezTo>
                    <a:pt x="4308" y="4213"/>
                    <a:pt x="4213" y="4308"/>
                    <a:pt x="4054" y="4308"/>
                  </a:cubicBezTo>
                  <a:lnTo>
                    <a:pt x="602" y="4308"/>
                  </a:lnTo>
                  <a:cubicBezTo>
                    <a:pt x="444" y="4308"/>
                    <a:pt x="349" y="4213"/>
                    <a:pt x="349" y="4055"/>
                  </a:cubicBezTo>
                  <a:lnTo>
                    <a:pt x="349" y="603"/>
                  </a:lnTo>
                  <a:cubicBezTo>
                    <a:pt x="349" y="476"/>
                    <a:pt x="444" y="349"/>
                    <a:pt x="602" y="349"/>
                  </a:cubicBezTo>
                  <a:close/>
                  <a:moveTo>
                    <a:pt x="602" y="1"/>
                  </a:moveTo>
                  <a:cubicBezTo>
                    <a:pt x="254" y="1"/>
                    <a:pt x="1" y="254"/>
                    <a:pt x="1" y="603"/>
                  </a:cubicBezTo>
                  <a:lnTo>
                    <a:pt x="1" y="4055"/>
                  </a:lnTo>
                  <a:cubicBezTo>
                    <a:pt x="1" y="4403"/>
                    <a:pt x="254" y="4656"/>
                    <a:pt x="602" y="4656"/>
                  </a:cubicBezTo>
                  <a:lnTo>
                    <a:pt x="4054" y="4656"/>
                  </a:lnTo>
                  <a:cubicBezTo>
                    <a:pt x="4403" y="4656"/>
                    <a:pt x="4656" y="4403"/>
                    <a:pt x="4656" y="4055"/>
                  </a:cubicBezTo>
                  <a:lnTo>
                    <a:pt x="4656" y="603"/>
                  </a:lnTo>
                  <a:cubicBezTo>
                    <a:pt x="4656" y="254"/>
                    <a:pt x="4403" y="1"/>
                    <a:pt x="405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9" name="Google Shape;193;p14">
              <a:extLst>
                <a:ext uri="{FF2B5EF4-FFF2-40B4-BE49-F238E27FC236}">
                  <a16:creationId xmlns:a16="http://schemas.microsoft.com/office/drawing/2014/main" id="{296FC4FB-632E-DDFF-394D-6A36C9F783DC}"/>
                </a:ext>
              </a:extLst>
            </p:cNvPr>
            <p:cNvSpPr/>
            <p:nvPr/>
          </p:nvSpPr>
          <p:spPr>
            <a:xfrm>
              <a:off x="6647850" y="3961827"/>
              <a:ext cx="124865" cy="124039"/>
            </a:xfrm>
            <a:custGeom>
              <a:avLst/>
              <a:gdLst/>
              <a:ahLst/>
              <a:cxnLst/>
              <a:rect l="l" t="t" r="r" b="b"/>
              <a:pathLst>
                <a:path w="4688" h="4657" extrusionOk="0">
                  <a:moveTo>
                    <a:pt x="2344" y="1"/>
                  </a:moveTo>
                  <a:cubicBezTo>
                    <a:pt x="2249" y="1"/>
                    <a:pt x="2154" y="64"/>
                    <a:pt x="2154" y="159"/>
                  </a:cubicBezTo>
                  <a:lnTo>
                    <a:pt x="2154" y="2154"/>
                  </a:lnTo>
                  <a:lnTo>
                    <a:pt x="190" y="2154"/>
                  </a:lnTo>
                  <a:cubicBezTo>
                    <a:pt x="64" y="2154"/>
                    <a:pt x="0" y="2218"/>
                    <a:pt x="0" y="2344"/>
                  </a:cubicBezTo>
                  <a:cubicBezTo>
                    <a:pt x="0" y="2439"/>
                    <a:pt x="64" y="2503"/>
                    <a:pt x="190" y="2503"/>
                  </a:cubicBezTo>
                  <a:lnTo>
                    <a:pt x="2154" y="2503"/>
                  </a:lnTo>
                  <a:lnTo>
                    <a:pt x="2154" y="4498"/>
                  </a:lnTo>
                  <a:cubicBezTo>
                    <a:pt x="2154" y="4593"/>
                    <a:pt x="2249" y="4656"/>
                    <a:pt x="2344" y="4656"/>
                  </a:cubicBezTo>
                  <a:cubicBezTo>
                    <a:pt x="2439" y="4656"/>
                    <a:pt x="2502" y="4593"/>
                    <a:pt x="2502" y="4498"/>
                  </a:cubicBezTo>
                  <a:lnTo>
                    <a:pt x="2502" y="2503"/>
                  </a:lnTo>
                  <a:lnTo>
                    <a:pt x="4497" y="2503"/>
                  </a:lnTo>
                  <a:cubicBezTo>
                    <a:pt x="4592" y="2503"/>
                    <a:pt x="4687" y="2439"/>
                    <a:pt x="4687" y="2344"/>
                  </a:cubicBezTo>
                  <a:cubicBezTo>
                    <a:pt x="4687" y="2218"/>
                    <a:pt x="4592" y="2154"/>
                    <a:pt x="4497" y="2154"/>
                  </a:cubicBezTo>
                  <a:lnTo>
                    <a:pt x="2502" y="2154"/>
                  </a:lnTo>
                  <a:lnTo>
                    <a:pt x="2502" y="159"/>
                  </a:lnTo>
                  <a:cubicBezTo>
                    <a:pt x="2502" y="64"/>
                    <a:pt x="2439" y="1"/>
                    <a:pt x="234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20" name="Google Shape;194;p14">
              <a:extLst>
                <a:ext uri="{FF2B5EF4-FFF2-40B4-BE49-F238E27FC236}">
                  <a16:creationId xmlns:a16="http://schemas.microsoft.com/office/drawing/2014/main" id="{538112E9-0D6B-B8F1-3D84-04AA4C9151FE}"/>
                </a:ext>
              </a:extLst>
            </p:cNvPr>
            <p:cNvSpPr/>
            <p:nvPr/>
          </p:nvSpPr>
          <p:spPr>
            <a:xfrm>
              <a:off x="6533133" y="3637093"/>
              <a:ext cx="420087" cy="535656"/>
            </a:xfrm>
            <a:custGeom>
              <a:avLst/>
              <a:gdLst/>
              <a:ahLst/>
              <a:cxnLst/>
              <a:rect l="l" t="t" r="r" b="b"/>
              <a:pathLst>
                <a:path w="15772" h="20111" fill="none" extrusionOk="0">
                  <a:moveTo>
                    <a:pt x="12383" y="20110"/>
                  </a:moveTo>
                  <a:cubicBezTo>
                    <a:pt x="14473" y="17988"/>
                    <a:pt x="15772" y="15043"/>
                    <a:pt x="15772" y="11813"/>
                  </a:cubicBezTo>
                  <a:cubicBezTo>
                    <a:pt x="15772" y="5289"/>
                    <a:pt x="10483" y="0"/>
                    <a:pt x="3959" y="0"/>
                  </a:cubicBezTo>
                  <a:cubicBezTo>
                    <a:pt x="2566" y="0"/>
                    <a:pt x="1235" y="254"/>
                    <a:pt x="0" y="666"/>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21" name="Google Shape;195;p14">
              <a:extLst>
                <a:ext uri="{FF2B5EF4-FFF2-40B4-BE49-F238E27FC236}">
                  <a16:creationId xmlns:a16="http://schemas.microsoft.com/office/drawing/2014/main" id="{2037CEE7-CD9C-C32D-DAC1-BCC6BC7D11E9}"/>
                </a:ext>
              </a:extLst>
            </p:cNvPr>
            <p:cNvSpPr/>
            <p:nvPr/>
          </p:nvSpPr>
          <p:spPr>
            <a:xfrm>
              <a:off x="6323089" y="3722298"/>
              <a:ext cx="315518" cy="544925"/>
            </a:xfrm>
            <a:custGeom>
              <a:avLst/>
              <a:gdLst/>
              <a:ahLst/>
              <a:cxnLst/>
              <a:rect l="l" t="t" r="r" b="b"/>
              <a:pathLst>
                <a:path w="11846" h="20459" fill="none" extrusionOk="0">
                  <a:moveTo>
                    <a:pt x="3738" y="0"/>
                  </a:moveTo>
                  <a:cubicBezTo>
                    <a:pt x="1458" y="2154"/>
                    <a:pt x="1" y="5225"/>
                    <a:pt x="1" y="8614"/>
                  </a:cubicBezTo>
                  <a:cubicBezTo>
                    <a:pt x="1" y="15138"/>
                    <a:pt x="5321" y="20458"/>
                    <a:pt x="11845" y="20458"/>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grpSp>
      <p:grpSp>
        <p:nvGrpSpPr>
          <p:cNvPr id="22" name="Google Shape;196;p14">
            <a:extLst>
              <a:ext uri="{FF2B5EF4-FFF2-40B4-BE49-F238E27FC236}">
                <a16:creationId xmlns:a16="http://schemas.microsoft.com/office/drawing/2014/main" id="{EFC516A3-0254-D4E7-D179-9936388C641F}"/>
              </a:ext>
            </a:extLst>
          </p:cNvPr>
          <p:cNvGrpSpPr/>
          <p:nvPr/>
        </p:nvGrpSpPr>
        <p:grpSpPr>
          <a:xfrm>
            <a:off x="10974382" y="3995316"/>
            <a:ext cx="840175" cy="840139"/>
            <a:chOff x="6323089" y="2499219"/>
            <a:chExt cx="630131" cy="630104"/>
          </a:xfrm>
        </p:grpSpPr>
        <p:sp>
          <p:nvSpPr>
            <p:cNvPr id="23" name="Google Shape;197;p14">
              <a:extLst>
                <a:ext uri="{FF2B5EF4-FFF2-40B4-BE49-F238E27FC236}">
                  <a16:creationId xmlns:a16="http://schemas.microsoft.com/office/drawing/2014/main" id="{42B41A48-9374-FCEB-C8A2-701D6AE2FA8E}"/>
                </a:ext>
              </a:extLst>
            </p:cNvPr>
            <p:cNvSpPr/>
            <p:nvPr/>
          </p:nvSpPr>
          <p:spPr>
            <a:xfrm>
              <a:off x="6368635" y="2544765"/>
              <a:ext cx="539039" cy="539012"/>
            </a:xfrm>
            <a:custGeom>
              <a:avLst/>
              <a:gdLst/>
              <a:ahLst/>
              <a:cxnLst/>
              <a:rect l="l" t="t" r="r" b="b"/>
              <a:pathLst>
                <a:path w="20238" h="20237" extrusionOk="0">
                  <a:moveTo>
                    <a:pt x="10135" y="0"/>
                  </a:moveTo>
                  <a:cubicBezTo>
                    <a:pt x="4530" y="0"/>
                    <a:pt x="1" y="4529"/>
                    <a:pt x="1" y="10103"/>
                  </a:cubicBezTo>
                  <a:cubicBezTo>
                    <a:pt x="1" y="15708"/>
                    <a:pt x="4530" y="20237"/>
                    <a:pt x="10135" y="20237"/>
                  </a:cubicBezTo>
                  <a:cubicBezTo>
                    <a:pt x="15709" y="20237"/>
                    <a:pt x="20237" y="15708"/>
                    <a:pt x="20237" y="10103"/>
                  </a:cubicBezTo>
                  <a:cubicBezTo>
                    <a:pt x="20237" y="4529"/>
                    <a:pt x="15709" y="0"/>
                    <a:pt x="10135" y="0"/>
                  </a:cubicBezTo>
                  <a:close/>
                </a:path>
              </a:pathLst>
            </a:custGeom>
            <a:solidFill>
              <a:srgbClr val="F2A365"/>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24" name="Google Shape;198;p14">
              <a:extLst>
                <a:ext uri="{FF2B5EF4-FFF2-40B4-BE49-F238E27FC236}">
                  <a16:creationId xmlns:a16="http://schemas.microsoft.com/office/drawing/2014/main" id="{0AAA3C0F-0019-2B95-E666-865E79FB4EF7}"/>
                </a:ext>
              </a:extLst>
            </p:cNvPr>
            <p:cNvSpPr/>
            <p:nvPr/>
          </p:nvSpPr>
          <p:spPr>
            <a:xfrm>
              <a:off x="6544932" y="2639239"/>
              <a:ext cx="186445" cy="350064"/>
            </a:xfrm>
            <a:custGeom>
              <a:avLst/>
              <a:gdLst/>
              <a:ahLst/>
              <a:cxnLst/>
              <a:rect l="l" t="t" r="r" b="b"/>
              <a:pathLst>
                <a:path w="7000" h="13143" extrusionOk="0">
                  <a:moveTo>
                    <a:pt x="4371" y="444"/>
                  </a:moveTo>
                  <a:lnTo>
                    <a:pt x="4371" y="887"/>
                  </a:lnTo>
                  <a:lnTo>
                    <a:pt x="2629" y="887"/>
                  </a:lnTo>
                  <a:lnTo>
                    <a:pt x="2629" y="444"/>
                  </a:lnTo>
                  <a:close/>
                  <a:moveTo>
                    <a:pt x="6240" y="1299"/>
                  </a:moveTo>
                  <a:cubicBezTo>
                    <a:pt x="6430" y="1299"/>
                    <a:pt x="6588" y="1457"/>
                    <a:pt x="6588" y="1615"/>
                  </a:cubicBezTo>
                  <a:lnTo>
                    <a:pt x="6588" y="12383"/>
                  </a:lnTo>
                  <a:cubicBezTo>
                    <a:pt x="6588" y="12573"/>
                    <a:pt x="6430" y="12699"/>
                    <a:pt x="6240" y="12699"/>
                  </a:cubicBezTo>
                  <a:lnTo>
                    <a:pt x="761" y="12699"/>
                  </a:lnTo>
                  <a:cubicBezTo>
                    <a:pt x="571" y="12699"/>
                    <a:pt x="444" y="12573"/>
                    <a:pt x="444" y="12383"/>
                  </a:cubicBezTo>
                  <a:lnTo>
                    <a:pt x="444" y="1615"/>
                  </a:lnTo>
                  <a:cubicBezTo>
                    <a:pt x="444" y="1457"/>
                    <a:pt x="571" y="1299"/>
                    <a:pt x="761" y="1299"/>
                  </a:cubicBezTo>
                  <a:close/>
                  <a:moveTo>
                    <a:pt x="2186" y="0"/>
                  </a:moveTo>
                  <a:lnTo>
                    <a:pt x="2186" y="855"/>
                  </a:lnTo>
                  <a:lnTo>
                    <a:pt x="761" y="855"/>
                  </a:lnTo>
                  <a:cubicBezTo>
                    <a:pt x="349" y="855"/>
                    <a:pt x="1" y="1204"/>
                    <a:pt x="1" y="1615"/>
                  </a:cubicBezTo>
                  <a:lnTo>
                    <a:pt x="1" y="12383"/>
                  </a:lnTo>
                  <a:cubicBezTo>
                    <a:pt x="1" y="12794"/>
                    <a:pt x="349" y="13143"/>
                    <a:pt x="761" y="13143"/>
                  </a:cubicBezTo>
                  <a:lnTo>
                    <a:pt x="6240" y="13143"/>
                  </a:lnTo>
                  <a:cubicBezTo>
                    <a:pt x="6683" y="13143"/>
                    <a:pt x="7000" y="12794"/>
                    <a:pt x="7000" y="12383"/>
                  </a:cubicBezTo>
                  <a:lnTo>
                    <a:pt x="7000" y="1615"/>
                  </a:lnTo>
                  <a:cubicBezTo>
                    <a:pt x="7000" y="1204"/>
                    <a:pt x="6683" y="855"/>
                    <a:pt x="6240" y="855"/>
                  </a:cubicBezTo>
                  <a:lnTo>
                    <a:pt x="4814" y="855"/>
                  </a:lnTo>
                  <a:lnTo>
                    <a:pt x="481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25" name="Google Shape;199;p14">
              <a:extLst>
                <a:ext uri="{FF2B5EF4-FFF2-40B4-BE49-F238E27FC236}">
                  <a16:creationId xmlns:a16="http://schemas.microsoft.com/office/drawing/2014/main" id="{051DEA91-EA01-4EA5-D829-7A62A8BF34C6}"/>
                </a:ext>
              </a:extLst>
            </p:cNvPr>
            <p:cNvSpPr/>
            <p:nvPr/>
          </p:nvSpPr>
          <p:spPr>
            <a:xfrm>
              <a:off x="6587122" y="2731183"/>
              <a:ext cx="102092" cy="188949"/>
            </a:xfrm>
            <a:custGeom>
              <a:avLst/>
              <a:gdLst/>
              <a:ahLst/>
              <a:cxnLst/>
              <a:rect l="l" t="t" r="r" b="b"/>
              <a:pathLst>
                <a:path w="3833" h="7094" extrusionOk="0">
                  <a:moveTo>
                    <a:pt x="2344" y="1013"/>
                  </a:moveTo>
                  <a:lnTo>
                    <a:pt x="2344" y="3325"/>
                  </a:lnTo>
                  <a:lnTo>
                    <a:pt x="3104" y="3325"/>
                  </a:lnTo>
                  <a:lnTo>
                    <a:pt x="1710" y="5985"/>
                  </a:lnTo>
                  <a:lnTo>
                    <a:pt x="1710" y="3547"/>
                  </a:lnTo>
                  <a:lnTo>
                    <a:pt x="792" y="3547"/>
                  </a:lnTo>
                  <a:lnTo>
                    <a:pt x="2344" y="1013"/>
                  </a:lnTo>
                  <a:close/>
                  <a:moveTo>
                    <a:pt x="2502" y="0"/>
                  </a:moveTo>
                  <a:lnTo>
                    <a:pt x="2375" y="127"/>
                  </a:lnTo>
                  <a:lnTo>
                    <a:pt x="0" y="3990"/>
                  </a:lnTo>
                  <a:lnTo>
                    <a:pt x="1267" y="3990"/>
                  </a:lnTo>
                  <a:lnTo>
                    <a:pt x="1267" y="6809"/>
                  </a:lnTo>
                  <a:cubicBezTo>
                    <a:pt x="1267" y="6904"/>
                    <a:pt x="1299" y="6999"/>
                    <a:pt x="1394" y="7031"/>
                  </a:cubicBezTo>
                  <a:lnTo>
                    <a:pt x="1584" y="7094"/>
                  </a:lnTo>
                  <a:lnTo>
                    <a:pt x="1679" y="6967"/>
                  </a:lnTo>
                  <a:lnTo>
                    <a:pt x="3832" y="2882"/>
                  </a:lnTo>
                  <a:lnTo>
                    <a:pt x="2787" y="2882"/>
                  </a:lnTo>
                  <a:lnTo>
                    <a:pt x="2787" y="285"/>
                  </a:lnTo>
                  <a:cubicBezTo>
                    <a:pt x="2787" y="190"/>
                    <a:pt x="2755" y="95"/>
                    <a:pt x="2660" y="63"/>
                  </a:cubicBezTo>
                  <a:lnTo>
                    <a:pt x="250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26" name="Google Shape;200;p14">
              <a:extLst>
                <a:ext uri="{FF2B5EF4-FFF2-40B4-BE49-F238E27FC236}">
                  <a16:creationId xmlns:a16="http://schemas.microsoft.com/office/drawing/2014/main" id="{FC6450C6-1043-9A2B-B824-85B01936563C}"/>
                </a:ext>
              </a:extLst>
            </p:cNvPr>
            <p:cNvSpPr/>
            <p:nvPr/>
          </p:nvSpPr>
          <p:spPr>
            <a:xfrm>
              <a:off x="6533133" y="2499219"/>
              <a:ext cx="420087" cy="535630"/>
            </a:xfrm>
            <a:custGeom>
              <a:avLst/>
              <a:gdLst/>
              <a:ahLst/>
              <a:cxnLst/>
              <a:rect l="l" t="t" r="r" b="b"/>
              <a:pathLst>
                <a:path w="15772" h="20110" fill="none" extrusionOk="0">
                  <a:moveTo>
                    <a:pt x="12383" y="20110"/>
                  </a:moveTo>
                  <a:cubicBezTo>
                    <a:pt x="14473" y="17988"/>
                    <a:pt x="15772" y="15043"/>
                    <a:pt x="15772" y="11813"/>
                  </a:cubicBezTo>
                  <a:cubicBezTo>
                    <a:pt x="15772" y="5289"/>
                    <a:pt x="10483" y="0"/>
                    <a:pt x="3959" y="0"/>
                  </a:cubicBezTo>
                  <a:cubicBezTo>
                    <a:pt x="2566" y="0"/>
                    <a:pt x="1235" y="253"/>
                    <a:pt x="0" y="697"/>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27" name="Google Shape;201;p14">
              <a:extLst>
                <a:ext uri="{FF2B5EF4-FFF2-40B4-BE49-F238E27FC236}">
                  <a16:creationId xmlns:a16="http://schemas.microsoft.com/office/drawing/2014/main" id="{BD0CD543-11CB-784C-5EEA-D72E893359DC}"/>
                </a:ext>
              </a:extLst>
            </p:cNvPr>
            <p:cNvSpPr/>
            <p:nvPr/>
          </p:nvSpPr>
          <p:spPr>
            <a:xfrm>
              <a:off x="6323089" y="2584398"/>
              <a:ext cx="315518" cy="544925"/>
            </a:xfrm>
            <a:custGeom>
              <a:avLst/>
              <a:gdLst/>
              <a:ahLst/>
              <a:cxnLst/>
              <a:rect l="l" t="t" r="r" b="b"/>
              <a:pathLst>
                <a:path w="11846" h="20459" fill="none" extrusionOk="0">
                  <a:moveTo>
                    <a:pt x="3738" y="1"/>
                  </a:moveTo>
                  <a:cubicBezTo>
                    <a:pt x="1458" y="2154"/>
                    <a:pt x="1" y="5226"/>
                    <a:pt x="1" y="8615"/>
                  </a:cubicBezTo>
                  <a:cubicBezTo>
                    <a:pt x="1" y="15138"/>
                    <a:pt x="5321" y="20459"/>
                    <a:pt x="11845" y="20459"/>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grpSp>
      <p:grpSp>
        <p:nvGrpSpPr>
          <p:cNvPr id="28" name="Google Shape;202;p14">
            <a:extLst>
              <a:ext uri="{FF2B5EF4-FFF2-40B4-BE49-F238E27FC236}">
                <a16:creationId xmlns:a16="http://schemas.microsoft.com/office/drawing/2014/main" id="{B7FF0868-9FF9-74F8-3047-390FAFB91129}"/>
              </a:ext>
            </a:extLst>
          </p:cNvPr>
          <p:cNvGrpSpPr/>
          <p:nvPr/>
        </p:nvGrpSpPr>
        <p:grpSpPr>
          <a:xfrm>
            <a:off x="360913" y="1916048"/>
            <a:ext cx="840139" cy="840175"/>
            <a:chOff x="2190776" y="1361318"/>
            <a:chExt cx="630104" cy="630131"/>
          </a:xfrm>
        </p:grpSpPr>
        <p:sp>
          <p:nvSpPr>
            <p:cNvPr id="29" name="Google Shape;203;p14">
              <a:extLst>
                <a:ext uri="{FF2B5EF4-FFF2-40B4-BE49-F238E27FC236}">
                  <a16:creationId xmlns:a16="http://schemas.microsoft.com/office/drawing/2014/main" id="{AF54117E-E488-B754-0261-2C7252EFDE59}"/>
                </a:ext>
              </a:extLst>
            </p:cNvPr>
            <p:cNvSpPr/>
            <p:nvPr/>
          </p:nvSpPr>
          <p:spPr>
            <a:xfrm>
              <a:off x="2209314" y="1406597"/>
              <a:ext cx="611566" cy="539305"/>
            </a:xfrm>
            <a:custGeom>
              <a:avLst/>
              <a:gdLst/>
              <a:ahLst/>
              <a:cxnLst/>
              <a:rect l="l" t="t" r="r" b="b"/>
              <a:pathLst>
                <a:path w="22961" h="20248" extrusionOk="0">
                  <a:moveTo>
                    <a:pt x="11461" y="1"/>
                  </a:moveTo>
                  <a:cubicBezTo>
                    <a:pt x="10173" y="1"/>
                    <a:pt x="8864" y="247"/>
                    <a:pt x="7601" y="766"/>
                  </a:cubicBezTo>
                  <a:cubicBezTo>
                    <a:pt x="2439" y="2919"/>
                    <a:pt x="0" y="8842"/>
                    <a:pt x="2122" y="14004"/>
                  </a:cubicBezTo>
                  <a:cubicBezTo>
                    <a:pt x="3749" y="17902"/>
                    <a:pt x="7525" y="20248"/>
                    <a:pt x="11500" y="20248"/>
                  </a:cubicBezTo>
                  <a:cubicBezTo>
                    <a:pt x="12788" y="20248"/>
                    <a:pt x="14097" y="20001"/>
                    <a:pt x="15360" y="19482"/>
                  </a:cubicBezTo>
                  <a:cubicBezTo>
                    <a:pt x="20522" y="17329"/>
                    <a:pt x="22960" y="11407"/>
                    <a:pt x="20839" y="6245"/>
                  </a:cubicBezTo>
                  <a:cubicBezTo>
                    <a:pt x="19212" y="2346"/>
                    <a:pt x="15436" y="1"/>
                    <a:pt x="11461" y="1"/>
                  </a:cubicBezTo>
                  <a:close/>
                </a:path>
              </a:pathLst>
            </a:custGeom>
            <a:solidFill>
              <a:srgbClr val="30475E"/>
            </a:solidFill>
            <a:ln>
              <a:noFill/>
            </a:ln>
          </p:spPr>
          <p:txBody>
            <a:bodyPr spcFirstLastPara="1" wrap="square" lIns="121900" tIns="121900" rIns="121900" bIns="121900" anchor="ctr" anchorCtr="0">
              <a:noAutofit/>
            </a:bodyPr>
            <a:lstStyle/>
            <a:p>
              <a:pPr defTabSz="1219170">
                <a:buClr>
                  <a:srgbClr val="000000"/>
                </a:buClr>
              </a:pPr>
              <a:endParaRPr kern="0" dirty="0">
                <a:solidFill>
                  <a:srgbClr val="000000"/>
                </a:solidFill>
                <a:latin typeface="Arial"/>
                <a:cs typeface="Arial"/>
                <a:sym typeface="Arial"/>
              </a:endParaRPr>
            </a:p>
          </p:txBody>
        </p:sp>
        <p:sp>
          <p:nvSpPr>
            <p:cNvPr id="30" name="Google Shape;204;p14">
              <a:extLst>
                <a:ext uri="{FF2B5EF4-FFF2-40B4-BE49-F238E27FC236}">
                  <a16:creationId xmlns:a16="http://schemas.microsoft.com/office/drawing/2014/main" id="{3D8BED0A-5721-45E0-6B94-34AF3FB0A4B9}"/>
                </a:ext>
              </a:extLst>
            </p:cNvPr>
            <p:cNvSpPr/>
            <p:nvPr/>
          </p:nvSpPr>
          <p:spPr>
            <a:xfrm>
              <a:off x="2331621" y="1552797"/>
              <a:ext cx="348412" cy="81849"/>
            </a:xfrm>
            <a:custGeom>
              <a:avLst/>
              <a:gdLst/>
              <a:ahLst/>
              <a:cxnLst/>
              <a:rect l="l" t="t" r="r" b="b"/>
              <a:pathLst>
                <a:path w="13081" h="3073" extrusionOk="0">
                  <a:moveTo>
                    <a:pt x="6556" y="1"/>
                  </a:moveTo>
                  <a:cubicBezTo>
                    <a:pt x="4118" y="1"/>
                    <a:pt x="1806" y="951"/>
                    <a:pt x="96" y="2661"/>
                  </a:cubicBezTo>
                  <a:cubicBezTo>
                    <a:pt x="1" y="2756"/>
                    <a:pt x="1" y="2882"/>
                    <a:pt x="96" y="2978"/>
                  </a:cubicBezTo>
                  <a:cubicBezTo>
                    <a:pt x="143" y="3025"/>
                    <a:pt x="207" y="3049"/>
                    <a:pt x="266" y="3049"/>
                  </a:cubicBezTo>
                  <a:cubicBezTo>
                    <a:pt x="325" y="3049"/>
                    <a:pt x="381" y="3025"/>
                    <a:pt x="412" y="2978"/>
                  </a:cubicBezTo>
                  <a:cubicBezTo>
                    <a:pt x="2059" y="1362"/>
                    <a:pt x="4213" y="476"/>
                    <a:pt x="6556" y="476"/>
                  </a:cubicBezTo>
                  <a:cubicBezTo>
                    <a:pt x="8868" y="476"/>
                    <a:pt x="11022" y="1362"/>
                    <a:pt x="12668" y="2978"/>
                  </a:cubicBezTo>
                  <a:cubicBezTo>
                    <a:pt x="12700" y="3041"/>
                    <a:pt x="12763" y="3073"/>
                    <a:pt x="12827" y="3073"/>
                  </a:cubicBezTo>
                  <a:cubicBezTo>
                    <a:pt x="12890" y="3073"/>
                    <a:pt x="12953" y="3041"/>
                    <a:pt x="12985" y="2978"/>
                  </a:cubicBezTo>
                  <a:cubicBezTo>
                    <a:pt x="13080" y="2882"/>
                    <a:pt x="13080" y="2756"/>
                    <a:pt x="12985" y="2661"/>
                  </a:cubicBezTo>
                  <a:cubicBezTo>
                    <a:pt x="11275" y="951"/>
                    <a:pt x="8995" y="1"/>
                    <a:pt x="655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31" name="Google Shape;205;p14">
              <a:extLst>
                <a:ext uri="{FF2B5EF4-FFF2-40B4-BE49-F238E27FC236}">
                  <a16:creationId xmlns:a16="http://schemas.microsoft.com/office/drawing/2014/main" id="{42EEB965-18C8-23E5-A8A5-2CA9D5235EEB}"/>
                </a:ext>
              </a:extLst>
            </p:cNvPr>
            <p:cNvSpPr/>
            <p:nvPr/>
          </p:nvSpPr>
          <p:spPr>
            <a:xfrm>
              <a:off x="2368751" y="1605109"/>
              <a:ext cx="274154" cy="66641"/>
            </a:xfrm>
            <a:custGeom>
              <a:avLst/>
              <a:gdLst/>
              <a:ahLst/>
              <a:cxnLst/>
              <a:rect l="l" t="t" r="r" b="b"/>
              <a:pathLst>
                <a:path w="10293" h="2502" extrusionOk="0">
                  <a:moveTo>
                    <a:pt x="5146" y="0"/>
                  </a:moveTo>
                  <a:cubicBezTo>
                    <a:pt x="3318" y="0"/>
                    <a:pt x="1489" y="697"/>
                    <a:pt x="95" y="2090"/>
                  </a:cubicBezTo>
                  <a:cubicBezTo>
                    <a:pt x="0" y="2185"/>
                    <a:pt x="0" y="2344"/>
                    <a:pt x="95" y="2439"/>
                  </a:cubicBezTo>
                  <a:cubicBezTo>
                    <a:pt x="127" y="2470"/>
                    <a:pt x="190" y="2502"/>
                    <a:pt x="254" y="2502"/>
                  </a:cubicBezTo>
                  <a:cubicBezTo>
                    <a:pt x="317" y="2502"/>
                    <a:pt x="380" y="2470"/>
                    <a:pt x="412" y="2439"/>
                  </a:cubicBezTo>
                  <a:cubicBezTo>
                    <a:pt x="1710" y="1124"/>
                    <a:pt x="3420" y="467"/>
                    <a:pt x="5131" y="467"/>
                  </a:cubicBezTo>
                  <a:cubicBezTo>
                    <a:pt x="6841" y="467"/>
                    <a:pt x="8551" y="1124"/>
                    <a:pt x="9849" y="2439"/>
                  </a:cubicBezTo>
                  <a:cubicBezTo>
                    <a:pt x="9897" y="2470"/>
                    <a:pt x="9960" y="2486"/>
                    <a:pt x="10023" y="2486"/>
                  </a:cubicBezTo>
                  <a:cubicBezTo>
                    <a:pt x="10087" y="2486"/>
                    <a:pt x="10150" y="2470"/>
                    <a:pt x="10198" y="2439"/>
                  </a:cubicBezTo>
                  <a:cubicBezTo>
                    <a:pt x="10293" y="2344"/>
                    <a:pt x="10293" y="2185"/>
                    <a:pt x="10198" y="2090"/>
                  </a:cubicBezTo>
                  <a:cubicBezTo>
                    <a:pt x="8804" y="697"/>
                    <a:pt x="6975" y="0"/>
                    <a:pt x="51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32" name="Google Shape;206;p14">
              <a:extLst>
                <a:ext uri="{FF2B5EF4-FFF2-40B4-BE49-F238E27FC236}">
                  <a16:creationId xmlns:a16="http://schemas.microsoft.com/office/drawing/2014/main" id="{49CAAA9C-2BBA-A52F-A6E7-18DE420017FF}"/>
                </a:ext>
              </a:extLst>
            </p:cNvPr>
            <p:cNvSpPr/>
            <p:nvPr/>
          </p:nvSpPr>
          <p:spPr>
            <a:xfrm>
              <a:off x="2405853" y="1657393"/>
              <a:ext cx="199949" cy="51485"/>
            </a:xfrm>
            <a:custGeom>
              <a:avLst/>
              <a:gdLst/>
              <a:ahLst/>
              <a:cxnLst/>
              <a:rect l="l" t="t" r="r" b="b"/>
              <a:pathLst>
                <a:path w="7507" h="1933" extrusionOk="0">
                  <a:moveTo>
                    <a:pt x="3738" y="1"/>
                  </a:moveTo>
                  <a:cubicBezTo>
                    <a:pt x="2376" y="1"/>
                    <a:pt x="1077" y="539"/>
                    <a:pt x="96" y="1521"/>
                  </a:cubicBezTo>
                  <a:cubicBezTo>
                    <a:pt x="1" y="1616"/>
                    <a:pt x="1" y="1774"/>
                    <a:pt x="96" y="1869"/>
                  </a:cubicBezTo>
                  <a:cubicBezTo>
                    <a:pt x="143" y="1901"/>
                    <a:pt x="206" y="1917"/>
                    <a:pt x="266" y="1917"/>
                  </a:cubicBezTo>
                  <a:cubicBezTo>
                    <a:pt x="325" y="1917"/>
                    <a:pt x="381" y="1901"/>
                    <a:pt x="412" y="1869"/>
                  </a:cubicBezTo>
                  <a:cubicBezTo>
                    <a:pt x="1331" y="982"/>
                    <a:pt x="2502" y="476"/>
                    <a:pt x="3769" y="476"/>
                  </a:cubicBezTo>
                  <a:cubicBezTo>
                    <a:pt x="5004" y="476"/>
                    <a:pt x="6208" y="982"/>
                    <a:pt x="7063" y="1869"/>
                  </a:cubicBezTo>
                  <a:cubicBezTo>
                    <a:pt x="7126" y="1901"/>
                    <a:pt x="7190" y="1932"/>
                    <a:pt x="7253" y="1932"/>
                  </a:cubicBezTo>
                  <a:cubicBezTo>
                    <a:pt x="7316" y="1932"/>
                    <a:pt x="7380" y="1901"/>
                    <a:pt x="7411" y="1869"/>
                  </a:cubicBezTo>
                  <a:cubicBezTo>
                    <a:pt x="7506" y="1774"/>
                    <a:pt x="7506" y="1616"/>
                    <a:pt x="7411" y="1521"/>
                  </a:cubicBezTo>
                  <a:cubicBezTo>
                    <a:pt x="6429" y="539"/>
                    <a:pt x="5131" y="1"/>
                    <a:pt x="373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33" name="Google Shape;207;p14">
              <a:extLst>
                <a:ext uri="{FF2B5EF4-FFF2-40B4-BE49-F238E27FC236}">
                  <a16:creationId xmlns:a16="http://schemas.microsoft.com/office/drawing/2014/main" id="{6DAF586E-4DBC-A058-F11B-3DA6086F9F6E}"/>
                </a:ext>
              </a:extLst>
            </p:cNvPr>
            <p:cNvSpPr/>
            <p:nvPr/>
          </p:nvSpPr>
          <p:spPr>
            <a:xfrm>
              <a:off x="2464051" y="1717295"/>
              <a:ext cx="83554" cy="82675"/>
            </a:xfrm>
            <a:custGeom>
              <a:avLst/>
              <a:gdLst/>
              <a:ahLst/>
              <a:cxnLst/>
              <a:rect l="l" t="t" r="r" b="b"/>
              <a:pathLst>
                <a:path w="3137" h="3104" extrusionOk="0">
                  <a:moveTo>
                    <a:pt x="1553" y="475"/>
                  </a:moveTo>
                  <a:cubicBezTo>
                    <a:pt x="2154" y="475"/>
                    <a:pt x="2661" y="950"/>
                    <a:pt x="2661" y="1552"/>
                  </a:cubicBezTo>
                  <a:cubicBezTo>
                    <a:pt x="2661" y="2154"/>
                    <a:pt x="2154" y="2629"/>
                    <a:pt x="1553" y="2629"/>
                  </a:cubicBezTo>
                  <a:cubicBezTo>
                    <a:pt x="983" y="2629"/>
                    <a:pt x="476" y="2154"/>
                    <a:pt x="476" y="1552"/>
                  </a:cubicBezTo>
                  <a:cubicBezTo>
                    <a:pt x="476" y="950"/>
                    <a:pt x="983" y="475"/>
                    <a:pt x="1553" y="475"/>
                  </a:cubicBezTo>
                  <a:close/>
                  <a:moveTo>
                    <a:pt x="1553" y="0"/>
                  </a:moveTo>
                  <a:cubicBezTo>
                    <a:pt x="698" y="0"/>
                    <a:pt x="1" y="697"/>
                    <a:pt x="1" y="1552"/>
                  </a:cubicBezTo>
                  <a:cubicBezTo>
                    <a:pt x="1" y="2407"/>
                    <a:pt x="698" y="3104"/>
                    <a:pt x="1553" y="3104"/>
                  </a:cubicBezTo>
                  <a:cubicBezTo>
                    <a:pt x="2439" y="3104"/>
                    <a:pt x="3136" y="2407"/>
                    <a:pt x="3136" y="1552"/>
                  </a:cubicBezTo>
                  <a:cubicBezTo>
                    <a:pt x="3136" y="697"/>
                    <a:pt x="2439" y="0"/>
                    <a:pt x="155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34" name="Google Shape;208;p14">
              <a:extLst>
                <a:ext uri="{FF2B5EF4-FFF2-40B4-BE49-F238E27FC236}">
                  <a16:creationId xmlns:a16="http://schemas.microsoft.com/office/drawing/2014/main" id="{F040F672-E6EA-551E-4C12-5A0873025B6A}"/>
                </a:ext>
              </a:extLst>
            </p:cNvPr>
            <p:cNvSpPr/>
            <p:nvPr/>
          </p:nvSpPr>
          <p:spPr>
            <a:xfrm>
              <a:off x="2190776" y="1361318"/>
              <a:ext cx="420087" cy="535656"/>
            </a:xfrm>
            <a:custGeom>
              <a:avLst/>
              <a:gdLst/>
              <a:ahLst/>
              <a:cxnLst/>
              <a:rect l="l" t="t" r="r" b="b"/>
              <a:pathLst>
                <a:path w="15772" h="20111" fill="none" extrusionOk="0">
                  <a:moveTo>
                    <a:pt x="3389" y="20111"/>
                  </a:moveTo>
                  <a:cubicBezTo>
                    <a:pt x="1298" y="17989"/>
                    <a:pt x="0" y="15044"/>
                    <a:pt x="0" y="11813"/>
                  </a:cubicBezTo>
                  <a:cubicBezTo>
                    <a:pt x="0" y="5289"/>
                    <a:pt x="5289" y="1"/>
                    <a:pt x="11813" y="1"/>
                  </a:cubicBezTo>
                  <a:cubicBezTo>
                    <a:pt x="13206" y="1"/>
                    <a:pt x="14536" y="254"/>
                    <a:pt x="15771" y="698"/>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35" name="Google Shape;209;p14">
              <a:extLst>
                <a:ext uri="{FF2B5EF4-FFF2-40B4-BE49-F238E27FC236}">
                  <a16:creationId xmlns:a16="http://schemas.microsoft.com/office/drawing/2014/main" id="{B5632A36-22F5-B53D-6F5F-C643F78B76EC}"/>
                </a:ext>
              </a:extLst>
            </p:cNvPr>
            <p:cNvSpPr/>
            <p:nvPr/>
          </p:nvSpPr>
          <p:spPr>
            <a:xfrm>
              <a:off x="2505388" y="1446524"/>
              <a:ext cx="315492" cy="544925"/>
            </a:xfrm>
            <a:custGeom>
              <a:avLst/>
              <a:gdLst/>
              <a:ahLst/>
              <a:cxnLst/>
              <a:rect l="l" t="t" r="r" b="b"/>
              <a:pathLst>
                <a:path w="11845" h="20459" fill="none" extrusionOk="0">
                  <a:moveTo>
                    <a:pt x="8108" y="0"/>
                  </a:moveTo>
                  <a:cubicBezTo>
                    <a:pt x="10388" y="2154"/>
                    <a:pt x="11845" y="5226"/>
                    <a:pt x="11845" y="8614"/>
                  </a:cubicBezTo>
                  <a:cubicBezTo>
                    <a:pt x="11845" y="15138"/>
                    <a:pt x="6556" y="20458"/>
                    <a:pt x="1" y="20458"/>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grpSp>
      <p:grpSp>
        <p:nvGrpSpPr>
          <p:cNvPr id="41" name="Google Shape;215;p14">
            <a:extLst>
              <a:ext uri="{FF2B5EF4-FFF2-40B4-BE49-F238E27FC236}">
                <a16:creationId xmlns:a16="http://schemas.microsoft.com/office/drawing/2014/main" id="{EB7FD6D8-316B-A83E-E02F-6A0444525EB4}"/>
              </a:ext>
            </a:extLst>
          </p:cNvPr>
          <p:cNvGrpSpPr/>
          <p:nvPr/>
        </p:nvGrpSpPr>
        <p:grpSpPr>
          <a:xfrm>
            <a:off x="360913" y="3869345"/>
            <a:ext cx="840139" cy="840139"/>
            <a:chOff x="2190776" y="2499219"/>
            <a:chExt cx="630104" cy="630104"/>
          </a:xfrm>
        </p:grpSpPr>
        <p:sp>
          <p:nvSpPr>
            <p:cNvPr id="42" name="Google Shape;216;p14">
              <a:extLst>
                <a:ext uri="{FF2B5EF4-FFF2-40B4-BE49-F238E27FC236}">
                  <a16:creationId xmlns:a16="http://schemas.microsoft.com/office/drawing/2014/main" id="{7B9E7EF4-E0EF-260B-B5BA-1DA7A862CA18}"/>
                </a:ext>
              </a:extLst>
            </p:cNvPr>
            <p:cNvSpPr/>
            <p:nvPr/>
          </p:nvSpPr>
          <p:spPr>
            <a:xfrm>
              <a:off x="2236321" y="2544765"/>
              <a:ext cx="539012" cy="539012"/>
            </a:xfrm>
            <a:custGeom>
              <a:avLst/>
              <a:gdLst/>
              <a:ahLst/>
              <a:cxnLst/>
              <a:rect l="l" t="t" r="r" b="b"/>
              <a:pathLst>
                <a:path w="20237" h="20237" extrusionOk="0">
                  <a:moveTo>
                    <a:pt x="10103" y="0"/>
                  </a:moveTo>
                  <a:cubicBezTo>
                    <a:pt x="4529" y="0"/>
                    <a:pt x="0" y="4529"/>
                    <a:pt x="0" y="10103"/>
                  </a:cubicBezTo>
                  <a:cubicBezTo>
                    <a:pt x="0" y="15708"/>
                    <a:pt x="4529" y="20237"/>
                    <a:pt x="10103" y="20237"/>
                  </a:cubicBezTo>
                  <a:cubicBezTo>
                    <a:pt x="15708" y="20237"/>
                    <a:pt x="20237" y="15708"/>
                    <a:pt x="20237" y="10103"/>
                  </a:cubicBezTo>
                  <a:cubicBezTo>
                    <a:pt x="20237" y="4529"/>
                    <a:pt x="15708" y="0"/>
                    <a:pt x="10103" y="0"/>
                  </a:cubicBezTo>
                  <a:close/>
                </a:path>
              </a:pathLst>
            </a:custGeom>
            <a:solidFill>
              <a:srgbClr val="F2A365"/>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43" name="Google Shape;217;p14">
              <a:extLst>
                <a:ext uri="{FF2B5EF4-FFF2-40B4-BE49-F238E27FC236}">
                  <a16:creationId xmlns:a16="http://schemas.microsoft.com/office/drawing/2014/main" id="{1138BA44-6748-36A9-65B9-8D43E6566FC9}"/>
                </a:ext>
              </a:extLst>
            </p:cNvPr>
            <p:cNvSpPr/>
            <p:nvPr/>
          </p:nvSpPr>
          <p:spPr>
            <a:xfrm>
              <a:off x="2434539" y="2737069"/>
              <a:ext cx="91118" cy="91118"/>
            </a:xfrm>
            <a:custGeom>
              <a:avLst/>
              <a:gdLst/>
              <a:ahLst/>
              <a:cxnLst/>
              <a:rect l="l" t="t" r="r" b="b"/>
              <a:pathLst>
                <a:path w="3421" h="3421" extrusionOk="0">
                  <a:moveTo>
                    <a:pt x="1711" y="1"/>
                  </a:moveTo>
                  <a:cubicBezTo>
                    <a:pt x="1584" y="1"/>
                    <a:pt x="1489" y="96"/>
                    <a:pt x="1489" y="222"/>
                  </a:cubicBezTo>
                  <a:lnTo>
                    <a:pt x="1489" y="1521"/>
                  </a:lnTo>
                  <a:lnTo>
                    <a:pt x="222" y="1521"/>
                  </a:lnTo>
                  <a:cubicBezTo>
                    <a:pt x="95" y="1521"/>
                    <a:pt x="0" y="1616"/>
                    <a:pt x="0" y="1711"/>
                  </a:cubicBezTo>
                  <a:cubicBezTo>
                    <a:pt x="0" y="1838"/>
                    <a:pt x="95" y="1933"/>
                    <a:pt x="222" y="1933"/>
                  </a:cubicBezTo>
                  <a:lnTo>
                    <a:pt x="1489" y="1933"/>
                  </a:lnTo>
                  <a:lnTo>
                    <a:pt x="1489" y="3231"/>
                  </a:lnTo>
                  <a:cubicBezTo>
                    <a:pt x="1489" y="3326"/>
                    <a:pt x="1584" y="3421"/>
                    <a:pt x="1711" y="3421"/>
                  </a:cubicBezTo>
                  <a:cubicBezTo>
                    <a:pt x="1837" y="3421"/>
                    <a:pt x="1932" y="3326"/>
                    <a:pt x="1932" y="3231"/>
                  </a:cubicBezTo>
                  <a:lnTo>
                    <a:pt x="1932" y="1933"/>
                  </a:lnTo>
                  <a:lnTo>
                    <a:pt x="3199" y="1933"/>
                  </a:lnTo>
                  <a:cubicBezTo>
                    <a:pt x="3326" y="1933"/>
                    <a:pt x="3421" y="1838"/>
                    <a:pt x="3421" y="1711"/>
                  </a:cubicBezTo>
                  <a:cubicBezTo>
                    <a:pt x="3421" y="1616"/>
                    <a:pt x="3326" y="1521"/>
                    <a:pt x="3199" y="1521"/>
                  </a:cubicBezTo>
                  <a:lnTo>
                    <a:pt x="1932" y="1521"/>
                  </a:lnTo>
                  <a:lnTo>
                    <a:pt x="1932" y="222"/>
                  </a:lnTo>
                  <a:cubicBezTo>
                    <a:pt x="1932" y="96"/>
                    <a:pt x="1837" y="1"/>
                    <a:pt x="17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44" name="Google Shape;218;p14">
              <a:extLst>
                <a:ext uri="{FF2B5EF4-FFF2-40B4-BE49-F238E27FC236}">
                  <a16:creationId xmlns:a16="http://schemas.microsoft.com/office/drawing/2014/main" id="{D0930E95-94A2-9EA4-D40C-60A6E48F4248}"/>
                </a:ext>
              </a:extLst>
            </p:cNvPr>
            <p:cNvSpPr/>
            <p:nvPr/>
          </p:nvSpPr>
          <p:spPr>
            <a:xfrm>
              <a:off x="2360307" y="2662838"/>
              <a:ext cx="291893" cy="302014"/>
            </a:xfrm>
            <a:custGeom>
              <a:avLst/>
              <a:gdLst/>
              <a:ahLst/>
              <a:cxnLst/>
              <a:rect l="l" t="t" r="r" b="b"/>
              <a:pathLst>
                <a:path w="10959" h="11339" extrusionOk="0">
                  <a:moveTo>
                    <a:pt x="4498" y="444"/>
                  </a:moveTo>
                  <a:cubicBezTo>
                    <a:pt x="6746" y="444"/>
                    <a:pt x="8583" y="2249"/>
                    <a:pt x="8583" y="4498"/>
                  </a:cubicBezTo>
                  <a:cubicBezTo>
                    <a:pt x="8583" y="6746"/>
                    <a:pt x="6746" y="8583"/>
                    <a:pt x="4498" y="8583"/>
                  </a:cubicBezTo>
                  <a:cubicBezTo>
                    <a:pt x="2249" y="8583"/>
                    <a:pt x="444" y="6746"/>
                    <a:pt x="444" y="4498"/>
                  </a:cubicBezTo>
                  <a:cubicBezTo>
                    <a:pt x="444" y="2249"/>
                    <a:pt x="2249" y="444"/>
                    <a:pt x="4498" y="444"/>
                  </a:cubicBezTo>
                  <a:close/>
                  <a:moveTo>
                    <a:pt x="4498" y="1"/>
                  </a:moveTo>
                  <a:cubicBezTo>
                    <a:pt x="2027" y="1"/>
                    <a:pt x="1" y="2028"/>
                    <a:pt x="1" y="4498"/>
                  </a:cubicBezTo>
                  <a:cubicBezTo>
                    <a:pt x="1" y="7000"/>
                    <a:pt x="2027" y="8995"/>
                    <a:pt x="4498" y="8995"/>
                  </a:cubicBezTo>
                  <a:cubicBezTo>
                    <a:pt x="5574" y="8995"/>
                    <a:pt x="6588" y="8615"/>
                    <a:pt x="7379" y="7981"/>
                  </a:cubicBezTo>
                  <a:lnTo>
                    <a:pt x="10546" y="11275"/>
                  </a:lnTo>
                  <a:cubicBezTo>
                    <a:pt x="10610" y="11338"/>
                    <a:pt x="10641" y="11338"/>
                    <a:pt x="10705" y="11338"/>
                  </a:cubicBezTo>
                  <a:cubicBezTo>
                    <a:pt x="10768" y="11338"/>
                    <a:pt x="10831" y="11338"/>
                    <a:pt x="10863" y="11275"/>
                  </a:cubicBezTo>
                  <a:cubicBezTo>
                    <a:pt x="10958" y="11212"/>
                    <a:pt x="10958" y="11085"/>
                    <a:pt x="10863" y="10990"/>
                  </a:cubicBezTo>
                  <a:lnTo>
                    <a:pt x="7696" y="7696"/>
                  </a:lnTo>
                  <a:cubicBezTo>
                    <a:pt x="8488" y="6873"/>
                    <a:pt x="8995" y="5733"/>
                    <a:pt x="8995" y="4498"/>
                  </a:cubicBezTo>
                  <a:cubicBezTo>
                    <a:pt x="8995" y="2028"/>
                    <a:pt x="6968" y="1"/>
                    <a:pt x="449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45" name="Google Shape;219;p14">
              <a:extLst>
                <a:ext uri="{FF2B5EF4-FFF2-40B4-BE49-F238E27FC236}">
                  <a16:creationId xmlns:a16="http://schemas.microsoft.com/office/drawing/2014/main" id="{ED1A73F6-01AD-72AD-7F8C-2F0BEF1A2841}"/>
                </a:ext>
              </a:extLst>
            </p:cNvPr>
            <p:cNvSpPr/>
            <p:nvPr/>
          </p:nvSpPr>
          <p:spPr>
            <a:xfrm>
              <a:off x="2190776" y="2499219"/>
              <a:ext cx="420087" cy="535630"/>
            </a:xfrm>
            <a:custGeom>
              <a:avLst/>
              <a:gdLst/>
              <a:ahLst/>
              <a:cxnLst/>
              <a:rect l="l" t="t" r="r" b="b"/>
              <a:pathLst>
                <a:path w="15772" h="20110" fill="none" extrusionOk="0">
                  <a:moveTo>
                    <a:pt x="3389" y="20110"/>
                  </a:moveTo>
                  <a:cubicBezTo>
                    <a:pt x="1298" y="17988"/>
                    <a:pt x="0" y="15043"/>
                    <a:pt x="0" y="11813"/>
                  </a:cubicBezTo>
                  <a:cubicBezTo>
                    <a:pt x="0" y="5289"/>
                    <a:pt x="5289" y="0"/>
                    <a:pt x="11813" y="0"/>
                  </a:cubicBezTo>
                  <a:cubicBezTo>
                    <a:pt x="13206" y="0"/>
                    <a:pt x="14536" y="253"/>
                    <a:pt x="15771" y="697"/>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46" name="Google Shape;220;p14">
              <a:extLst>
                <a:ext uri="{FF2B5EF4-FFF2-40B4-BE49-F238E27FC236}">
                  <a16:creationId xmlns:a16="http://schemas.microsoft.com/office/drawing/2014/main" id="{7E52DC6B-30DE-0405-773F-8C102C613D09}"/>
                </a:ext>
              </a:extLst>
            </p:cNvPr>
            <p:cNvSpPr/>
            <p:nvPr/>
          </p:nvSpPr>
          <p:spPr>
            <a:xfrm>
              <a:off x="2505388" y="2584398"/>
              <a:ext cx="315492" cy="544925"/>
            </a:xfrm>
            <a:custGeom>
              <a:avLst/>
              <a:gdLst/>
              <a:ahLst/>
              <a:cxnLst/>
              <a:rect l="l" t="t" r="r" b="b"/>
              <a:pathLst>
                <a:path w="11845" h="20459" fill="none" extrusionOk="0">
                  <a:moveTo>
                    <a:pt x="8108" y="1"/>
                  </a:moveTo>
                  <a:cubicBezTo>
                    <a:pt x="10388" y="2154"/>
                    <a:pt x="11845" y="5226"/>
                    <a:pt x="11845" y="8615"/>
                  </a:cubicBezTo>
                  <a:cubicBezTo>
                    <a:pt x="11845" y="15138"/>
                    <a:pt x="6556" y="20459"/>
                    <a:pt x="1" y="20459"/>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grpSp>
      <p:grpSp>
        <p:nvGrpSpPr>
          <p:cNvPr id="47" name="Google Shape;221;p14">
            <a:extLst>
              <a:ext uri="{FF2B5EF4-FFF2-40B4-BE49-F238E27FC236}">
                <a16:creationId xmlns:a16="http://schemas.microsoft.com/office/drawing/2014/main" id="{3F4863EE-9A7F-889A-C4EC-8877B0ECB432}"/>
              </a:ext>
            </a:extLst>
          </p:cNvPr>
          <p:cNvGrpSpPr/>
          <p:nvPr/>
        </p:nvGrpSpPr>
        <p:grpSpPr>
          <a:xfrm>
            <a:off x="4429846" y="1837061"/>
            <a:ext cx="3416144" cy="2890347"/>
            <a:chOff x="2820853" y="1403508"/>
            <a:chExt cx="3502263" cy="2951424"/>
          </a:xfrm>
        </p:grpSpPr>
        <p:sp>
          <p:nvSpPr>
            <p:cNvPr id="48" name="Google Shape;222;p14">
              <a:extLst>
                <a:ext uri="{FF2B5EF4-FFF2-40B4-BE49-F238E27FC236}">
                  <a16:creationId xmlns:a16="http://schemas.microsoft.com/office/drawing/2014/main" id="{0D6E6505-B045-B936-BC31-5B5504CA4A08}"/>
                </a:ext>
              </a:extLst>
            </p:cNvPr>
            <p:cNvSpPr/>
            <p:nvPr/>
          </p:nvSpPr>
          <p:spPr>
            <a:xfrm>
              <a:off x="2942335" y="1403508"/>
              <a:ext cx="3260177" cy="2951424"/>
            </a:xfrm>
            <a:custGeom>
              <a:avLst/>
              <a:gdLst/>
              <a:ahLst/>
              <a:cxnLst/>
              <a:rect l="l" t="t" r="r" b="b"/>
              <a:pathLst>
                <a:path w="122402" h="110810" fill="none" extrusionOk="0">
                  <a:moveTo>
                    <a:pt x="25335" y="0"/>
                  </a:moveTo>
                  <a:cubicBezTo>
                    <a:pt x="10008" y="11148"/>
                    <a:pt x="0" y="29199"/>
                    <a:pt x="0" y="49594"/>
                  </a:cubicBezTo>
                  <a:cubicBezTo>
                    <a:pt x="0" y="83416"/>
                    <a:pt x="27394" y="110810"/>
                    <a:pt x="61185" y="110810"/>
                  </a:cubicBezTo>
                  <a:cubicBezTo>
                    <a:pt x="95007" y="110810"/>
                    <a:pt x="122401" y="83416"/>
                    <a:pt x="122401" y="49594"/>
                  </a:cubicBezTo>
                  <a:cubicBezTo>
                    <a:pt x="122401" y="29199"/>
                    <a:pt x="112394" y="11116"/>
                    <a:pt x="97034" y="0"/>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49" name="Google Shape;223;p14">
              <a:extLst>
                <a:ext uri="{FF2B5EF4-FFF2-40B4-BE49-F238E27FC236}">
                  <a16:creationId xmlns:a16="http://schemas.microsoft.com/office/drawing/2014/main" id="{19C3070A-0B97-D396-DD67-2513E58A6DF9}"/>
                </a:ext>
              </a:extLst>
            </p:cNvPr>
            <p:cNvSpPr/>
            <p:nvPr/>
          </p:nvSpPr>
          <p:spPr>
            <a:xfrm>
              <a:off x="2820853" y="1675958"/>
              <a:ext cx="504440" cy="27"/>
            </a:xfrm>
            <a:custGeom>
              <a:avLst/>
              <a:gdLst/>
              <a:ahLst/>
              <a:cxnLst/>
              <a:rect l="l" t="t" r="r" b="b"/>
              <a:pathLst>
                <a:path w="18939" h="1" fill="none" extrusionOk="0">
                  <a:moveTo>
                    <a:pt x="1" y="0"/>
                  </a:moveTo>
                  <a:lnTo>
                    <a:pt x="18939" y="0"/>
                  </a:ln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0" name="Google Shape;224;p14">
              <a:extLst>
                <a:ext uri="{FF2B5EF4-FFF2-40B4-BE49-F238E27FC236}">
                  <a16:creationId xmlns:a16="http://schemas.microsoft.com/office/drawing/2014/main" id="{9C1B195D-A7EB-DBCF-CACD-E9AE3EB371F8}"/>
                </a:ext>
              </a:extLst>
            </p:cNvPr>
            <p:cNvSpPr/>
            <p:nvPr/>
          </p:nvSpPr>
          <p:spPr>
            <a:xfrm>
              <a:off x="2820853" y="3985452"/>
              <a:ext cx="716162" cy="27"/>
            </a:xfrm>
            <a:custGeom>
              <a:avLst/>
              <a:gdLst/>
              <a:ahLst/>
              <a:cxnLst/>
              <a:rect l="l" t="t" r="r" b="b"/>
              <a:pathLst>
                <a:path w="26888" h="1" fill="none" extrusionOk="0">
                  <a:moveTo>
                    <a:pt x="1" y="1"/>
                  </a:moveTo>
                  <a:lnTo>
                    <a:pt x="26888" y="1"/>
                  </a:ln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1" name="Google Shape;225;p14">
              <a:extLst>
                <a:ext uri="{FF2B5EF4-FFF2-40B4-BE49-F238E27FC236}">
                  <a16:creationId xmlns:a16="http://schemas.microsoft.com/office/drawing/2014/main" id="{1DFBCE99-52A2-1A53-6851-3DC0880E7C75}"/>
                </a:ext>
              </a:extLst>
            </p:cNvPr>
            <p:cNvSpPr/>
            <p:nvPr/>
          </p:nvSpPr>
          <p:spPr>
            <a:xfrm>
              <a:off x="2820853" y="2828161"/>
              <a:ext cx="127395" cy="27"/>
            </a:xfrm>
            <a:custGeom>
              <a:avLst/>
              <a:gdLst/>
              <a:ahLst/>
              <a:cxnLst/>
              <a:rect l="l" t="t" r="r" b="b"/>
              <a:pathLst>
                <a:path w="4783" h="1" fill="none" extrusionOk="0">
                  <a:moveTo>
                    <a:pt x="1" y="1"/>
                  </a:moveTo>
                  <a:lnTo>
                    <a:pt x="4783" y="1"/>
                  </a:ln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2" name="Google Shape;226;p14">
              <a:extLst>
                <a:ext uri="{FF2B5EF4-FFF2-40B4-BE49-F238E27FC236}">
                  <a16:creationId xmlns:a16="http://schemas.microsoft.com/office/drawing/2014/main" id="{7E0AED97-68FE-7954-67F7-D0E02180C35E}"/>
                </a:ext>
              </a:extLst>
            </p:cNvPr>
            <p:cNvSpPr/>
            <p:nvPr/>
          </p:nvSpPr>
          <p:spPr>
            <a:xfrm>
              <a:off x="5818676" y="1675958"/>
              <a:ext cx="504440" cy="27"/>
            </a:xfrm>
            <a:custGeom>
              <a:avLst/>
              <a:gdLst/>
              <a:ahLst/>
              <a:cxnLst/>
              <a:rect l="l" t="t" r="r" b="b"/>
              <a:pathLst>
                <a:path w="18939" h="1" fill="none" extrusionOk="0">
                  <a:moveTo>
                    <a:pt x="18939" y="0"/>
                  </a:moveTo>
                  <a:lnTo>
                    <a:pt x="1" y="0"/>
                  </a:ln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3" name="Google Shape;227;p14">
              <a:extLst>
                <a:ext uri="{FF2B5EF4-FFF2-40B4-BE49-F238E27FC236}">
                  <a16:creationId xmlns:a16="http://schemas.microsoft.com/office/drawing/2014/main" id="{D04B4A5E-3DF6-2978-3856-5507B69F5183}"/>
                </a:ext>
              </a:extLst>
            </p:cNvPr>
            <p:cNvSpPr/>
            <p:nvPr/>
          </p:nvSpPr>
          <p:spPr>
            <a:xfrm>
              <a:off x="5606954" y="3985452"/>
              <a:ext cx="716162" cy="27"/>
            </a:xfrm>
            <a:custGeom>
              <a:avLst/>
              <a:gdLst/>
              <a:ahLst/>
              <a:cxnLst/>
              <a:rect l="l" t="t" r="r" b="b"/>
              <a:pathLst>
                <a:path w="26888" h="1" fill="none" extrusionOk="0">
                  <a:moveTo>
                    <a:pt x="26888" y="1"/>
                  </a:moveTo>
                  <a:lnTo>
                    <a:pt x="1" y="1"/>
                  </a:ln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4" name="Google Shape;228;p14">
              <a:extLst>
                <a:ext uri="{FF2B5EF4-FFF2-40B4-BE49-F238E27FC236}">
                  <a16:creationId xmlns:a16="http://schemas.microsoft.com/office/drawing/2014/main" id="{317C8E4F-B9E3-E0E9-CD47-B5E102E72682}"/>
                </a:ext>
              </a:extLst>
            </p:cNvPr>
            <p:cNvSpPr/>
            <p:nvPr/>
          </p:nvSpPr>
          <p:spPr>
            <a:xfrm>
              <a:off x="6195721" y="2828161"/>
              <a:ext cx="127395" cy="27"/>
            </a:xfrm>
            <a:custGeom>
              <a:avLst/>
              <a:gdLst/>
              <a:ahLst/>
              <a:cxnLst/>
              <a:rect l="l" t="t" r="r" b="b"/>
              <a:pathLst>
                <a:path w="4783" h="1" fill="none" extrusionOk="0">
                  <a:moveTo>
                    <a:pt x="4783" y="1"/>
                  </a:moveTo>
                  <a:lnTo>
                    <a:pt x="1" y="1"/>
                  </a:ln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5" name="Google Shape;229;p14">
              <a:extLst>
                <a:ext uri="{FF2B5EF4-FFF2-40B4-BE49-F238E27FC236}">
                  <a16:creationId xmlns:a16="http://schemas.microsoft.com/office/drawing/2014/main" id="{A2B3DC92-F805-6202-A1E9-94642FB8C7E6}"/>
                </a:ext>
              </a:extLst>
            </p:cNvPr>
            <p:cNvSpPr/>
            <p:nvPr/>
          </p:nvSpPr>
          <p:spPr>
            <a:xfrm>
              <a:off x="3623872" y="1880914"/>
              <a:ext cx="1896226" cy="1175030"/>
            </a:xfrm>
            <a:custGeom>
              <a:avLst/>
              <a:gdLst/>
              <a:ahLst/>
              <a:cxnLst/>
              <a:rect l="l" t="t" r="r" b="b"/>
              <a:pathLst>
                <a:path w="71193" h="44116" extrusionOk="0">
                  <a:moveTo>
                    <a:pt x="3421" y="1"/>
                  </a:moveTo>
                  <a:cubicBezTo>
                    <a:pt x="1553" y="1"/>
                    <a:pt x="1" y="1521"/>
                    <a:pt x="1" y="3421"/>
                  </a:cubicBezTo>
                  <a:lnTo>
                    <a:pt x="1" y="40695"/>
                  </a:lnTo>
                  <a:cubicBezTo>
                    <a:pt x="1" y="42595"/>
                    <a:pt x="1553" y="44116"/>
                    <a:pt x="3421" y="44116"/>
                  </a:cubicBezTo>
                  <a:lnTo>
                    <a:pt x="67773" y="44116"/>
                  </a:lnTo>
                  <a:cubicBezTo>
                    <a:pt x="69641" y="44116"/>
                    <a:pt x="71193" y="42595"/>
                    <a:pt x="71193" y="40695"/>
                  </a:cubicBezTo>
                  <a:lnTo>
                    <a:pt x="71193" y="3421"/>
                  </a:lnTo>
                  <a:cubicBezTo>
                    <a:pt x="71193" y="1521"/>
                    <a:pt x="69641" y="1"/>
                    <a:pt x="67773" y="1"/>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6" name="Google Shape;230;p14">
              <a:extLst>
                <a:ext uri="{FF2B5EF4-FFF2-40B4-BE49-F238E27FC236}">
                  <a16:creationId xmlns:a16="http://schemas.microsoft.com/office/drawing/2014/main" id="{DAFF8C89-5435-EF70-B533-8F56B6CB0D2D}"/>
                </a:ext>
              </a:extLst>
            </p:cNvPr>
            <p:cNvSpPr/>
            <p:nvPr/>
          </p:nvSpPr>
          <p:spPr>
            <a:xfrm>
              <a:off x="3331180" y="3017962"/>
              <a:ext cx="2481610" cy="455512"/>
            </a:xfrm>
            <a:custGeom>
              <a:avLst/>
              <a:gdLst/>
              <a:ahLst/>
              <a:cxnLst/>
              <a:rect l="l" t="t" r="r" b="b"/>
              <a:pathLst>
                <a:path w="93171" h="17102" extrusionOk="0">
                  <a:moveTo>
                    <a:pt x="14410" y="0"/>
                  </a:moveTo>
                  <a:cubicBezTo>
                    <a:pt x="12542" y="0"/>
                    <a:pt x="10610" y="634"/>
                    <a:pt x="10103" y="1394"/>
                  </a:cubicBezTo>
                  <a:lnTo>
                    <a:pt x="507" y="15740"/>
                  </a:lnTo>
                  <a:cubicBezTo>
                    <a:pt x="1" y="16468"/>
                    <a:pt x="1616" y="17102"/>
                    <a:pt x="4118" y="17102"/>
                  </a:cubicBezTo>
                  <a:lnTo>
                    <a:pt x="89086" y="17102"/>
                  </a:lnTo>
                  <a:cubicBezTo>
                    <a:pt x="91556" y="17102"/>
                    <a:pt x="93171" y="16468"/>
                    <a:pt x="92664" y="15740"/>
                  </a:cubicBezTo>
                  <a:lnTo>
                    <a:pt x="83069" y="1394"/>
                  </a:lnTo>
                  <a:cubicBezTo>
                    <a:pt x="82594" y="634"/>
                    <a:pt x="80630" y="0"/>
                    <a:pt x="78762" y="0"/>
                  </a:cubicBezTo>
                  <a:close/>
                </a:path>
              </a:pathLst>
            </a:custGeom>
            <a:solidFill>
              <a:srgbClr val="FFFFFF"/>
            </a:solidFill>
            <a:ln w="237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7" name="Google Shape;231;p14">
              <a:extLst>
                <a:ext uri="{FF2B5EF4-FFF2-40B4-BE49-F238E27FC236}">
                  <a16:creationId xmlns:a16="http://schemas.microsoft.com/office/drawing/2014/main" id="{08ADF899-54B1-96C0-10D7-932EEAB61D94}"/>
                </a:ext>
              </a:extLst>
            </p:cNvPr>
            <p:cNvSpPr/>
            <p:nvPr/>
          </p:nvSpPr>
          <p:spPr>
            <a:xfrm>
              <a:off x="3338771" y="3444761"/>
              <a:ext cx="2467280" cy="81849"/>
            </a:xfrm>
            <a:custGeom>
              <a:avLst/>
              <a:gdLst/>
              <a:ahLst/>
              <a:cxnLst/>
              <a:rect l="l" t="t" r="r" b="b"/>
              <a:pathLst>
                <a:path w="92633" h="3073" extrusionOk="0">
                  <a:moveTo>
                    <a:pt x="127" y="1"/>
                  </a:moveTo>
                  <a:lnTo>
                    <a:pt x="127" y="1"/>
                  </a:lnTo>
                  <a:cubicBezTo>
                    <a:pt x="1" y="1869"/>
                    <a:pt x="3358" y="3073"/>
                    <a:pt x="5543" y="3073"/>
                  </a:cubicBezTo>
                  <a:lnTo>
                    <a:pt x="87091" y="3073"/>
                  </a:lnTo>
                  <a:cubicBezTo>
                    <a:pt x="89276" y="3073"/>
                    <a:pt x="92633" y="1869"/>
                    <a:pt x="92474" y="1"/>
                  </a:cubicBezTo>
                  <a:lnTo>
                    <a:pt x="92474" y="1"/>
                  </a:lnTo>
                  <a:cubicBezTo>
                    <a:pt x="92443" y="603"/>
                    <a:pt x="90954" y="1078"/>
                    <a:pt x="88801" y="1078"/>
                  </a:cubicBezTo>
                  <a:lnTo>
                    <a:pt x="3833" y="1078"/>
                  </a:lnTo>
                  <a:cubicBezTo>
                    <a:pt x="1679" y="1078"/>
                    <a:pt x="191" y="603"/>
                    <a:pt x="127"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8" name="Google Shape;232;p14">
              <a:extLst>
                <a:ext uri="{FF2B5EF4-FFF2-40B4-BE49-F238E27FC236}">
                  <a16:creationId xmlns:a16="http://schemas.microsoft.com/office/drawing/2014/main" id="{FCF9C964-72D7-1FFF-A2FC-EA5CAE1C60D7}"/>
                </a:ext>
              </a:extLst>
            </p:cNvPr>
            <p:cNvSpPr/>
            <p:nvPr/>
          </p:nvSpPr>
          <p:spPr>
            <a:xfrm>
              <a:off x="3747032" y="3062656"/>
              <a:ext cx="104622" cy="22800"/>
            </a:xfrm>
            <a:custGeom>
              <a:avLst/>
              <a:gdLst/>
              <a:ahLst/>
              <a:cxnLst/>
              <a:rect l="l" t="t" r="r" b="b"/>
              <a:pathLst>
                <a:path w="3928" h="856" extrusionOk="0">
                  <a:moveTo>
                    <a:pt x="1046" y="1"/>
                  </a:moveTo>
                  <a:cubicBezTo>
                    <a:pt x="697" y="1"/>
                    <a:pt x="380" y="96"/>
                    <a:pt x="317" y="223"/>
                  </a:cubicBezTo>
                  <a:cubicBezTo>
                    <a:pt x="222" y="381"/>
                    <a:pt x="190" y="476"/>
                    <a:pt x="95" y="634"/>
                  </a:cubicBezTo>
                  <a:cubicBezTo>
                    <a:pt x="0" y="761"/>
                    <a:pt x="222" y="856"/>
                    <a:pt x="571" y="856"/>
                  </a:cubicBezTo>
                  <a:lnTo>
                    <a:pt x="2946" y="856"/>
                  </a:lnTo>
                  <a:cubicBezTo>
                    <a:pt x="3262" y="856"/>
                    <a:pt x="3579" y="761"/>
                    <a:pt x="3642" y="634"/>
                  </a:cubicBezTo>
                  <a:cubicBezTo>
                    <a:pt x="3737" y="476"/>
                    <a:pt x="3769" y="381"/>
                    <a:pt x="3864" y="223"/>
                  </a:cubicBezTo>
                  <a:cubicBezTo>
                    <a:pt x="3927" y="96"/>
                    <a:pt x="3706" y="1"/>
                    <a:pt x="3389"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59" name="Google Shape;233;p14">
              <a:extLst>
                <a:ext uri="{FF2B5EF4-FFF2-40B4-BE49-F238E27FC236}">
                  <a16:creationId xmlns:a16="http://schemas.microsoft.com/office/drawing/2014/main" id="{BA3AAC85-EA93-7EBB-338A-FE0AEA0041AA}"/>
                </a:ext>
              </a:extLst>
            </p:cNvPr>
            <p:cNvSpPr/>
            <p:nvPr/>
          </p:nvSpPr>
          <p:spPr>
            <a:xfrm>
              <a:off x="3858366" y="3062656"/>
              <a:ext cx="102944" cy="22800"/>
            </a:xfrm>
            <a:custGeom>
              <a:avLst/>
              <a:gdLst/>
              <a:ahLst/>
              <a:cxnLst/>
              <a:rect l="l" t="t" r="r" b="b"/>
              <a:pathLst>
                <a:path w="3865" h="856" extrusionOk="0">
                  <a:moveTo>
                    <a:pt x="951" y="1"/>
                  </a:moveTo>
                  <a:cubicBezTo>
                    <a:pt x="634" y="1"/>
                    <a:pt x="317" y="96"/>
                    <a:pt x="286" y="223"/>
                  </a:cubicBezTo>
                  <a:cubicBezTo>
                    <a:pt x="191" y="381"/>
                    <a:pt x="127" y="476"/>
                    <a:pt x="64" y="634"/>
                  </a:cubicBezTo>
                  <a:cubicBezTo>
                    <a:pt x="1" y="761"/>
                    <a:pt x="222" y="856"/>
                    <a:pt x="539" y="856"/>
                  </a:cubicBezTo>
                  <a:lnTo>
                    <a:pt x="2946" y="856"/>
                  </a:lnTo>
                  <a:cubicBezTo>
                    <a:pt x="3263" y="856"/>
                    <a:pt x="3579" y="761"/>
                    <a:pt x="3611" y="634"/>
                  </a:cubicBezTo>
                  <a:cubicBezTo>
                    <a:pt x="3706" y="476"/>
                    <a:pt x="3738" y="381"/>
                    <a:pt x="3801" y="223"/>
                  </a:cubicBezTo>
                  <a:cubicBezTo>
                    <a:pt x="3864" y="96"/>
                    <a:pt x="3643" y="1"/>
                    <a:pt x="332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0" name="Google Shape;234;p14">
              <a:extLst>
                <a:ext uri="{FF2B5EF4-FFF2-40B4-BE49-F238E27FC236}">
                  <a16:creationId xmlns:a16="http://schemas.microsoft.com/office/drawing/2014/main" id="{379BF60A-77C6-2927-F997-59FE7E6270D5}"/>
                </a:ext>
              </a:extLst>
            </p:cNvPr>
            <p:cNvSpPr/>
            <p:nvPr/>
          </p:nvSpPr>
          <p:spPr>
            <a:xfrm>
              <a:off x="3968875" y="3062656"/>
              <a:ext cx="102092" cy="22800"/>
            </a:xfrm>
            <a:custGeom>
              <a:avLst/>
              <a:gdLst/>
              <a:ahLst/>
              <a:cxnLst/>
              <a:rect l="l" t="t" r="r" b="b"/>
              <a:pathLst>
                <a:path w="3833" h="856" extrusionOk="0">
                  <a:moveTo>
                    <a:pt x="919" y="1"/>
                  </a:moveTo>
                  <a:cubicBezTo>
                    <a:pt x="602" y="1"/>
                    <a:pt x="285" y="96"/>
                    <a:pt x="254" y="223"/>
                  </a:cubicBezTo>
                  <a:cubicBezTo>
                    <a:pt x="190" y="381"/>
                    <a:pt x="127" y="476"/>
                    <a:pt x="64" y="634"/>
                  </a:cubicBezTo>
                  <a:cubicBezTo>
                    <a:pt x="0" y="761"/>
                    <a:pt x="254" y="856"/>
                    <a:pt x="570" y="856"/>
                  </a:cubicBezTo>
                  <a:lnTo>
                    <a:pt x="2946" y="856"/>
                  </a:lnTo>
                  <a:cubicBezTo>
                    <a:pt x="3294" y="856"/>
                    <a:pt x="3579" y="761"/>
                    <a:pt x="3642" y="634"/>
                  </a:cubicBezTo>
                  <a:cubicBezTo>
                    <a:pt x="3706" y="476"/>
                    <a:pt x="3737" y="381"/>
                    <a:pt x="3769" y="223"/>
                  </a:cubicBezTo>
                  <a:cubicBezTo>
                    <a:pt x="3832" y="96"/>
                    <a:pt x="3611" y="1"/>
                    <a:pt x="3262"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1" name="Google Shape;235;p14">
              <a:extLst>
                <a:ext uri="{FF2B5EF4-FFF2-40B4-BE49-F238E27FC236}">
                  <a16:creationId xmlns:a16="http://schemas.microsoft.com/office/drawing/2014/main" id="{64C2D447-9FDA-A8B0-5516-8870A4135223}"/>
                </a:ext>
              </a:extLst>
            </p:cNvPr>
            <p:cNvSpPr/>
            <p:nvPr/>
          </p:nvSpPr>
          <p:spPr>
            <a:xfrm>
              <a:off x="4080209" y="3062656"/>
              <a:ext cx="100414" cy="22800"/>
            </a:xfrm>
            <a:custGeom>
              <a:avLst/>
              <a:gdLst/>
              <a:ahLst/>
              <a:cxnLst/>
              <a:rect l="l" t="t" r="r" b="b"/>
              <a:pathLst>
                <a:path w="3770" h="856" extrusionOk="0">
                  <a:moveTo>
                    <a:pt x="856" y="1"/>
                  </a:moveTo>
                  <a:cubicBezTo>
                    <a:pt x="539" y="1"/>
                    <a:pt x="222" y="96"/>
                    <a:pt x="191" y="223"/>
                  </a:cubicBezTo>
                  <a:cubicBezTo>
                    <a:pt x="127" y="381"/>
                    <a:pt x="96" y="476"/>
                    <a:pt x="64" y="634"/>
                  </a:cubicBezTo>
                  <a:cubicBezTo>
                    <a:pt x="1" y="761"/>
                    <a:pt x="254" y="856"/>
                    <a:pt x="571" y="856"/>
                  </a:cubicBezTo>
                  <a:lnTo>
                    <a:pt x="2946" y="856"/>
                  </a:lnTo>
                  <a:cubicBezTo>
                    <a:pt x="3294" y="856"/>
                    <a:pt x="3579" y="761"/>
                    <a:pt x="3611" y="634"/>
                  </a:cubicBezTo>
                  <a:cubicBezTo>
                    <a:pt x="3674" y="476"/>
                    <a:pt x="3674" y="381"/>
                    <a:pt x="3738" y="223"/>
                  </a:cubicBezTo>
                  <a:cubicBezTo>
                    <a:pt x="3769" y="96"/>
                    <a:pt x="3516" y="1"/>
                    <a:pt x="3199"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2" name="Google Shape;236;p14">
              <a:extLst>
                <a:ext uri="{FF2B5EF4-FFF2-40B4-BE49-F238E27FC236}">
                  <a16:creationId xmlns:a16="http://schemas.microsoft.com/office/drawing/2014/main" id="{8BB1CEDD-C790-3D5C-2467-032835A08E33}"/>
                </a:ext>
              </a:extLst>
            </p:cNvPr>
            <p:cNvSpPr/>
            <p:nvPr/>
          </p:nvSpPr>
          <p:spPr>
            <a:xfrm>
              <a:off x="4191570" y="3062656"/>
              <a:ext cx="98709" cy="22800"/>
            </a:xfrm>
            <a:custGeom>
              <a:avLst/>
              <a:gdLst/>
              <a:ahLst/>
              <a:cxnLst/>
              <a:rect l="l" t="t" r="r" b="b"/>
              <a:pathLst>
                <a:path w="3706" h="856" extrusionOk="0">
                  <a:moveTo>
                    <a:pt x="792" y="1"/>
                  </a:moveTo>
                  <a:cubicBezTo>
                    <a:pt x="475" y="1"/>
                    <a:pt x="158" y="96"/>
                    <a:pt x="127" y="223"/>
                  </a:cubicBezTo>
                  <a:cubicBezTo>
                    <a:pt x="95" y="381"/>
                    <a:pt x="63" y="476"/>
                    <a:pt x="32" y="634"/>
                  </a:cubicBezTo>
                  <a:cubicBezTo>
                    <a:pt x="0" y="761"/>
                    <a:pt x="222" y="856"/>
                    <a:pt x="570" y="856"/>
                  </a:cubicBezTo>
                  <a:lnTo>
                    <a:pt x="2945" y="856"/>
                  </a:lnTo>
                  <a:cubicBezTo>
                    <a:pt x="3294" y="856"/>
                    <a:pt x="3579" y="761"/>
                    <a:pt x="3610" y="634"/>
                  </a:cubicBezTo>
                  <a:cubicBezTo>
                    <a:pt x="3642" y="476"/>
                    <a:pt x="3642" y="381"/>
                    <a:pt x="3674" y="223"/>
                  </a:cubicBezTo>
                  <a:cubicBezTo>
                    <a:pt x="3705" y="96"/>
                    <a:pt x="3452" y="1"/>
                    <a:pt x="3135"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3" name="Google Shape;237;p14">
              <a:extLst>
                <a:ext uri="{FF2B5EF4-FFF2-40B4-BE49-F238E27FC236}">
                  <a16:creationId xmlns:a16="http://schemas.microsoft.com/office/drawing/2014/main" id="{FDC0A37D-309B-AC13-B11E-D5634BEE1B09}"/>
                </a:ext>
              </a:extLst>
            </p:cNvPr>
            <p:cNvSpPr/>
            <p:nvPr/>
          </p:nvSpPr>
          <p:spPr>
            <a:xfrm>
              <a:off x="4302052" y="3062656"/>
              <a:ext cx="97031" cy="22800"/>
            </a:xfrm>
            <a:custGeom>
              <a:avLst/>
              <a:gdLst/>
              <a:ahLst/>
              <a:cxnLst/>
              <a:rect l="l" t="t" r="r" b="b"/>
              <a:pathLst>
                <a:path w="3643" h="856" extrusionOk="0">
                  <a:moveTo>
                    <a:pt x="729" y="1"/>
                  </a:moveTo>
                  <a:cubicBezTo>
                    <a:pt x="412" y="1"/>
                    <a:pt x="127" y="96"/>
                    <a:pt x="96" y="223"/>
                  </a:cubicBezTo>
                  <a:cubicBezTo>
                    <a:pt x="96" y="381"/>
                    <a:pt x="64" y="476"/>
                    <a:pt x="32" y="634"/>
                  </a:cubicBezTo>
                  <a:cubicBezTo>
                    <a:pt x="1" y="761"/>
                    <a:pt x="254" y="856"/>
                    <a:pt x="602" y="856"/>
                  </a:cubicBezTo>
                  <a:lnTo>
                    <a:pt x="2978" y="856"/>
                  </a:lnTo>
                  <a:cubicBezTo>
                    <a:pt x="3294" y="856"/>
                    <a:pt x="3579" y="761"/>
                    <a:pt x="3579" y="634"/>
                  </a:cubicBezTo>
                  <a:cubicBezTo>
                    <a:pt x="3611" y="476"/>
                    <a:pt x="3611" y="381"/>
                    <a:pt x="3643" y="223"/>
                  </a:cubicBezTo>
                  <a:cubicBezTo>
                    <a:pt x="3643" y="96"/>
                    <a:pt x="3421" y="1"/>
                    <a:pt x="3073"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4" name="Google Shape;238;p14">
              <a:extLst>
                <a:ext uri="{FF2B5EF4-FFF2-40B4-BE49-F238E27FC236}">
                  <a16:creationId xmlns:a16="http://schemas.microsoft.com/office/drawing/2014/main" id="{3EE118DB-E49E-74C2-1246-20DEE121D5CC}"/>
                </a:ext>
              </a:extLst>
            </p:cNvPr>
            <p:cNvSpPr/>
            <p:nvPr/>
          </p:nvSpPr>
          <p:spPr>
            <a:xfrm>
              <a:off x="4413413" y="3062656"/>
              <a:ext cx="96179" cy="22800"/>
            </a:xfrm>
            <a:custGeom>
              <a:avLst/>
              <a:gdLst/>
              <a:ahLst/>
              <a:cxnLst/>
              <a:rect l="l" t="t" r="r" b="b"/>
              <a:pathLst>
                <a:path w="3611" h="856" extrusionOk="0">
                  <a:moveTo>
                    <a:pt x="665" y="1"/>
                  </a:moveTo>
                  <a:cubicBezTo>
                    <a:pt x="348" y="1"/>
                    <a:pt x="63" y="96"/>
                    <a:pt x="63" y="223"/>
                  </a:cubicBezTo>
                  <a:cubicBezTo>
                    <a:pt x="32" y="381"/>
                    <a:pt x="32" y="476"/>
                    <a:pt x="0" y="634"/>
                  </a:cubicBezTo>
                  <a:cubicBezTo>
                    <a:pt x="0" y="761"/>
                    <a:pt x="253" y="856"/>
                    <a:pt x="602" y="856"/>
                  </a:cubicBezTo>
                  <a:lnTo>
                    <a:pt x="2977" y="856"/>
                  </a:lnTo>
                  <a:cubicBezTo>
                    <a:pt x="3294" y="856"/>
                    <a:pt x="3579" y="761"/>
                    <a:pt x="3579" y="634"/>
                  </a:cubicBezTo>
                  <a:cubicBezTo>
                    <a:pt x="3579" y="476"/>
                    <a:pt x="3579" y="381"/>
                    <a:pt x="3610" y="223"/>
                  </a:cubicBezTo>
                  <a:cubicBezTo>
                    <a:pt x="3610" y="96"/>
                    <a:pt x="3357" y="1"/>
                    <a:pt x="3009"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5" name="Google Shape;239;p14">
              <a:extLst>
                <a:ext uri="{FF2B5EF4-FFF2-40B4-BE49-F238E27FC236}">
                  <a16:creationId xmlns:a16="http://schemas.microsoft.com/office/drawing/2014/main" id="{7340AF7B-23AC-062F-D8EB-91268EE68118}"/>
                </a:ext>
              </a:extLst>
            </p:cNvPr>
            <p:cNvSpPr/>
            <p:nvPr/>
          </p:nvSpPr>
          <p:spPr>
            <a:xfrm>
              <a:off x="4524747" y="3062656"/>
              <a:ext cx="95327" cy="22800"/>
            </a:xfrm>
            <a:custGeom>
              <a:avLst/>
              <a:gdLst/>
              <a:ahLst/>
              <a:cxnLst/>
              <a:rect l="l" t="t" r="r" b="b"/>
              <a:pathLst>
                <a:path w="3579" h="856" extrusionOk="0">
                  <a:moveTo>
                    <a:pt x="602" y="1"/>
                  </a:moveTo>
                  <a:cubicBezTo>
                    <a:pt x="285" y="1"/>
                    <a:pt x="0" y="96"/>
                    <a:pt x="0" y="223"/>
                  </a:cubicBezTo>
                  <a:cubicBezTo>
                    <a:pt x="0" y="381"/>
                    <a:pt x="0" y="476"/>
                    <a:pt x="0" y="634"/>
                  </a:cubicBezTo>
                  <a:cubicBezTo>
                    <a:pt x="0" y="761"/>
                    <a:pt x="254" y="856"/>
                    <a:pt x="570" y="856"/>
                  </a:cubicBezTo>
                  <a:lnTo>
                    <a:pt x="2977" y="856"/>
                  </a:lnTo>
                  <a:cubicBezTo>
                    <a:pt x="3294" y="856"/>
                    <a:pt x="3579" y="761"/>
                    <a:pt x="3547" y="634"/>
                  </a:cubicBezTo>
                  <a:cubicBezTo>
                    <a:pt x="3547" y="476"/>
                    <a:pt x="3547" y="381"/>
                    <a:pt x="3547" y="223"/>
                  </a:cubicBezTo>
                  <a:cubicBezTo>
                    <a:pt x="3547" y="96"/>
                    <a:pt x="3262" y="1"/>
                    <a:pt x="294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6" name="Google Shape;240;p14">
              <a:extLst>
                <a:ext uri="{FF2B5EF4-FFF2-40B4-BE49-F238E27FC236}">
                  <a16:creationId xmlns:a16="http://schemas.microsoft.com/office/drawing/2014/main" id="{674EB043-0729-F510-2168-B065F11282D1}"/>
                </a:ext>
              </a:extLst>
            </p:cNvPr>
            <p:cNvSpPr/>
            <p:nvPr/>
          </p:nvSpPr>
          <p:spPr>
            <a:xfrm>
              <a:off x="4634404" y="3062656"/>
              <a:ext cx="96179" cy="22800"/>
            </a:xfrm>
            <a:custGeom>
              <a:avLst/>
              <a:gdLst/>
              <a:ahLst/>
              <a:cxnLst/>
              <a:rect l="l" t="t" r="r" b="b"/>
              <a:pathLst>
                <a:path w="3611" h="856" extrusionOk="0">
                  <a:moveTo>
                    <a:pt x="602" y="1"/>
                  </a:moveTo>
                  <a:cubicBezTo>
                    <a:pt x="254" y="1"/>
                    <a:pt x="0" y="96"/>
                    <a:pt x="0" y="223"/>
                  </a:cubicBezTo>
                  <a:cubicBezTo>
                    <a:pt x="32" y="381"/>
                    <a:pt x="32" y="476"/>
                    <a:pt x="32" y="634"/>
                  </a:cubicBezTo>
                  <a:cubicBezTo>
                    <a:pt x="32" y="761"/>
                    <a:pt x="317" y="856"/>
                    <a:pt x="634" y="856"/>
                  </a:cubicBezTo>
                  <a:lnTo>
                    <a:pt x="3009" y="856"/>
                  </a:lnTo>
                  <a:cubicBezTo>
                    <a:pt x="3357" y="856"/>
                    <a:pt x="3611" y="761"/>
                    <a:pt x="3611" y="634"/>
                  </a:cubicBezTo>
                  <a:cubicBezTo>
                    <a:pt x="3579" y="476"/>
                    <a:pt x="3579" y="381"/>
                    <a:pt x="3547" y="223"/>
                  </a:cubicBezTo>
                  <a:cubicBezTo>
                    <a:pt x="3547" y="96"/>
                    <a:pt x="3262" y="1"/>
                    <a:pt x="294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7" name="Google Shape;241;p14">
              <a:extLst>
                <a:ext uri="{FF2B5EF4-FFF2-40B4-BE49-F238E27FC236}">
                  <a16:creationId xmlns:a16="http://schemas.microsoft.com/office/drawing/2014/main" id="{84C8818E-292D-1598-1FD2-441646A5926C}"/>
                </a:ext>
              </a:extLst>
            </p:cNvPr>
            <p:cNvSpPr/>
            <p:nvPr/>
          </p:nvSpPr>
          <p:spPr>
            <a:xfrm>
              <a:off x="4744060" y="3062656"/>
              <a:ext cx="97857" cy="22800"/>
            </a:xfrm>
            <a:custGeom>
              <a:avLst/>
              <a:gdLst/>
              <a:ahLst/>
              <a:cxnLst/>
              <a:rect l="l" t="t" r="r" b="b"/>
              <a:pathLst>
                <a:path w="3674" h="856" extrusionOk="0">
                  <a:moveTo>
                    <a:pt x="602" y="1"/>
                  </a:moveTo>
                  <a:cubicBezTo>
                    <a:pt x="254" y="1"/>
                    <a:pt x="0" y="96"/>
                    <a:pt x="32" y="223"/>
                  </a:cubicBezTo>
                  <a:cubicBezTo>
                    <a:pt x="32" y="381"/>
                    <a:pt x="64" y="476"/>
                    <a:pt x="64" y="634"/>
                  </a:cubicBezTo>
                  <a:cubicBezTo>
                    <a:pt x="95" y="761"/>
                    <a:pt x="380" y="856"/>
                    <a:pt x="697" y="856"/>
                  </a:cubicBezTo>
                  <a:lnTo>
                    <a:pt x="3072" y="856"/>
                  </a:lnTo>
                  <a:cubicBezTo>
                    <a:pt x="3421" y="856"/>
                    <a:pt x="3674" y="761"/>
                    <a:pt x="3642" y="634"/>
                  </a:cubicBezTo>
                  <a:cubicBezTo>
                    <a:pt x="3611" y="476"/>
                    <a:pt x="3579" y="381"/>
                    <a:pt x="3547" y="223"/>
                  </a:cubicBezTo>
                  <a:cubicBezTo>
                    <a:pt x="3547" y="96"/>
                    <a:pt x="3262" y="1"/>
                    <a:pt x="294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8" name="Google Shape;242;p14">
              <a:extLst>
                <a:ext uri="{FF2B5EF4-FFF2-40B4-BE49-F238E27FC236}">
                  <a16:creationId xmlns:a16="http://schemas.microsoft.com/office/drawing/2014/main" id="{2B302F4C-5591-9C07-0C0D-D298F9ED27E2}"/>
                </a:ext>
              </a:extLst>
            </p:cNvPr>
            <p:cNvSpPr/>
            <p:nvPr/>
          </p:nvSpPr>
          <p:spPr>
            <a:xfrm>
              <a:off x="4853716" y="3062656"/>
              <a:ext cx="99562" cy="22800"/>
            </a:xfrm>
            <a:custGeom>
              <a:avLst/>
              <a:gdLst/>
              <a:ahLst/>
              <a:cxnLst/>
              <a:rect l="l" t="t" r="r" b="b"/>
              <a:pathLst>
                <a:path w="3738" h="856" extrusionOk="0">
                  <a:moveTo>
                    <a:pt x="570" y="1"/>
                  </a:moveTo>
                  <a:cubicBezTo>
                    <a:pt x="254" y="1"/>
                    <a:pt x="0" y="96"/>
                    <a:pt x="32" y="223"/>
                  </a:cubicBezTo>
                  <a:cubicBezTo>
                    <a:pt x="64" y="381"/>
                    <a:pt x="95" y="476"/>
                    <a:pt x="127" y="634"/>
                  </a:cubicBezTo>
                  <a:cubicBezTo>
                    <a:pt x="159" y="761"/>
                    <a:pt x="444" y="856"/>
                    <a:pt x="760" y="856"/>
                  </a:cubicBezTo>
                  <a:lnTo>
                    <a:pt x="3167" y="856"/>
                  </a:lnTo>
                  <a:cubicBezTo>
                    <a:pt x="3484" y="856"/>
                    <a:pt x="3737" y="761"/>
                    <a:pt x="3706" y="634"/>
                  </a:cubicBezTo>
                  <a:cubicBezTo>
                    <a:pt x="3642" y="476"/>
                    <a:pt x="3611" y="381"/>
                    <a:pt x="3579" y="223"/>
                  </a:cubicBezTo>
                  <a:cubicBezTo>
                    <a:pt x="3547" y="96"/>
                    <a:pt x="3262" y="1"/>
                    <a:pt x="294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69" name="Google Shape;243;p14">
              <a:extLst>
                <a:ext uri="{FF2B5EF4-FFF2-40B4-BE49-F238E27FC236}">
                  <a16:creationId xmlns:a16="http://schemas.microsoft.com/office/drawing/2014/main" id="{9D6B15DD-DCE2-FF8F-2EFC-359878AC8ABC}"/>
                </a:ext>
              </a:extLst>
            </p:cNvPr>
            <p:cNvSpPr/>
            <p:nvPr/>
          </p:nvSpPr>
          <p:spPr>
            <a:xfrm>
              <a:off x="4963373" y="3062656"/>
              <a:ext cx="100387" cy="22800"/>
            </a:xfrm>
            <a:custGeom>
              <a:avLst/>
              <a:gdLst/>
              <a:ahLst/>
              <a:cxnLst/>
              <a:rect l="l" t="t" r="r" b="b"/>
              <a:pathLst>
                <a:path w="3769" h="856" extrusionOk="0">
                  <a:moveTo>
                    <a:pt x="570" y="1"/>
                  </a:moveTo>
                  <a:cubicBezTo>
                    <a:pt x="254" y="1"/>
                    <a:pt x="0" y="96"/>
                    <a:pt x="32" y="223"/>
                  </a:cubicBezTo>
                  <a:cubicBezTo>
                    <a:pt x="95" y="381"/>
                    <a:pt x="127" y="476"/>
                    <a:pt x="159" y="634"/>
                  </a:cubicBezTo>
                  <a:cubicBezTo>
                    <a:pt x="190" y="761"/>
                    <a:pt x="475" y="856"/>
                    <a:pt x="824" y="856"/>
                  </a:cubicBezTo>
                  <a:lnTo>
                    <a:pt x="3199" y="856"/>
                  </a:lnTo>
                  <a:cubicBezTo>
                    <a:pt x="3516" y="856"/>
                    <a:pt x="3769" y="761"/>
                    <a:pt x="3737" y="634"/>
                  </a:cubicBezTo>
                  <a:cubicBezTo>
                    <a:pt x="3674" y="476"/>
                    <a:pt x="3642" y="381"/>
                    <a:pt x="3579" y="223"/>
                  </a:cubicBezTo>
                  <a:cubicBezTo>
                    <a:pt x="3547" y="96"/>
                    <a:pt x="3231" y="1"/>
                    <a:pt x="2914"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0" name="Google Shape;244;p14">
              <a:extLst>
                <a:ext uri="{FF2B5EF4-FFF2-40B4-BE49-F238E27FC236}">
                  <a16:creationId xmlns:a16="http://schemas.microsoft.com/office/drawing/2014/main" id="{5DD83497-1D61-E0A5-97B4-68C1EF6E2F43}"/>
                </a:ext>
              </a:extLst>
            </p:cNvPr>
            <p:cNvSpPr/>
            <p:nvPr/>
          </p:nvSpPr>
          <p:spPr>
            <a:xfrm>
              <a:off x="5073029" y="3062656"/>
              <a:ext cx="101240" cy="22800"/>
            </a:xfrm>
            <a:custGeom>
              <a:avLst/>
              <a:gdLst/>
              <a:ahLst/>
              <a:cxnLst/>
              <a:rect l="l" t="t" r="r" b="b"/>
              <a:pathLst>
                <a:path w="3801" h="856" extrusionOk="0">
                  <a:moveTo>
                    <a:pt x="570" y="1"/>
                  </a:moveTo>
                  <a:cubicBezTo>
                    <a:pt x="222" y="1"/>
                    <a:pt x="0" y="96"/>
                    <a:pt x="64" y="223"/>
                  </a:cubicBezTo>
                  <a:cubicBezTo>
                    <a:pt x="95" y="381"/>
                    <a:pt x="127" y="476"/>
                    <a:pt x="190" y="634"/>
                  </a:cubicBezTo>
                  <a:cubicBezTo>
                    <a:pt x="254" y="761"/>
                    <a:pt x="539" y="856"/>
                    <a:pt x="887" y="856"/>
                  </a:cubicBezTo>
                  <a:lnTo>
                    <a:pt x="3262" y="856"/>
                  </a:lnTo>
                  <a:cubicBezTo>
                    <a:pt x="3579" y="856"/>
                    <a:pt x="3801" y="761"/>
                    <a:pt x="3769" y="634"/>
                  </a:cubicBezTo>
                  <a:cubicBezTo>
                    <a:pt x="3706" y="476"/>
                    <a:pt x="3642" y="381"/>
                    <a:pt x="3579" y="223"/>
                  </a:cubicBezTo>
                  <a:cubicBezTo>
                    <a:pt x="3547" y="96"/>
                    <a:pt x="3230" y="1"/>
                    <a:pt x="2914"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1" name="Google Shape;245;p14">
              <a:extLst>
                <a:ext uri="{FF2B5EF4-FFF2-40B4-BE49-F238E27FC236}">
                  <a16:creationId xmlns:a16="http://schemas.microsoft.com/office/drawing/2014/main" id="{FD78D023-8DA9-41E0-5CF5-FBAA8BF175A6}"/>
                </a:ext>
              </a:extLst>
            </p:cNvPr>
            <p:cNvSpPr/>
            <p:nvPr/>
          </p:nvSpPr>
          <p:spPr>
            <a:xfrm>
              <a:off x="5182685" y="3062656"/>
              <a:ext cx="102918" cy="22800"/>
            </a:xfrm>
            <a:custGeom>
              <a:avLst/>
              <a:gdLst/>
              <a:ahLst/>
              <a:cxnLst/>
              <a:rect l="l" t="t" r="r" b="b"/>
              <a:pathLst>
                <a:path w="3864" h="856" extrusionOk="0">
                  <a:moveTo>
                    <a:pt x="570" y="1"/>
                  </a:moveTo>
                  <a:cubicBezTo>
                    <a:pt x="222" y="1"/>
                    <a:pt x="0" y="96"/>
                    <a:pt x="64" y="223"/>
                  </a:cubicBezTo>
                  <a:cubicBezTo>
                    <a:pt x="127" y="381"/>
                    <a:pt x="159" y="476"/>
                    <a:pt x="254" y="634"/>
                  </a:cubicBezTo>
                  <a:cubicBezTo>
                    <a:pt x="285" y="761"/>
                    <a:pt x="602" y="856"/>
                    <a:pt x="919" y="856"/>
                  </a:cubicBezTo>
                  <a:lnTo>
                    <a:pt x="3325" y="856"/>
                  </a:lnTo>
                  <a:cubicBezTo>
                    <a:pt x="3642" y="856"/>
                    <a:pt x="3864" y="761"/>
                    <a:pt x="3801" y="634"/>
                  </a:cubicBezTo>
                  <a:cubicBezTo>
                    <a:pt x="3737" y="476"/>
                    <a:pt x="3674" y="381"/>
                    <a:pt x="3610" y="223"/>
                  </a:cubicBezTo>
                  <a:cubicBezTo>
                    <a:pt x="3547" y="96"/>
                    <a:pt x="3230" y="1"/>
                    <a:pt x="2914"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2" name="Google Shape;246;p14">
              <a:extLst>
                <a:ext uri="{FF2B5EF4-FFF2-40B4-BE49-F238E27FC236}">
                  <a16:creationId xmlns:a16="http://schemas.microsoft.com/office/drawing/2014/main" id="{0BF1094B-A7DF-20DE-8521-83DEC15F21CE}"/>
                </a:ext>
              </a:extLst>
            </p:cNvPr>
            <p:cNvSpPr/>
            <p:nvPr/>
          </p:nvSpPr>
          <p:spPr>
            <a:xfrm>
              <a:off x="5292341" y="3062656"/>
              <a:ext cx="104622" cy="22800"/>
            </a:xfrm>
            <a:custGeom>
              <a:avLst/>
              <a:gdLst/>
              <a:ahLst/>
              <a:cxnLst/>
              <a:rect l="l" t="t" r="r" b="b"/>
              <a:pathLst>
                <a:path w="3928" h="856" extrusionOk="0">
                  <a:moveTo>
                    <a:pt x="539" y="1"/>
                  </a:moveTo>
                  <a:cubicBezTo>
                    <a:pt x="222" y="1"/>
                    <a:pt x="0" y="96"/>
                    <a:pt x="64" y="223"/>
                  </a:cubicBezTo>
                  <a:cubicBezTo>
                    <a:pt x="159" y="381"/>
                    <a:pt x="190" y="476"/>
                    <a:pt x="285" y="634"/>
                  </a:cubicBezTo>
                  <a:cubicBezTo>
                    <a:pt x="349" y="761"/>
                    <a:pt x="665" y="856"/>
                    <a:pt x="982" y="856"/>
                  </a:cubicBezTo>
                  <a:lnTo>
                    <a:pt x="3389" y="856"/>
                  </a:lnTo>
                  <a:cubicBezTo>
                    <a:pt x="3705" y="856"/>
                    <a:pt x="3927" y="761"/>
                    <a:pt x="3864" y="634"/>
                  </a:cubicBezTo>
                  <a:cubicBezTo>
                    <a:pt x="3737" y="476"/>
                    <a:pt x="3705" y="381"/>
                    <a:pt x="3610" y="223"/>
                  </a:cubicBezTo>
                  <a:cubicBezTo>
                    <a:pt x="3547" y="96"/>
                    <a:pt x="3230" y="1"/>
                    <a:pt x="2882"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3" name="Google Shape;247;p14">
              <a:extLst>
                <a:ext uri="{FF2B5EF4-FFF2-40B4-BE49-F238E27FC236}">
                  <a16:creationId xmlns:a16="http://schemas.microsoft.com/office/drawing/2014/main" id="{5538ED3F-7201-E581-1C81-21CCDD061299}"/>
                </a:ext>
              </a:extLst>
            </p:cNvPr>
            <p:cNvSpPr/>
            <p:nvPr/>
          </p:nvSpPr>
          <p:spPr>
            <a:xfrm>
              <a:off x="3724259" y="3091342"/>
              <a:ext cx="80997" cy="35451"/>
            </a:xfrm>
            <a:custGeom>
              <a:avLst/>
              <a:gdLst/>
              <a:ahLst/>
              <a:cxnLst/>
              <a:rect l="l" t="t" r="r" b="b"/>
              <a:pathLst>
                <a:path w="3041" h="1331" extrusionOk="0">
                  <a:moveTo>
                    <a:pt x="1299" y="1"/>
                  </a:moveTo>
                  <a:cubicBezTo>
                    <a:pt x="950" y="1"/>
                    <a:pt x="634" y="96"/>
                    <a:pt x="570" y="222"/>
                  </a:cubicBezTo>
                  <a:cubicBezTo>
                    <a:pt x="380" y="571"/>
                    <a:pt x="285" y="761"/>
                    <a:pt x="64" y="1109"/>
                  </a:cubicBezTo>
                  <a:cubicBezTo>
                    <a:pt x="0" y="1236"/>
                    <a:pt x="222" y="1331"/>
                    <a:pt x="570" y="1331"/>
                  </a:cubicBezTo>
                  <a:lnTo>
                    <a:pt x="1806" y="1331"/>
                  </a:lnTo>
                  <a:cubicBezTo>
                    <a:pt x="2122" y="1331"/>
                    <a:pt x="2471" y="1236"/>
                    <a:pt x="2534" y="1109"/>
                  </a:cubicBezTo>
                  <a:cubicBezTo>
                    <a:pt x="2692" y="761"/>
                    <a:pt x="2787" y="571"/>
                    <a:pt x="2977" y="222"/>
                  </a:cubicBezTo>
                  <a:cubicBezTo>
                    <a:pt x="3041" y="96"/>
                    <a:pt x="2819" y="1"/>
                    <a:pt x="2471"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4" name="Google Shape;248;p14">
              <a:extLst>
                <a:ext uri="{FF2B5EF4-FFF2-40B4-BE49-F238E27FC236}">
                  <a16:creationId xmlns:a16="http://schemas.microsoft.com/office/drawing/2014/main" id="{71B7A801-1D92-B8B8-B42E-9999D2E4B8E4}"/>
                </a:ext>
              </a:extLst>
            </p:cNvPr>
            <p:cNvSpPr/>
            <p:nvPr/>
          </p:nvSpPr>
          <p:spPr>
            <a:xfrm>
              <a:off x="3806082" y="3091342"/>
              <a:ext cx="110509" cy="35451"/>
            </a:xfrm>
            <a:custGeom>
              <a:avLst/>
              <a:gdLst/>
              <a:ahLst/>
              <a:cxnLst/>
              <a:rect l="l" t="t" r="r" b="b"/>
              <a:pathLst>
                <a:path w="4149" h="1331" extrusionOk="0">
                  <a:moveTo>
                    <a:pt x="1204" y="1"/>
                  </a:moveTo>
                  <a:cubicBezTo>
                    <a:pt x="887" y="1"/>
                    <a:pt x="570" y="96"/>
                    <a:pt x="507" y="222"/>
                  </a:cubicBezTo>
                  <a:cubicBezTo>
                    <a:pt x="317" y="571"/>
                    <a:pt x="222" y="761"/>
                    <a:pt x="64" y="1109"/>
                  </a:cubicBezTo>
                  <a:cubicBezTo>
                    <a:pt x="0" y="1236"/>
                    <a:pt x="222" y="1331"/>
                    <a:pt x="570" y="1331"/>
                  </a:cubicBezTo>
                  <a:lnTo>
                    <a:pt x="3009" y="1331"/>
                  </a:lnTo>
                  <a:cubicBezTo>
                    <a:pt x="3357" y="1331"/>
                    <a:pt x="3674" y="1236"/>
                    <a:pt x="3706" y="1109"/>
                  </a:cubicBezTo>
                  <a:cubicBezTo>
                    <a:pt x="3864" y="761"/>
                    <a:pt x="3959" y="571"/>
                    <a:pt x="4117" y="222"/>
                  </a:cubicBezTo>
                  <a:cubicBezTo>
                    <a:pt x="4149" y="96"/>
                    <a:pt x="3927" y="1"/>
                    <a:pt x="3611"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5" name="Google Shape;249;p14">
              <a:extLst>
                <a:ext uri="{FF2B5EF4-FFF2-40B4-BE49-F238E27FC236}">
                  <a16:creationId xmlns:a16="http://schemas.microsoft.com/office/drawing/2014/main" id="{BA9BA6DF-6F21-1168-E2EE-E4A8F4F850D6}"/>
                </a:ext>
              </a:extLst>
            </p:cNvPr>
            <p:cNvSpPr/>
            <p:nvPr/>
          </p:nvSpPr>
          <p:spPr>
            <a:xfrm>
              <a:off x="3919946" y="3091342"/>
              <a:ext cx="108831" cy="35451"/>
            </a:xfrm>
            <a:custGeom>
              <a:avLst/>
              <a:gdLst/>
              <a:ahLst/>
              <a:cxnLst/>
              <a:rect l="l" t="t" r="r" b="b"/>
              <a:pathLst>
                <a:path w="4086" h="1331" extrusionOk="0">
                  <a:moveTo>
                    <a:pt x="1141" y="1"/>
                  </a:moveTo>
                  <a:cubicBezTo>
                    <a:pt x="792" y="1"/>
                    <a:pt x="476" y="96"/>
                    <a:pt x="444" y="222"/>
                  </a:cubicBezTo>
                  <a:cubicBezTo>
                    <a:pt x="286" y="571"/>
                    <a:pt x="222" y="761"/>
                    <a:pt x="64" y="1109"/>
                  </a:cubicBezTo>
                  <a:cubicBezTo>
                    <a:pt x="1" y="1236"/>
                    <a:pt x="254" y="1331"/>
                    <a:pt x="571" y="1331"/>
                  </a:cubicBezTo>
                  <a:lnTo>
                    <a:pt x="3041" y="1331"/>
                  </a:lnTo>
                  <a:cubicBezTo>
                    <a:pt x="3358" y="1331"/>
                    <a:pt x="3674" y="1236"/>
                    <a:pt x="3706" y="1109"/>
                  </a:cubicBezTo>
                  <a:cubicBezTo>
                    <a:pt x="3833" y="761"/>
                    <a:pt x="3928" y="571"/>
                    <a:pt x="4054" y="222"/>
                  </a:cubicBezTo>
                  <a:cubicBezTo>
                    <a:pt x="4086" y="96"/>
                    <a:pt x="3864" y="1"/>
                    <a:pt x="351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6" name="Google Shape;250;p14">
              <a:extLst>
                <a:ext uri="{FF2B5EF4-FFF2-40B4-BE49-F238E27FC236}">
                  <a16:creationId xmlns:a16="http://schemas.microsoft.com/office/drawing/2014/main" id="{9857853D-D48E-21FC-35B4-3EC89A522633}"/>
                </a:ext>
              </a:extLst>
            </p:cNvPr>
            <p:cNvSpPr/>
            <p:nvPr/>
          </p:nvSpPr>
          <p:spPr>
            <a:xfrm>
              <a:off x="4033811" y="3091342"/>
              <a:ext cx="107153" cy="35451"/>
            </a:xfrm>
            <a:custGeom>
              <a:avLst/>
              <a:gdLst/>
              <a:ahLst/>
              <a:cxnLst/>
              <a:rect l="l" t="t" r="r" b="b"/>
              <a:pathLst>
                <a:path w="4023" h="1331" extrusionOk="0">
                  <a:moveTo>
                    <a:pt x="1046" y="1"/>
                  </a:moveTo>
                  <a:cubicBezTo>
                    <a:pt x="729" y="1"/>
                    <a:pt x="413" y="96"/>
                    <a:pt x="381" y="222"/>
                  </a:cubicBezTo>
                  <a:cubicBezTo>
                    <a:pt x="254" y="571"/>
                    <a:pt x="191" y="761"/>
                    <a:pt x="64" y="1109"/>
                  </a:cubicBezTo>
                  <a:cubicBezTo>
                    <a:pt x="1" y="1236"/>
                    <a:pt x="254" y="1331"/>
                    <a:pt x="603" y="1331"/>
                  </a:cubicBezTo>
                  <a:lnTo>
                    <a:pt x="3041" y="1331"/>
                  </a:lnTo>
                  <a:cubicBezTo>
                    <a:pt x="3390" y="1331"/>
                    <a:pt x="3675" y="1236"/>
                    <a:pt x="3738" y="1109"/>
                  </a:cubicBezTo>
                  <a:cubicBezTo>
                    <a:pt x="3833" y="761"/>
                    <a:pt x="3865" y="571"/>
                    <a:pt x="3991" y="222"/>
                  </a:cubicBezTo>
                  <a:cubicBezTo>
                    <a:pt x="4023" y="96"/>
                    <a:pt x="3770" y="1"/>
                    <a:pt x="3453"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7" name="Google Shape;251;p14">
              <a:extLst>
                <a:ext uri="{FF2B5EF4-FFF2-40B4-BE49-F238E27FC236}">
                  <a16:creationId xmlns:a16="http://schemas.microsoft.com/office/drawing/2014/main" id="{8771595C-8B8F-3B4C-0AF9-8501EFE9E871}"/>
                </a:ext>
              </a:extLst>
            </p:cNvPr>
            <p:cNvSpPr/>
            <p:nvPr/>
          </p:nvSpPr>
          <p:spPr>
            <a:xfrm>
              <a:off x="4148528" y="3091342"/>
              <a:ext cx="103797" cy="35451"/>
            </a:xfrm>
            <a:custGeom>
              <a:avLst/>
              <a:gdLst/>
              <a:ahLst/>
              <a:cxnLst/>
              <a:rect l="l" t="t" r="r" b="b"/>
              <a:pathLst>
                <a:path w="3897" h="1331" extrusionOk="0">
                  <a:moveTo>
                    <a:pt x="919" y="1"/>
                  </a:moveTo>
                  <a:cubicBezTo>
                    <a:pt x="603" y="1"/>
                    <a:pt x="318" y="96"/>
                    <a:pt x="286" y="222"/>
                  </a:cubicBezTo>
                  <a:cubicBezTo>
                    <a:pt x="159" y="571"/>
                    <a:pt x="128" y="761"/>
                    <a:pt x="33" y="1109"/>
                  </a:cubicBezTo>
                  <a:cubicBezTo>
                    <a:pt x="1" y="1236"/>
                    <a:pt x="254" y="1331"/>
                    <a:pt x="571" y="1331"/>
                  </a:cubicBezTo>
                  <a:lnTo>
                    <a:pt x="3041" y="1331"/>
                  </a:lnTo>
                  <a:cubicBezTo>
                    <a:pt x="3358" y="1331"/>
                    <a:pt x="3675" y="1236"/>
                    <a:pt x="3675" y="1109"/>
                  </a:cubicBezTo>
                  <a:cubicBezTo>
                    <a:pt x="3770" y="761"/>
                    <a:pt x="3801" y="571"/>
                    <a:pt x="3865" y="222"/>
                  </a:cubicBezTo>
                  <a:cubicBezTo>
                    <a:pt x="3896" y="96"/>
                    <a:pt x="3643" y="1"/>
                    <a:pt x="332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8" name="Google Shape;252;p14">
              <a:extLst>
                <a:ext uri="{FF2B5EF4-FFF2-40B4-BE49-F238E27FC236}">
                  <a16:creationId xmlns:a16="http://schemas.microsoft.com/office/drawing/2014/main" id="{99D876DC-0922-E02F-D41D-86670C9B21F4}"/>
                </a:ext>
              </a:extLst>
            </p:cNvPr>
            <p:cNvSpPr/>
            <p:nvPr/>
          </p:nvSpPr>
          <p:spPr>
            <a:xfrm>
              <a:off x="4262419" y="3091342"/>
              <a:ext cx="102092" cy="35451"/>
            </a:xfrm>
            <a:custGeom>
              <a:avLst/>
              <a:gdLst/>
              <a:ahLst/>
              <a:cxnLst/>
              <a:rect l="l" t="t" r="r" b="b"/>
              <a:pathLst>
                <a:path w="3833" h="1331" extrusionOk="0">
                  <a:moveTo>
                    <a:pt x="855" y="1"/>
                  </a:moveTo>
                  <a:cubicBezTo>
                    <a:pt x="507" y="1"/>
                    <a:pt x="222" y="96"/>
                    <a:pt x="190" y="222"/>
                  </a:cubicBezTo>
                  <a:cubicBezTo>
                    <a:pt x="127" y="571"/>
                    <a:pt x="95" y="761"/>
                    <a:pt x="32" y="1109"/>
                  </a:cubicBezTo>
                  <a:cubicBezTo>
                    <a:pt x="0" y="1236"/>
                    <a:pt x="254" y="1331"/>
                    <a:pt x="602" y="1331"/>
                  </a:cubicBezTo>
                  <a:lnTo>
                    <a:pt x="3040" y="1331"/>
                  </a:lnTo>
                  <a:cubicBezTo>
                    <a:pt x="3389" y="1331"/>
                    <a:pt x="3674" y="1236"/>
                    <a:pt x="3674" y="1109"/>
                  </a:cubicBezTo>
                  <a:cubicBezTo>
                    <a:pt x="3737" y="761"/>
                    <a:pt x="3769" y="571"/>
                    <a:pt x="3801" y="222"/>
                  </a:cubicBezTo>
                  <a:cubicBezTo>
                    <a:pt x="3832" y="96"/>
                    <a:pt x="3579" y="1"/>
                    <a:pt x="3231"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79" name="Google Shape;253;p14">
              <a:extLst>
                <a:ext uri="{FF2B5EF4-FFF2-40B4-BE49-F238E27FC236}">
                  <a16:creationId xmlns:a16="http://schemas.microsoft.com/office/drawing/2014/main" id="{C045DEF5-98A3-6B16-F62B-82CEAD4A48DE}"/>
                </a:ext>
              </a:extLst>
            </p:cNvPr>
            <p:cNvSpPr/>
            <p:nvPr/>
          </p:nvSpPr>
          <p:spPr>
            <a:xfrm>
              <a:off x="4376284" y="3091342"/>
              <a:ext cx="99562" cy="35451"/>
            </a:xfrm>
            <a:custGeom>
              <a:avLst/>
              <a:gdLst/>
              <a:ahLst/>
              <a:cxnLst/>
              <a:rect l="l" t="t" r="r" b="b"/>
              <a:pathLst>
                <a:path w="3738" h="1331" extrusionOk="0">
                  <a:moveTo>
                    <a:pt x="761" y="1"/>
                  </a:moveTo>
                  <a:cubicBezTo>
                    <a:pt x="444" y="1"/>
                    <a:pt x="159" y="96"/>
                    <a:pt x="127" y="222"/>
                  </a:cubicBezTo>
                  <a:cubicBezTo>
                    <a:pt x="96" y="571"/>
                    <a:pt x="64" y="761"/>
                    <a:pt x="32" y="1109"/>
                  </a:cubicBezTo>
                  <a:cubicBezTo>
                    <a:pt x="1" y="1236"/>
                    <a:pt x="286" y="1331"/>
                    <a:pt x="602" y="1331"/>
                  </a:cubicBezTo>
                  <a:lnTo>
                    <a:pt x="3072" y="1331"/>
                  </a:lnTo>
                  <a:cubicBezTo>
                    <a:pt x="3389" y="1331"/>
                    <a:pt x="3674" y="1236"/>
                    <a:pt x="3674" y="1109"/>
                  </a:cubicBezTo>
                  <a:cubicBezTo>
                    <a:pt x="3706" y="761"/>
                    <a:pt x="3706" y="571"/>
                    <a:pt x="3738" y="222"/>
                  </a:cubicBezTo>
                  <a:cubicBezTo>
                    <a:pt x="3738" y="96"/>
                    <a:pt x="3484" y="1"/>
                    <a:pt x="3167"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0" name="Google Shape;254;p14">
              <a:extLst>
                <a:ext uri="{FF2B5EF4-FFF2-40B4-BE49-F238E27FC236}">
                  <a16:creationId xmlns:a16="http://schemas.microsoft.com/office/drawing/2014/main" id="{A6D7E2B6-FA95-A091-1029-E96DC11B42BB}"/>
                </a:ext>
              </a:extLst>
            </p:cNvPr>
            <p:cNvSpPr/>
            <p:nvPr/>
          </p:nvSpPr>
          <p:spPr>
            <a:xfrm>
              <a:off x="4490148" y="3091342"/>
              <a:ext cx="97884" cy="35451"/>
            </a:xfrm>
            <a:custGeom>
              <a:avLst/>
              <a:gdLst/>
              <a:ahLst/>
              <a:cxnLst/>
              <a:rect l="l" t="t" r="r" b="b"/>
              <a:pathLst>
                <a:path w="3675" h="1331" extrusionOk="0">
                  <a:moveTo>
                    <a:pt x="666" y="1"/>
                  </a:moveTo>
                  <a:cubicBezTo>
                    <a:pt x="349" y="1"/>
                    <a:pt x="64" y="96"/>
                    <a:pt x="64" y="222"/>
                  </a:cubicBezTo>
                  <a:cubicBezTo>
                    <a:pt x="64" y="571"/>
                    <a:pt x="33" y="761"/>
                    <a:pt x="33" y="1109"/>
                  </a:cubicBezTo>
                  <a:cubicBezTo>
                    <a:pt x="1" y="1236"/>
                    <a:pt x="286" y="1331"/>
                    <a:pt x="634" y="1331"/>
                  </a:cubicBezTo>
                  <a:lnTo>
                    <a:pt x="3073" y="1331"/>
                  </a:lnTo>
                  <a:cubicBezTo>
                    <a:pt x="3421" y="1331"/>
                    <a:pt x="3675" y="1236"/>
                    <a:pt x="3675" y="1109"/>
                  </a:cubicBezTo>
                  <a:cubicBezTo>
                    <a:pt x="3675" y="761"/>
                    <a:pt x="3675" y="571"/>
                    <a:pt x="3675" y="222"/>
                  </a:cubicBezTo>
                  <a:cubicBezTo>
                    <a:pt x="3675" y="96"/>
                    <a:pt x="3390" y="1"/>
                    <a:pt x="3073"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1" name="Google Shape;255;p14">
              <a:extLst>
                <a:ext uri="{FF2B5EF4-FFF2-40B4-BE49-F238E27FC236}">
                  <a16:creationId xmlns:a16="http://schemas.microsoft.com/office/drawing/2014/main" id="{740DB0F8-679D-965C-3D95-047EDDC6D4D3}"/>
                </a:ext>
              </a:extLst>
            </p:cNvPr>
            <p:cNvSpPr/>
            <p:nvPr/>
          </p:nvSpPr>
          <p:spPr>
            <a:xfrm>
              <a:off x="4604040" y="3091342"/>
              <a:ext cx="98709" cy="35451"/>
            </a:xfrm>
            <a:custGeom>
              <a:avLst/>
              <a:gdLst/>
              <a:ahLst/>
              <a:cxnLst/>
              <a:rect l="l" t="t" r="r" b="b"/>
              <a:pathLst>
                <a:path w="3706" h="1331" extrusionOk="0">
                  <a:moveTo>
                    <a:pt x="602" y="1"/>
                  </a:moveTo>
                  <a:cubicBezTo>
                    <a:pt x="254" y="1"/>
                    <a:pt x="0" y="96"/>
                    <a:pt x="0" y="222"/>
                  </a:cubicBezTo>
                  <a:cubicBezTo>
                    <a:pt x="0" y="571"/>
                    <a:pt x="0" y="761"/>
                    <a:pt x="32" y="1109"/>
                  </a:cubicBezTo>
                  <a:cubicBezTo>
                    <a:pt x="32" y="1236"/>
                    <a:pt x="285" y="1331"/>
                    <a:pt x="634" y="1331"/>
                  </a:cubicBezTo>
                  <a:lnTo>
                    <a:pt x="3104" y="1331"/>
                  </a:lnTo>
                  <a:cubicBezTo>
                    <a:pt x="3420" y="1331"/>
                    <a:pt x="3706" y="1236"/>
                    <a:pt x="3674" y="1109"/>
                  </a:cubicBezTo>
                  <a:cubicBezTo>
                    <a:pt x="3642" y="761"/>
                    <a:pt x="3642" y="571"/>
                    <a:pt x="3611" y="222"/>
                  </a:cubicBezTo>
                  <a:cubicBezTo>
                    <a:pt x="3579" y="96"/>
                    <a:pt x="3325" y="1"/>
                    <a:pt x="2977"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2" name="Google Shape;256;p14">
              <a:extLst>
                <a:ext uri="{FF2B5EF4-FFF2-40B4-BE49-F238E27FC236}">
                  <a16:creationId xmlns:a16="http://schemas.microsoft.com/office/drawing/2014/main" id="{53C79BEC-7256-5A52-1E03-A59F8FA9436F}"/>
                </a:ext>
              </a:extLst>
            </p:cNvPr>
            <p:cNvSpPr/>
            <p:nvPr/>
          </p:nvSpPr>
          <p:spPr>
            <a:xfrm>
              <a:off x="4716226" y="3091342"/>
              <a:ext cx="100387" cy="35451"/>
            </a:xfrm>
            <a:custGeom>
              <a:avLst/>
              <a:gdLst/>
              <a:ahLst/>
              <a:cxnLst/>
              <a:rect l="l" t="t" r="r" b="b"/>
              <a:pathLst>
                <a:path w="3769" h="1331" extrusionOk="0">
                  <a:moveTo>
                    <a:pt x="570" y="1"/>
                  </a:moveTo>
                  <a:cubicBezTo>
                    <a:pt x="254" y="1"/>
                    <a:pt x="0" y="96"/>
                    <a:pt x="0" y="222"/>
                  </a:cubicBezTo>
                  <a:cubicBezTo>
                    <a:pt x="32" y="571"/>
                    <a:pt x="32" y="761"/>
                    <a:pt x="95" y="1109"/>
                  </a:cubicBezTo>
                  <a:cubicBezTo>
                    <a:pt x="95" y="1236"/>
                    <a:pt x="380" y="1331"/>
                    <a:pt x="729" y="1331"/>
                  </a:cubicBezTo>
                  <a:lnTo>
                    <a:pt x="3167" y="1331"/>
                  </a:lnTo>
                  <a:cubicBezTo>
                    <a:pt x="3515" y="1331"/>
                    <a:pt x="3769" y="1236"/>
                    <a:pt x="3737" y="1109"/>
                  </a:cubicBezTo>
                  <a:cubicBezTo>
                    <a:pt x="3674" y="761"/>
                    <a:pt x="3674" y="571"/>
                    <a:pt x="3610" y="222"/>
                  </a:cubicBezTo>
                  <a:cubicBezTo>
                    <a:pt x="3579" y="96"/>
                    <a:pt x="3294" y="1"/>
                    <a:pt x="2977"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3" name="Google Shape;257;p14">
              <a:extLst>
                <a:ext uri="{FF2B5EF4-FFF2-40B4-BE49-F238E27FC236}">
                  <a16:creationId xmlns:a16="http://schemas.microsoft.com/office/drawing/2014/main" id="{8C10FE01-5D74-4987-5CCA-934464F4355A}"/>
                </a:ext>
              </a:extLst>
            </p:cNvPr>
            <p:cNvSpPr/>
            <p:nvPr/>
          </p:nvSpPr>
          <p:spPr>
            <a:xfrm>
              <a:off x="4827561" y="3091342"/>
              <a:ext cx="102944" cy="35451"/>
            </a:xfrm>
            <a:custGeom>
              <a:avLst/>
              <a:gdLst/>
              <a:ahLst/>
              <a:cxnLst/>
              <a:rect l="l" t="t" r="r" b="b"/>
              <a:pathLst>
                <a:path w="3865" h="1331" extrusionOk="0">
                  <a:moveTo>
                    <a:pt x="602" y="1"/>
                  </a:moveTo>
                  <a:cubicBezTo>
                    <a:pt x="254" y="1"/>
                    <a:pt x="1" y="96"/>
                    <a:pt x="32" y="222"/>
                  </a:cubicBezTo>
                  <a:cubicBezTo>
                    <a:pt x="96" y="571"/>
                    <a:pt x="127" y="761"/>
                    <a:pt x="191" y="1109"/>
                  </a:cubicBezTo>
                  <a:cubicBezTo>
                    <a:pt x="191" y="1236"/>
                    <a:pt x="476" y="1331"/>
                    <a:pt x="824" y="1331"/>
                  </a:cubicBezTo>
                  <a:lnTo>
                    <a:pt x="3262" y="1331"/>
                  </a:lnTo>
                  <a:cubicBezTo>
                    <a:pt x="3611" y="1331"/>
                    <a:pt x="3864" y="1236"/>
                    <a:pt x="3832" y="1109"/>
                  </a:cubicBezTo>
                  <a:cubicBezTo>
                    <a:pt x="3769" y="761"/>
                    <a:pt x="3706" y="571"/>
                    <a:pt x="3642" y="222"/>
                  </a:cubicBezTo>
                  <a:cubicBezTo>
                    <a:pt x="3611" y="96"/>
                    <a:pt x="3326" y="1"/>
                    <a:pt x="2977"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4" name="Google Shape;258;p14">
              <a:extLst>
                <a:ext uri="{FF2B5EF4-FFF2-40B4-BE49-F238E27FC236}">
                  <a16:creationId xmlns:a16="http://schemas.microsoft.com/office/drawing/2014/main" id="{FB5F787D-81FF-4C2A-DD9D-B837B3E9DF1F}"/>
                </a:ext>
              </a:extLst>
            </p:cNvPr>
            <p:cNvSpPr/>
            <p:nvPr/>
          </p:nvSpPr>
          <p:spPr>
            <a:xfrm>
              <a:off x="4939747" y="3091342"/>
              <a:ext cx="104622" cy="35451"/>
            </a:xfrm>
            <a:custGeom>
              <a:avLst/>
              <a:gdLst/>
              <a:ahLst/>
              <a:cxnLst/>
              <a:rect l="l" t="t" r="r" b="b"/>
              <a:pathLst>
                <a:path w="3928" h="1331" extrusionOk="0">
                  <a:moveTo>
                    <a:pt x="571" y="1"/>
                  </a:moveTo>
                  <a:cubicBezTo>
                    <a:pt x="222" y="1"/>
                    <a:pt x="1" y="96"/>
                    <a:pt x="32" y="222"/>
                  </a:cubicBezTo>
                  <a:cubicBezTo>
                    <a:pt x="96" y="571"/>
                    <a:pt x="159" y="761"/>
                    <a:pt x="222" y="1109"/>
                  </a:cubicBezTo>
                  <a:cubicBezTo>
                    <a:pt x="254" y="1236"/>
                    <a:pt x="571" y="1331"/>
                    <a:pt x="919" y="1331"/>
                  </a:cubicBezTo>
                  <a:lnTo>
                    <a:pt x="3357" y="1331"/>
                  </a:lnTo>
                  <a:cubicBezTo>
                    <a:pt x="3706" y="1331"/>
                    <a:pt x="3927" y="1236"/>
                    <a:pt x="3896" y="1109"/>
                  </a:cubicBezTo>
                  <a:cubicBezTo>
                    <a:pt x="3801" y="761"/>
                    <a:pt x="3737" y="571"/>
                    <a:pt x="3642" y="222"/>
                  </a:cubicBezTo>
                  <a:cubicBezTo>
                    <a:pt x="3579" y="96"/>
                    <a:pt x="3294" y="1"/>
                    <a:pt x="2946"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5" name="Google Shape;259;p14">
              <a:extLst>
                <a:ext uri="{FF2B5EF4-FFF2-40B4-BE49-F238E27FC236}">
                  <a16:creationId xmlns:a16="http://schemas.microsoft.com/office/drawing/2014/main" id="{32092B82-6888-FB21-035E-E781DAD756C6}"/>
                </a:ext>
              </a:extLst>
            </p:cNvPr>
            <p:cNvSpPr/>
            <p:nvPr/>
          </p:nvSpPr>
          <p:spPr>
            <a:xfrm>
              <a:off x="5051082" y="3091342"/>
              <a:ext cx="108005" cy="35451"/>
            </a:xfrm>
            <a:custGeom>
              <a:avLst/>
              <a:gdLst/>
              <a:ahLst/>
              <a:cxnLst/>
              <a:rect l="l" t="t" r="r" b="b"/>
              <a:pathLst>
                <a:path w="4055" h="1331" extrusionOk="0">
                  <a:moveTo>
                    <a:pt x="571" y="1"/>
                  </a:moveTo>
                  <a:cubicBezTo>
                    <a:pt x="254" y="1"/>
                    <a:pt x="1" y="96"/>
                    <a:pt x="64" y="222"/>
                  </a:cubicBezTo>
                  <a:cubicBezTo>
                    <a:pt x="159" y="571"/>
                    <a:pt x="223" y="761"/>
                    <a:pt x="318" y="1109"/>
                  </a:cubicBezTo>
                  <a:cubicBezTo>
                    <a:pt x="381" y="1236"/>
                    <a:pt x="666" y="1331"/>
                    <a:pt x="1014" y="1331"/>
                  </a:cubicBezTo>
                  <a:lnTo>
                    <a:pt x="3484" y="1331"/>
                  </a:lnTo>
                  <a:cubicBezTo>
                    <a:pt x="3801" y="1331"/>
                    <a:pt x="4054" y="1236"/>
                    <a:pt x="3991" y="1109"/>
                  </a:cubicBezTo>
                  <a:cubicBezTo>
                    <a:pt x="3864" y="761"/>
                    <a:pt x="3801" y="571"/>
                    <a:pt x="3643" y="222"/>
                  </a:cubicBezTo>
                  <a:cubicBezTo>
                    <a:pt x="3611" y="96"/>
                    <a:pt x="3294" y="1"/>
                    <a:pt x="2978"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6" name="Google Shape;260;p14">
              <a:extLst>
                <a:ext uri="{FF2B5EF4-FFF2-40B4-BE49-F238E27FC236}">
                  <a16:creationId xmlns:a16="http://schemas.microsoft.com/office/drawing/2014/main" id="{47E765F4-E7D0-B5D9-3E5E-968D3F4EDD31}"/>
                </a:ext>
              </a:extLst>
            </p:cNvPr>
            <p:cNvSpPr/>
            <p:nvPr/>
          </p:nvSpPr>
          <p:spPr>
            <a:xfrm>
              <a:off x="5163268" y="3091342"/>
              <a:ext cx="256468" cy="35451"/>
            </a:xfrm>
            <a:custGeom>
              <a:avLst/>
              <a:gdLst/>
              <a:ahLst/>
              <a:cxnLst/>
              <a:rect l="l" t="t" r="r" b="b"/>
              <a:pathLst>
                <a:path w="9629" h="1331" extrusionOk="0">
                  <a:moveTo>
                    <a:pt x="571" y="1"/>
                  </a:moveTo>
                  <a:cubicBezTo>
                    <a:pt x="223" y="1"/>
                    <a:pt x="1" y="96"/>
                    <a:pt x="32" y="222"/>
                  </a:cubicBezTo>
                  <a:cubicBezTo>
                    <a:pt x="191" y="571"/>
                    <a:pt x="254" y="761"/>
                    <a:pt x="381" y="1109"/>
                  </a:cubicBezTo>
                  <a:cubicBezTo>
                    <a:pt x="444" y="1236"/>
                    <a:pt x="761" y="1331"/>
                    <a:pt x="1109" y="1331"/>
                  </a:cubicBezTo>
                  <a:lnTo>
                    <a:pt x="9058" y="1331"/>
                  </a:lnTo>
                  <a:cubicBezTo>
                    <a:pt x="9407" y="1331"/>
                    <a:pt x="9628" y="1236"/>
                    <a:pt x="9565" y="1109"/>
                  </a:cubicBezTo>
                  <a:cubicBezTo>
                    <a:pt x="9343" y="761"/>
                    <a:pt x="9248" y="571"/>
                    <a:pt x="9058" y="222"/>
                  </a:cubicBezTo>
                  <a:cubicBezTo>
                    <a:pt x="8995" y="96"/>
                    <a:pt x="8678" y="1"/>
                    <a:pt x="8330"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7" name="Google Shape;261;p14">
              <a:extLst>
                <a:ext uri="{FF2B5EF4-FFF2-40B4-BE49-F238E27FC236}">
                  <a16:creationId xmlns:a16="http://schemas.microsoft.com/office/drawing/2014/main" id="{263DE907-3159-FEBE-9F4E-8970E1851F5D}"/>
                </a:ext>
              </a:extLst>
            </p:cNvPr>
            <p:cNvSpPr/>
            <p:nvPr/>
          </p:nvSpPr>
          <p:spPr>
            <a:xfrm>
              <a:off x="3701486" y="3132679"/>
              <a:ext cx="148490" cy="35451"/>
            </a:xfrm>
            <a:custGeom>
              <a:avLst/>
              <a:gdLst/>
              <a:ahLst/>
              <a:cxnLst/>
              <a:rect l="l" t="t" r="r" b="b"/>
              <a:pathLst>
                <a:path w="5575" h="1331" extrusionOk="0">
                  <a:moveTo>
                    <a:pt x="1299" y="0"/>
                  </a:moveTo>
                  <a:cubicBezTo>
                    <a:pt x="982" y="0"/>
                    <a:pt x="634" y="95"/>
                    <a:pt x="570" y="222"/>
                  </a:cubicBezTo>
                  <a:cubicBezTo>
                    <a:pt x="380" y="571"/>
                    <a:pt x="285" y="761"/>
                    <a:pt x="64" y="1109"/>
                  </a:cubicBezTo>
                  <a:cubicBezTo>
                    <a:pt x="0" y="1236"/>
                    <a:pt x="222" y="1331"/>
                    <a:pt x="570" y="1331"/>
                  </a:cubicBezTo>
                  <a:lnTo>
                    <a:pt x="4371" y="1331"/>
                  </a:lnTo>
                  <a:cubicBezTo>
                    <a:pt x="4719" y="1331"/>
                    <a:pt x="5036" y="1236"/>
                    <a:pt x="5099" y="1109"/>
                  </a:cubicBezTo>
                  <a:cubicBezTo>
                    <a:pt x="5257" y="761"/>
                    <a:pt x="5352" y="571"/>
                    <a:pt x="5511" y="222"/>
                  </a:cubicBezTo>
                  <a:cubicBezTo>
                    <a:pt x="5574" y="95"/>
                    <a:pt x="5352" y="0"/>
                    <a:pt x="500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8" name="Google Shape;262;p14">
              <a:extLst>
                <a:ext uri="{FF2B5EF4-FFF2-40B4-BE49-F238E27FC236}">
                  <a16:creationId xmlns:a16="http://schemas.microsoft.com/office/drawing/2014/main" id="{0CFFB989-814C-4CD1-6436-E9911381933B}"/>
                </a:ext>
              </a:extLst>
            </p:cNvPr>
            <p:cNvSpPr/>
            <p:nvPr/>
          </p:nvSpPr>
          <p:spPr>
            <a:xfrm>
              <a:off x="3852480" y="3132679"/>
              <a:ext cx="112213" cy="35451"/>
            </a:xfrm>
            <a:custGeom>
              <a:avLst/>
              <a:gdLst/>
              <a:ahLst/>
              <a:cxnLst/>
              <a:rect l="l" t="t" r="r" b="b"/>
              <a:pathLst>
                <a:path w="4213" h="1331" extrusionOk="0">
                  <a:moveTo>
                    <a:pt x="1172" y="0"/>
                  </a:moveTo>
                  <a:cubicBezTo>
                    <a:pt x="823" y="0"/>
                    <a:pt x="507" y="95"/>
                    <a:pt x="443" y="222"/>
                  </a:cubicBezTo>
                  <a:cubicBezTo>
                    <a:pt x="285" y="571"/>
                    <a:pt x="222" y="761"/>
                    <a:pt x="63" y="1109"/>
                  </a:cubicBezTo>
                  <a:cubicBezTo>
                    <a:pt x="0" y="1236"/>
                    <a:pt x="222" y="1331"/>
                    <a:pt x="570" y="1331"/>
                  </a:cubicBezTo>
                  <a:lnTo>
                    <a:pt x="3104" y="1331"/>
                  </a:lnTo>
                  <a:cubicBezTo>
                    <a:pt x="3452" y="1331"/>
                    <a:pt x="3769" y="1236"/>
                    <a:pt x="3800" y="1109"/>
                  </a:cubicBezTo>
                  <a:cubicBezTo>
                    <a:pt x="3959" y="761"/>
                    <a:pt x="4022" y="571"/>
                    <a:pt x="4149" y="222"/>
                  </a:cubicBezTo>
                  <a:cubicBezTo>
                    <a:pt x="4212" y="95"/>
                    <a:pt x="3990" y="0"/>
                    <a:pt x="364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89" name="Google Shape;263;p14">
              <a:extLst>
                <a:ext uri="{FF2B5EF4-FFF2-40B4-BE49-F238E27FC236}">
                  <a16:creationId xmlns:a16="http://schemas.microsoft.com/office/drawing/2014/main" id="{68552BE2-3332-9EB0-AC51-D8CCC41CBC5F}"/>
                </a:ext>
              </a:extLst>
            </p:cNvPr>
            <p:cNvSpPr/>
            <p:nvPr/>
          </p:nvSpPr>
          <p:spPr>
            <a:xfrm>
              <a:off x="3969727" y="3132679"/>
              <a:ext cx="109683" cy="35451"/>
            </a:xfrm>
            <a:custGeom>
              <a:avLst/>
              <a:gdLst/>
              <a:ahLst/>
              <a:cxnLst/>
              <a:rect l="l" t="t" r="r" b="b"/>
              <a:pathLst>
                <a:path w="4118" h="1331" extrusionOk="0">
                  <a:moveTo>
                    <a:pt x="1077" y="0"/>
                  </a:moveTo>
                  <a:cubicBezTo>
                    <a:pt x="728" y="0"/>
                    <a:pt x="412" y="95"/>
                    <a:pt x="380" y="222"/>
                  </a:cubicBezTo>
                  <a:cubicBezTo>
                    <a:pt x="253" y="571"/>
                    <a:pt x="158" y="761"/>
                    <a:pt x="32" y="1109"/>
                  </a:cubicBezTo>
                  <a:cubicBezTo>
                    <a:pt x="0" y="1236"/>
                    <a:pt x="222" y="1331"/>
                    <a:pt x="570" y="1331"/>
                  </a:cubicBezTo>
                  <a:lnTo>
                    <a:pt x="3104" y="1331"/>
                  </a:lnTo>
                  <a:cubicBezTo>
                    <a:pt x="3452" y="1331"/>
                    <a:pt x="3769" y="1236"/>
                    <a:pt x="3800" y="1109"/>
                  </a:cubicBezTo>
                  <a:cubicBezTo>
                    <a:pt x="3927" y="761"/>
                    <a:pt x="3959" y="571"/>
                    <a:pt x="4085" y="222"/>
                  </a:cubicBezTo>
                  <a:cubicBezTo>
                    <a:pt x="4117" y="95"/>
                    <a:pt x="3895" y="0"/>
                    <a:pt x="3547"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0" name="Google Shape;264;p14">
              <a:extLst>
                <a:ext uri="{FF2B5EF4-FFF2-40B4-BE49-F238E27FC236}">
                  <a16:creationId xmlns:a16="http://schemas.microsoft.com/office/drawing/2014/main" id="{65E569C2-9D30-9C28-7464-FD9624CF44BC}"/>
                </a:ext>
              </a:extLst>
            </p:cNvPr>
            <p:cNvSpPr/>
            <p:nvPr/>
          </p:nvSpPr>
          <p:spPr>
            <a:xfrm>
              <a:off x="4086974" y="3132679"/>
              <a:ext cx="107153" cy="35451"/>
            </a:xfrm>
            <a:custGeom>
              <a:avLst/>
              <a:gdLst/>
              <a:ahLst/>
              <a:cxnLst/>
              <a:rect l="l" t="t" r="r" b="b"/>
              <a:pathLst>
                <a:path w="4023" h="1331" extrusionOk="0">
                  <a:moveTo>
                    <a:pt x="982" y="0"/>
                  </a:moveTo>
                  <a:cubicBezTo>
                    <a:pt x="633" y="0"/>
                    <a:pt x="348" y="95"/>
                    <a:pt x="285" y="222"/>
                  </a:cubicBezTo>
                  <a:cubicBezTo>
                    <a:pt x="190" y="571"/>
                    <a:pt x="127" y="761"/>
                    <a:pt x="32" y="1109"/>
                  </a:cubicBezTo>
                  <a:cubicBezTo>
                    <a:pt x="0" y="1236"/>
                    <a:pt x="253" y="1331"/>
                    <a:pt x="602" y="1331"/>
                  </a:cubicBezTo>
                  <a:lnTo>
                    <a:pt x="3104" y="1331"/>
                  </a:lnTo>
                  <a:cubicBezTo>
                    <a:pt x="3452" y="1331"/>
                    <a:pt x="3769" y="1236"/>
                    <a:pt x="3800" y="1109"/>
                  </a:cubicBezTo>
                  <a:cubicBezTo>
                    <a:pt x="3864" y="761"/>
                    <a:pt x="3927" y="571"/>
                    <a:pt x="4022" y="222"/>
                  </a:cubicBezTo>
                  <a:cubicBezTo>
                    <a:pt x="4022" y="95"/>
                    <a:pt x="3800" y="0"/>
                    <a:pt x="345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1" name="Google Shape;265;p14">
              <a:extLst>
                <a:ext uri="{FF2B5EF4-FFF2-40B4-BE49-F238E27FC236}">
                  <a16:creationId xmlns:a16="http://schemas.microsoft.com/office/drawing/2014/main" id="{D3C77069-98E9-9AF2-2A5A-FD41A2153D20}"/>
                </a:ext>
              </a:extLst>
            </p:cNvPr>
            <p:cNvSpPr/>
            <p:nvPr/>
          </p:nvSpPr>
          <p:spPr>
            <a:xfrm>
              <a:off x="4204222" y="3132679"/>
              <a:ext cx="105448" cy="35451"/>
            </a:xfrm>
            <a:custGeom>
              <a:avLst/>
              <a:gdLst/>
              <a:ahLst/>
              <a:cxnLst/>
              <a:rect l="l" t="t" r="r" b="b"/>
              <a:pathLst>
                <a:path w="3959" h="1331" extrusionOk="0">
                  <a:moveTo>
                    <a:pt x="887" y="0"/>
                  </a:moveTo>
                  <a:cubicBezTo>
                    <a:pt x="538" y="0"/>
                    <a:pt x="253" y="95"/>
                    <a:pt x="222" y="222"/>
                  </a:cubicBezTo>
                  <a:cubicBezTo>
                    <a:pt x="127" y="571"/>
                    <a:pt x="95" y="761"/>
                    <a:pt x="0" y="1109"/>
                  </a:cubicBezTo>
                  <a:cubicBezTo>
                    <a:pt x="0" y="1236"/>
                    <a:pt x="253" y="1331"/>
                    <a:pt x="602" y="1331"/>
                  </a:cubicBezTo>
                  <a:lnTo>
                    <a:pt x="3104" y="1331"/>
                  </a:lnTo>
                  <a:cubicBezTo>
                    <a:pt x="3452" y="1331"/>
                    <a:pt x="3769" y="1236"/>
                    <a:pt x="3769" y="1109"/>
                  </a:cubicBezTo>
                  <a:cubicBezTo>
                    <a:pt x="3832" y="761"/>
                    <a:pt x="3864" y="571"/>
                    <a:pt x="3927" y="222"/>
                  </a:cubicBezTo>
                  <a:cubicBezTo>
                    <a:pt x="3959" y="95"/>
                    <a:pt x="3705" y="0"/>
                    <a:pt x="3357"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2" name="Google Shape;266;p14">
              <a:extLst>
                <a:ext uri="{FF2B5EF4-FFF2-40B4-BE49-F238E27FC236}">
                  <a16:creationId xmlns:a16="http://schemas.microsoft.com/office/drawing/2014/main" id="{1348505F-4F6E-648B-EF86-19AD09474F3B}"/>
                </a:ext>
              </a:extLst>
            </p:cNvPr>
            <p:cNvSpPr/>
            <p:nvPr/>
          </p:nvSpPr>
          <p:spPr>
            <a:xfrm>
              <a:off x="4320617" y="3132679"/>
              <a:ext cx="103770" cy="35451"/>
            </a:xfrm>
            <a:custGeom>
              <a:avLst/>
              <a:gdLst/>
              <a:ahLst/>
              <a:cxnLst/>
              <a:rect l="l" t="t" r="r" b="b"/>
              <a:pathLst>
                <a:path w="3896" h="1331" extrusionOk="0">
                  <a:moveTo>
                    <a:pt x="824" y="0"/>
                  </a:moveTo>
                  <a:cubicBezTo>
                    <a:pt x="475" y="0"/>
                    <a:pt x="190" y="95"/>
                    <a:pt x="190" y="222"/>
                  </a:cubicBezTo>
                  <a:cubicBezTo>
                    <a:pt x="127" y="571"/>
                    <a:pt x="95" y="761"/>
                    <a:pt x="32" y="1109"/>
                  </a:cubicBezTo>
                  <a:cubicBezTo>
                    <a:pt x="0" y="1236"/>
                    <a:pt x="285" y="1331"/>
                    <a:pt x="634" y="1331"/>
                  </a:cubicBezTo>
                  <a:lnTo>
                    <a:pt x="3136" y="1331"/>
                  </a:lnTo>
                  <a:cubicBezTo>
                    <a:pt x="3484" y="1331"/>
                    <a:pt x="3801" y="1236"/>
                    <a:pt x="3801" y="1109"/>
                  </a:cubicBezTo>
                  <a:cubicBezTo>
                    <a:pt x="3832" y="761"/>
                    <a:pt x="3832" y="571"/>
                    <a:pt x="3896" y="222"/>
                  </a:cubicBezTo>
                  <a:cubicBezTo>
                    <a:pt x="3896" y="95"/>
                    <a:pt x="3642" y="0"/>
                    <a:pt x="329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3" name="Google Shape;267;p14">
              <a:extLst>
                <a:ext uri="{FF2B5EF4-FFF2-40B4-BE49-F238E27FC236}">
                  <a16:creationId xmlns:a16="http://schemas.microsoft.com/office/drawing/2014/main" id="{CB1E831A-A78D-1782-5C89-5DA31BF46913}"/>
                </a:ext>
              </a:extLst>
            </p:cNvPr>
            <p:cNvSpPr/>
            <p:nvPr/>
          </p:nvSpPr>
          <p:spPr>
            <a:xfrm>
              <a:off x="4437864" y="3132679"/>
              <a:ext cx="101240" cy="35451"/>
            </a:xfrm>
            <a:custGeom>
              <a:avLst/>
              <a:gdLst/>
              <a:ahLst/>
              <a:cxnLst/>
              <a:rect l="l" t="t" r="r" b="b"/>
              <a:pathLst>
                <a:path w="3801" h="1331" extrusionOk="0">
                  <a:moveTo>
                    <a:pt x="729" y="0"/>
                  </a:moveTo>
                  <a:cubicBezTo>
                    <a:pt x="380" y="0"/>
                    <a:pt x="95" y="95"/>
                    <a:pt x="95" y="222"/>
                  </a:cubicBezTo>
                  <a:cubicBezTo>
                    <a:pt x="64" y="571"/>
                    <a:pt x="64" y="761"/>
                    <a:pt x="32" y="1109"/>
                  </a:cubicBezTo>
                  <a:cubicBezTo>
                    <a:pt x="0" y="1236"/>
                    <a:pt x="285" y="1331"/>
                    <a:pt x="634" y="1331"/>
                  </a:cubicBezTo>
                  <a:lnTo>
                    <a:pt x="3136" y="1331"/>
                  </a:lnTo>
                  <a:cubicBezTo>
                    <a:pt x="3484" y="1331"/>
                    <a:pt x="3769" y="1236"/>
                    <a:pt x="3769" y="1109"/>
                  </a:cubicBezTo>
                  <a:cubicBezTo>
                    <a:pt x="3801" y="761"/>
                    <a:pt x="3801" y="571"/>
                    <a:pt x="3801" y="222"/>
                  </a:cubicBezTo>
                  <a:cubicBezTo>
                    <a:pt x="3801" y="95"/>
                    <a:pt x="3547" y="0"/>
                    <a:pt x="319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4" name="Google Shape;268;p14">
              <a:extLst>
                <a:ext uri="{FF2B5EF4-FFF2-40B4-BE49-F238E27FC236}">
                  <a16:creationId xmlns:a16="http://schemas.microsoft.com/office/drawing/2014/main" id="{40D4C400-B751-1FE0-39ED-5FE5294CAFFE}"/>
                </a:ext>
              </a:extLst>
            </p:cNvPr>
            <p:cNvSpPr/>
            <p:nvPr/>
          </p:nvSpPr>
          <p:spPr>
            <a:xfrm>
              <a:off x="4555111" y="3132679"/>
              <a:ext cx="100414" cy="35451"/>
            </a:xfrm>
            <a:custGeom>
              <a:avLst/>
              <a:gdLst/>
              <a:ahLst/>
              <a:cxnLst/>
              <a:rect l="l" t="t" r="r" b="b"/>
              <a:pathLst>
                <a:path w="3770" h="1331" extrusionOk="0">
                  <a:moveTo>
                    <a:pt x="634" y="0"/>
                  </a:moveTo>
                  <a:cubicBezTo>
                    <a:pt x="285" y="0"/>
                    <a:pt x="32" y="95"/>
                    <a:pt x="32" y="222"/>
                  </a:cubicBezTo>
                  <a:cubicBezTo>
                    <a:pt x="0" y="571"/>
                    <a:pt x="0" y="761"/>
                    <a:pt x="0" y="1109"/>
                  </a:cubicBezTo>
                  <a:cubicBezTo>
                    <a:pt x="0" y="1236"/>
                    <a:pt x="285" y="1331"/>
                    <a:pt x="634" y="1331"/>
                  </a:cubicBezTo>
                  <a:lnTo>
                    <a:pt x="3167" y="1331"/>
                  </a:lnTo>
                  <a:cubicBezTo>
                    <a:pt x="3516" y="1331"/>
                    <a:pt x="3769" y="1236"/>
                    <a:pt x="3769" y="1109"/>
                  </a:cubicBezTo>
                  <a:cubicBezTo>
                    <a:pt x="3737" y="761"/>
                    <a:pt x="3737" y="571"/>
                    <a:pt x="3737" y="222"/>
                  </a:cubicBezTo>
                  <a:cubicBezTo>
                    <a:pt x="3706" y="95"/>
                    <a:pt x="3452" y="0"/>
                    <a:pt x="310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5" name="Google Shape;269;p14">
              <a:extLst>
                <a:ext uri="{FF2B5EF4-FFF2-40B4-BE49-F238E27FC236}">
                  <a16:creationId xmlns:a16="http://schemas.microsoft.com/office/drawing/2014/main" id="{33B1A9D9-8DAB-04FE-8DDD-1FAA0F42F86F}"/>
                </a:ext>
              </a:extLst>
            </p:cNvPr>
            <p:cNvSpPr/>
            <p:nvPr/>
          </p:nvSpPr>
          <p:spPr>
            <a:xfrm>
              <a:off x="4670681" y="3132679"/>
              <a:ext cx="102092" cy="35451"/>
            </a:xfrm>
            <a:custGeom>
              <a:avLst/>
              <a:gdLst/>
              <a:ahLst/>
              <a:cxnLst/>
              <a:rect l="l" t="t" r="r" b="b"/>
              <a:pathLst>
                <a:path w="3833" h="1331" extrusionOk="0">
                  <a:moveTo>
                    <a:pt x="602" y="0"/>
                  </a:moveTo>
                  <a:cubicBezTo>
                    <a:pt x="253" y="0"/>
                    <a:pt x="0" y="95"/>
                    <a:pt x="0" y="222"/>
                  </a:cubicBezTo>
                  <a:cubicBezTo>
                    <a:pt x="32" y="571"/>
                    <a:pt x="32" y="761"/>
                    <a:pt x="63" y="1109"/>
                  </a:cubicBezTo>
                  <a:cubicBezTo>
                    <a:pt x="63" y="1236"/>
                    <a:pt x="348" y="1331"/>
                    <a:pt x="697" y="1331"/>
                  </a:cubicBezTo>
                  <a:lnTo>
                    <a:pt x="3230" y="1331"/>
                  </a:lnTo>
                  <a:cubicBezTo>
                    <a:pt x="3579" y="1331"/>
                    <a:pt x="3832" y="1236"/>
                    <a:pt x="3832" y="1109"/>
                  </a:cubicBezTo>
                  <a:cubicBezTo>
                    <a:pt x="3769" y="761"/>
                    <a:pt x="3769" y="571"/>
                    <a:pt x="3705" y="222"/>
                  </a:cubicBezTo>
                  <a:cubicBezTo>
                    <a:pt x="3705" y="95"/>
                    <a:pt x="3420" y="0"/>
                    <a:pt x="307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6" name="Google Shape;270;p14">
              <a:extLst>
                <a:ext uri="{FF2B5EF4-FFF2-40B4-BE49-F238E27FC236}">
                  <a16:creationId xmlns:a16="http://schemas.microsoft.com/office/drawing/2014/main" id="{81FE248D-9B58-7013-E38E-F31D76B50133}"/>
                </a:ext>
              </a:extLst>
            </p:cNvPr>
            <p:cNvSpPr/>
            <p:nvPr/>
          </p:nvSpPr>
          <p:spPr>
            <a:xfrm>
              <a:off x="4785397" y="3132679"/>
              <a:ext cx="104622" cy="35451"/>
            </a:xfrm>
            <a:custGeom>
              <a:avLst/>
              <a:gdLst/>
              <a:ahLst/>
              <a:cxnLst/>
              <a:rect l="l" t="t" r="r" b="b"/>
              <a:pathLst>
                <a:path w="3928" h="1331" extrusionOk="0">
                  <a:moveTo>
                    <a:pt x="602" y="0"/>
                  </a:moveTo>
                  <a:cubicBezTo>
                    <a:pt x="253" y="0"/>
                    <a:pt x="0" y="95"/>
                    <a:pt x="32" y="222"/>
                  </a:cubicBezTo>
                  <a:cubicBezTo>
                    <a:pt x="63" y="571"/>
                    <a:pt x="95" y="761"/>
                    <a:pt x="127" y="1109"/>
                  </a:cubicBezTo>
                  <a:cubicBezTo>
                    <a:pt x="158" y="1236"/>
                    <a:pt x="443" y="1331"/>
                    <a:pt x="792" y="1331"/>
                  </a:cubicBezTo>
                  <a:lnTo>
                    <a:pt x="3325" y="1331"/>
                  </a:lnTo>
                  <a:cubicBezTo>
                    <a:pt x="3674" y="1331"/>
                    <a:pt x="3927" y="1236"/>
                    <a:pt x="3895" y="1109"/>
                  </a:cubicBezTo>
                  <a:cubicBezTo>
                    <a:pt x="3832" y="761"/>
                    <a:pt x="3800" y="571"/>
                    <a:pt x="3737" y="222"/>
                  </a:cubicBezTo>
                  <a:cubicBezTo>
                    <a:pt x="3705" y="95"/>
                    <a:pt x="3420" y="0"/>
                    <a:pt x="307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7" name="Google Shape;271;p14">
              <a:extLst>
                <a:ext uri="{FF2B5EF4-FFF2-40B4-BE49-F238E27FC236}">
                  <a16:creationId xmlns:a16="http://schemas.microsoft.com/office/drawing/2014/main" id="{6F61B22C-DA8C-0A0D-D5E6-2AD123D3AE04}"/>
                </a:ext>
              </a:extLst>
            </p:cNvPr>
            <p:cNvSpPr/>
            <p:nvPr/>
          </p:nvSpPr>
          <p:spPr>
            <a:xfrm>
              <a:off x="4900114" y="3132679"/>
              <a:ext cx="107153" cy="35451"/>
            </a:xfrm>
            <a:custGeom>
              <a:avLst/>
              <a:gdLst/>
              <a:ahLst/>
              <a:cxnLst/>
              <a:rect l="l" t="t" r="r" b="b"/>
              <a:pathLst>
                <a:path w="4023" h="1331" extrusionOk="0">
                  <a:moveTo>
                    <a:pt x="602" y="0"/>
                  </a:moveTo>
                  <a:cubicBezTo>
                    <a:pt x="253" y="0"/>
                    <a:pt x="0" y="95"/>
                    <a:pt x="32" y="222"/>
                  </a:cubicBezTo>
                  <a:cubicBezTo>
                    <a:pt x="95" y="571"/>
                    <a:pt x="158" y="761"/>
                    <a:pt x="222" y="1109"/>
                  </a:cubicBezTo>
                  <a:cubicBezTo>
                    <a:pt x="253" y="1236"/>
                    <a:pt x="538" y="1331"/>
                    <a:pt x="887" y="1331"/>
                  </a:cubicBezTo>
                  <a:lnTo>
                    <a:pt x="3420" y="1331"/>
                  </a:lnTo>
                  <a:cubicBezTo>
                    <a:pt x="3769" y="1331"/>
                    <a:pt x="4022" y="1236"/>
                    <a:pt x="3990" y="1109"/>
                  </a:cubicBezTo>
                  <a:cubicBezTo>
                    <a:pt x="3895" y="761"/>
                    <a:pt x="3832" y="571"/>
                    <a:pt x="3737" y="222"/>
                  </a:cubicBezTo>
                  <a:cubicBezTo>
                    <a:pt x="3705" y="95"/>
                    <a:pt x="3420" y="0"/>
                    <a:pt x="307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8" name="Google Shape;272;p14">
              <a:extLst>
                <a:ext uri="{FF2B5EF4-FFF2-40B4-BE49-F238E27FC236}">
                  <a16:creationId xmlns:a16="http://schemas.microsoft.com/office/drawing/2014/main" id="{CF50A625-4A41-02D8-6DBD-45505913B305}"/>
                </a:ext>
              </a:extLst>
            </p:cNvPr>
            <p:cNvSpPr/>
            <p:nvPr/>
          </p:nvSpPr>
          <p:spPr>
            <a:xfrm>
              <a:off x="5015657" y="3132679"/>
              <a:ext cx="108857" cy="35451"/>
            </a:xfrm>
            <a:custGeom>
              <a:avLst/>
              <a:gdLst/>
              <a:ahLst/>
              <a:cxnLst/>
              <a:rect l="l" t="t" r="r" b="b"/>
              <a:pathLst>
                <a:path w="4087" h="1331" extrusionOk="0">
                  <a:moveTo>
                    <a:pt x="571" y="0"/>
                  </a:moveTo>
                  <a:cubicBezTo>
                    <a:pt x="222" y="0"/>
                    <a:pt x="1" y="95"/>
                    <a:pt x="32" y="222"/>
                  </a:cubicBezTo>
                  <a:cubicBezTo>
                    <a:pt x="127" y="571"/>
                    <a:pt x="159" y="761"/>
                    <a:pt x="286" y="1109"/>
                  </a:cubicBezTo>
                  <a:cubicBezTo>
                    <a:pt x="317" y="1236"/>
                    <a:pt x="634" y="1331"/>
                    <a:pt x="982" y="1331"/>
                  </a:cubicBezTo>
                  <a:lnTo>
                    <a:pt x="3484" y="1331"/>
                  </a:lnTo>
                  <a:cubicBezTo>
                    <a:pt x="3833" y="1331"/>
                    <a:pt x="4086" y="1236"/>
                    <a:pt x="4054" y="1109"/>
                  </a:cubicBezTo>
                  <a:cubicBezTo>
                    <a:pt x="3928" y="761"/>
                    <a:pt x="3864" y="571"/>
                    <a:pt x="3738" y="222"/>
                  </a:cubicBezTo>
                  <a:cubicBezTo>
                    <a:pt x="3674" y="95"/>
                    <a:pt x="3389" y="0"/>
                    <a:pt x="304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99" name="Google Shape;273;p14">
              <a:extLst>
                <a:ext uri="{FF2B5EF4-FFF2-40B4-BE49-F238E27FC236}">
                  <a16:creationId xmlns:a16="http://schemas.microsoft.com/office/drawing/2014/main" id="{9BB469F1-6441-B462-81F5-8B000D7FD06E}"/>
                </a:ext>
              </a:extLst>
            </p:cNvPr>
            <p:cNvSpPr/>
            <p:nvPr/>
          </p:nvSpPr>
          <p:spPr>
            <a:xfrm>
              <a:off x="5130374" y="3132679"/>
              <a:ext cx="111388" cy="35451"/>
            </a:xfrm>
            <a:custGeom>
              <a:avLst/>
              <a:gdLst/>
              <a:ahLst/>
              <a:cxnLst/>
              <a:rect l="l" t="t" r="r" b="b"/>
              <a:pathLst>
                <a:path w="4182" h="1331" extrusionOk="0">
                  <a:moveTo>
                    <a:pt x="571" y="0"/>
                  </a:moveTo>
                  <a:cubicBezTo>
                    <a:pt x="222" y="0"/>
                    <a:pt x="1" y="95"/>
                    <a:pt x="32" y="222"/>
                  </a:cubicBezTo>
                  <a:cubicBezTo>
                    <a:pt x="159" y="571"/>
                    <a:pt x="222" y="761"/>
                    <a:pt x="349" y="1109"/>
                  </a:cubicBezTo>
                  <a:cubicBezTo>
                    <a:pt x="412" y="1236"/>
                    <a:pt x="729" y="1331"/>
                    <a:pt x="1077" y="1331"/>
                  </a:cubicBezTo>
                  <a:lnTo>
                    <a:pt x="3579" y="1331"/>
                  </a:lnTo>
                  <a:cubicBezTo>
                    <a:pt x="3928" y="1331"/>
                    <a:pt x="4181" y="1236"/>
                    <a:pt x="4118" y="1109"/>
                  </a:cubicBezTo>
                  <a:cubicBezTo>
                    <a:pt x="3959" y="761"/>
                    <a:pt x="3896" y="571"/>
                    <a:pt x="3738" y="222"/>
                  </a:cubicBezTo>
                  <a:cubicBezTo>
                    <a:pt x="3706" y="95"/>
                    <a:pt x="3389" y="0"/>
                    <a:pt x="304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0" name="Google Shape;274;p14">
              <a:extLst>
                <a:ext uri="{FF2B5EF4-FFF2-40B4-BE49-F238E27FC236}">
                  <a16:creationId xmlns:a16="http://schemas.microsoft.com/office/drawing/2014/main" id="{822AE471-2587-07CC-245D-91DB68939CBE}"/>
                </a:ext>
              </a:extLst>
            </p:cNvPr>
            <p:cNvSpPr/>
            <p:nvPr/>
          </p:nvSpPr>
          <p:spPr>
            <a:xfrm>
              <a:off x="5245091" y="3132679"/>
              <a:ext cx="197419" cy="35451"/>
            </a:xfrm>
            <a:custGeom>
              <a:avLst/>
              <a:gdLst/>
              <a:ahLst/>
              <a:cxnLst/>
              <a:rect l="l" t="t" r="r" b="b"/>
              <a:pathLst>
                <a:path w="7412" h="1331" extrusionOk="0">
                  <a:moveTo>
                    <a:pt x="571" y="0"/>
                  </a:moveTo>
                  <a:cubicBezTo>
                    <a:pt x="222" y="0"/>
                    <a:pt x="1" y="95"/>
                    <a:pt x="64" y="222"/>
                  </a:cubicBezTo>
                  <a:cubicBezTo>
                    <a:pt x="222" y="571"/>
                    <a:pt x="286" y="761"/>
                    <a:pt x="444" y="1109"/>
                  </a:cubicBezTo>
                  <a:cubicBezTo>
                    <a:pt x="507" y="1236"/>
                    <a:pt x="824" y="1331"/>
                    <a:pt x="1172" y="1331"/>
                  </a:cubicBezTo>
                  <a:lnTo>
                    <a:pt x="6841" y="1331"/>
                  </a:lnTo>
                  <a:cubicBezTo>
                    <a:pt x="7190" y="1331"/>
                    <a:pt x="7411" y="1236"/>
                    <a:pt x="7348" y="1109"/>
                  </a:cubicBezTo>
                  <a:cubicBezTo>
                    <a:pt x="7126" y="761"/>
                    <a:pt x="7031" y="571"/>
                    <a:pt x="6841" y="222"/>
                  </a:cubicBezTo>
                  <a:cubicBezTo>
                    <a:pt x="6778" y="95"/>
                    <a:pt x="6461" y="0"/>
                    <a:pt x="6113"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1" name="Google Shape;275;p14">
              <a:extLst>
                <a:ext uri="{FF2B5EF4-FFF2-40B4-BE49-F238E27FC236}">
                  <a16:creationId xmlns:a16="http://schemas.microsoft.com/office/drawing/2014/main" id="{D6B4D3C1-D2D3-21BF-CEEA-DC63FF1D370D}"/>
                </a:ext>
              </a:extLst>
            </p:cNvPr>
            <p:cNvSpPr/>
            <p:nvPr/>
          </p:nvSpPr>
          <p:spPr>
            <a:xfrm>
              <a:off x="3678713" y="3174017"/>
              <a:ext cx="185593" cy="35451"/>
            </a:xfrm>
            <a:custGeom>
              <a:avLst/>
              <a:gdLst/>
              <a:ahLst/>
              <a:cxnLst/>
              <a:rect l="l" t="t" r="r" b="b"/>
              <a:pathLst>
                <a:path w="6968" h="1331" extrusionOk="0">
                  <a:moveTo>
                    <a:pt x="1330" y="0"/>
                  </a:moveTo>
                  <a:cubicBezTo>
                    <a:pt x="982" y="0"/>
                    <a:pt x="634" y="95"/>
                    <a:pt x="570" y="222"/>
                  </a:cubicBezTo>
                  <a:cubicBezTo>
                    <a:pt x="380" y="570"/>
                    <a:pt x="254" y="729"/>
                    <a:pt x="64" y="1109"/>
                  </a:cubicBezTo>
                  <a:cubicBezTo>
                    <a:pt x="0" y="1204"/>
                    <a:pt x="254" y="1330"/>
                    <a:pt x="602" y="1330"/>
                  </a:cubicBezTo>
                  <a:lnTo>
                    <a:pt x="5764" y="1330"/>
                  </a:lnTo>
                  <a:cubicBezTo>
                    <a:pt x="6112" y="1330"/>
                    <a:pt x="6461" y="1204"/>
                    <a:pt x="6524" y="1109"/>
                  </a:cubicBezTo>
                  <a:cubicBezTo>
                    <a:pt x="6682" y="729"/>
                    <a:pt x="6746" y="570"/>
                    <a:pt x="6904" y="222"/>
                  </a:cubicBezTo>
                  <a:cubicBezTo>
                    <a:pt x="6967" y="95"/>
                    <a:pt x="6714" y="0"/>
                    <a:pt x="636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2" name="Google Shape;276;p14">
              <a:extLst>
                <a:ext uri="{FF2B5EF4-FFF2-40B4-BE49-F238E27FC236}">
                  <a16:creationId xmlns:a16="http://schemas.microsoft.com/office/drawing/2014/main" id="{E742E86F-ABF2-6D99-3F3E-EB4FF922938A}"/>
                </a:ext>
              </a:extLst>
            </p:cNvPr>
            <p:cNvSpPr/>
            <p:nvPr/>
          </p:nvSpPr>
          <p:spPr>
            <a:xfrm>
              <a:off x="3867662" y="3174017"/>
              <a:ext cx="114744" cy="35451"/>
            </a:xfrm>
            <a:custGeom>
              <a:avLst/>
              <a:gdLst/>
              <a:ahLst/>
              <a:cxnLst/>
              <a:rect l="l" t="t" r="r" b="b"/>
              <a:pathLst>
                <a:path w="4308" h="1331" extrusionOk="0">
                  <a:moveTo>
                    <a:pt x="1172" y="0"/>
                  </a:moveTo>
                  <a:cubicBezTo>
                    <a:pt x="824" y="0"/>
                    <a:pt x="507" y="95"/>
                    <a:pt x="444" y="222"/>
                  </a:cubicBezTo>
                  <a:cubicBezTo>
                    <a:pt x="285" y="570"/>
                    <a:pt x="222" y="729"/>
                    <a:pt x="63" y="1109"/>
                  </a:cubicBezTo>
                  <a:cubicBezTo>
                    <a:pt x="0" y="1204"/>
                    <a:pt x="253" y="1330"/>
                    <a:pt x="602" y="1330"/>
                  </a:cubicBezTo>
                  <a:lnTo>
                    <a:pt x="3199" y="1330"/>
                  </a:lnTo>
                  <a:cubicBezTo>
                    <a:pt x="3547" y="1330"/>
                    <a:pt x="3864" y="1204"/>
                    <a:pt x="3927" y="1109"/>
                  </a:cubicBezTo>
                  <a:cubicBezTo>
                    <a:pt x="4054" y="729"/>
                    <a:pt x="4117" y="570"/>
                    <a:pt x="4244" y="222"/>
                  </a:cubicBezTo>
                  <a:cubicBezTo>
                    <a:pt x="4307" y="95"/>
                    <a:pt x="4054" y="0"/>
                    <a:pt x="3705"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3" name="Google Shape;277;p14">
              <a:extLst>
                <a:ext uri="{FF2B5EF4-FFF2-40B4-BE49-F238E27FC236}">
                  <a16:creationId xmlns:a16="http://schemas.microsoft.com/office/drawing/2014/main" id="{F9A9A906-EB72-55F9-11FE-492D7FA985B8}"/>
                </a:ext>
              </a:extLst>
            </p:cNvPr>
            <p:cNvSpPr/>
            <p:nvPr/>
          </p:nvSpPr>
          <p:spPr>
            <a:xfrm>
              <a:off x="3988265" y="3174017"/>
              <a:ext cx="111388" cy="35451"/>
            </a:xfrm>
            <a:custGeom>
              <a:avLst/>
              <a:gdLst/>
              <a:ahLst/>
              <a:cxnLst/>
              <a:rect l="l" t="t" r="r" b="b"/>
              <a:pathLst>
                <a:path w="4182" h="1331" extrusionOk="0">
                  <a:moveTo>
                    <a:pt x="1078" y="0"/>
                  </a:moveTo>
                  <a:cubicBezTo>
                    <a:pt x="729" y="0"/>
                    <a:pt x="413" y="95"/>
                    <a:pt x="349" y="222"/>
                  </a:cubicBezTo>
                  <a:cubicBezTo>
                    <a:pt x="222" y="570"/>
                    <a:pt x="159" y="729"/>
                    <a:pt x="32" y="1109"/>
                  </a:cubicBezTo>
                  <a:cubicBezTo>
                    <a:pt x="1" y="1204"/>
                    <a:pt x="254" y="1330"/>
                    <a:pt x="603" y="1330"/>
                  </a:cubicBezTo>
                  <a:lnTo>
                    <a:pt x="3168" y="1330"/>
                  </a:lnTo>
                  <a:cubicBezTo>
                    <a:pt x="3548" y="1330"/>
                    <a:pt x="3864" y="1204"/>
                    <a:pt x="3896" y="1109"/>
                  </a:cubicBezTo>
                  <a:cubicBezTo>
                    <a:pt x="3991" y="729"/>
                    <a:pt x="4054" y="570"/>
                    <a:pt x="4149" y="222"/>
                  </a:cubicBezTo>
                  <a:cubicBezTo>
                    <a:pt x="4181" y="95"/>
                    <a:pt x="3928" y="0"/>
                    <a:pt x="357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4" name="Google Shape;278;p14">
              <a:extLst>
                <a:ext uri="{FF2B5EF4-FFF2-40B4-BE49-F238E27FC236}">
                  <a16:creationId xmlns:a16="http://schemas.microsoft.com/office/drawing/2014/main" id="{45E95214-86FF-6E56-7926-3FC39926147C}"/>
                </a:ext>
              </a:extLst>
            </p:cNvPr>
            <p:cNvSpPr/>
            <p:nvPr/>
          </p:nvSpPr>
          <p:spPr>
            <a:xfrm>
              <a:off x="4108043" y="3174017"/>
              <a:ext cx="109683" cy="35451"/>
            </a:xfrm>
            <a:custGeom>
              <a:avLst/>
              <a:gdLst/>
              <a:ahLst/>
              <a:cxnLst/>
              <a:rect l="l" t="t" r="r" b="b"/>
              <a:pathLst>
                <a:path w="4118" h="1331" extrusionOk="0">
                  <a:moveTo>
                    <a:pt x="983" y="0"/>
                  </a:moveTo>
                  <a:cubicBezTo>
                    <a:pt x="634" y="0"/>
                    <a:pt x="318" y="95"/>
                    <a:pt x="286" y="222"/>
                  </a:cubicBezTo>
                  <a:cubicBezTo>
                    <a:pt x="191" y="570"/>
                    <a:pt x="128" y="729"/>
                    <a:pt x="32" y="1109"/>
                  </a:cubicBezTo>
                  <a:cubicBezTo>
                    <a:pt x="1" y="1204"/>
                    <a:pt x="254" y="1330"/>
                    <a:pt x="634" y="1330"/>
                  </a:cubicBezTo>
                  <a:lnTo>
                    <a:pt x="3199" y="1330"/>
                  </a:lnTo>
                  <a:cubicBezTo>
                    <a:pt x="3548" y="1330"/>
                    <a:pt x="3864" y="1204"/>
                    <a:pt x="3896" y="1109"/>
                  </a:cubicBezTo>
                  <a:cubicBezTo>
                    <a:pt x="3991" y="729"/>
                    <a:pt x="4023" y="570"/>
                    <a:pt x="4086" y="222"/>
                  </a:cubicBezTo>
                  <a:cubicBezTo>
                    <a:pt x="4118" y="95"/>
                    <a:pt x="3864" y="0"/>
                    <a:pt x="351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5" name="Google Shape;279;p14">
              <a:extLst>
                <a:ext uri="{FF2B5EF4-FFF2-40B4-BE49-F238E27FC236}">
                  <a16:creationId xmlns:a16="http://schemas.microsoft.com/office/drawing/2014/main" id="{D671C161-5DA2-7AF0-BAEE-7530B1885D39}"/>
                </a:ext>
              </a:extLst>
            </p:cNvPr>
            <p:cNvSpPr/>
            <p:nvPr/>
          </p:nvSpPr>
          <p:spPr>
            <a:xfrm>
              <a:off x="4228673" y="3174017"/>
              <a:ext cx="107153" cy="35451"/>
            </a:xfrm>
            <a:custGeom>
              <a:avLst/>
              <a:gdLst/>
              <a:ahLst/>
              <a:cxnLst/>
              <a:rect l="l" t="t" r="r" b="b"/>
              <a:pathLst>
                <a:path w="4023" h="1331" extrusionOk="0">
                  <a:moveTo>
                    <a:pt x="887" y="0"/>
                  </a:moveTo>
                  <a:cubicBezTo>
                    <a:pt x="539" y="0"/>
                    <a:pt x="254" y="95"/>
                    <a:pt x="222" y="222"/>
                  </a:cubicBezTo>
                  <a:cubicBezTo>
                    <a:pt x="127" y="570"/>
                    <a:pt x="96" y="729"/>
                    <a:pt x="32" y="1109"/>
                  </a:cubicBezTo>
                  <a:cubicBezTo>
                    <a:pt x="1" y="1204"/>
                    <a:pt x="254" y="1330"/>
                    <a:pt x="634" y="1330"/>
                  </a:cubicBezTo>
                  <a:lnTo>
                    <a:pt x="3199" y="1330"/>
                  </a:lnTo>
                  <a:cubicBezTo>
                    <a:pt x="3547" y="1330"/>
                    <a:pt x="3864" y="1204"/>
                    <a:pt x="3896" y="1109"/>
                  </a:cubicBezTo>
                  <a:cubicBezTo>
                    <a:pt x="3927" y="729"/>
                    <a:pt x="3959" y="570"/>
                    <a:pt x="4022" y="222"/>
                  </a:cubicBezTo>
                  <a:cubicBezTo>
                    <a:pt x="4022" y="95"/>
                    <a:pt x="3769" y="0"/>
                    <a:pt x="342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6" name="Google Shape;280;p14">
              <a:extLst>
                <a:ext uri="{FF2B5EF4-FFF2-40B4-BE49-F238E27FC236}">
                  <a16:creationId xmlns:a16="http://schemas.microsoft.com/office/drawing/2014/main" id="{77E4A3CA-5D22-B963-285B-5C5FFBB304E5}"/>
                </a:ext>
              </a:extLst>
            </p:cNvPr>
            <p:cNvSpPr/>
            <p:nvPr/>
          </p:nvSpPr>
          <p:spPr>
            <a:xfrm>
              <a:off x="4348450" y="3174017"/>
              <a:ext cx="105475" cy="35451"/>
            </a:xfrm>
            <a:custGeom>
              <a:avLst/>
              <a:gdLst/>
              <a:ahLst/>
              <a:cxnLst/>
              <a:rect l="l" t="t" r="r" b="b"/>
              <a:pathLst>
                <a:path w="3960" h="1331" extrusionOk="0">
                  <a:moveTo>
                    <a:pt x="824" y="0"/>
                  </a:moveTo>
                  <a:cubicBezTo>
                    <a:pt x="476" y="0"/>
                    <a:pt x="159" y="95"/>
                    <a:pt x="159" y="222"/>
                  </a:cubicBezTo>
                  <a:cubicBezTo>
                    <a:pt x="96" y="570"/>
                    <a:pt x="64" y="729"/>
                    <a:pt x="32" y="1109"/>
                  </a:cubicBezTo>
                  <a:cubicBezTo>
                    <a:pt x="1" y="1204"/>
                    <a:pt x="286" y="1330"/>
                    <a:pt x="634" y="1330"/>
                  </a:cubicBezTo>
                  <a:lnTo>
                    <a:pt x="3231" y="1330"/>
                  </a:lnTo>
                  <a:cubicBezTo>
                    <a:pt x="3579" y="1330"/>
                    <a:pt x="3864" y="1204"/>
                    <a:pt x="3896" y="1109"/>
                  </a:cubicBezTo>
                  <a:cubicBezTo>
                    <a:pt x="3927" y="729"/>
                    <a:pt x="3927" y="570"/>
                    <a:pt x="3959" y="222"/>
                  </a:cubicBezTo>
                  <a:cubicBezTo>
                    <a:pt x="3959" y="95"/>
                    <a:pt x="3674" y="0"/>
                    <a:pt x="332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7" name="Google Shape;281;p14">
              <a:extLst>
                <a:ext uri="{FF2B5EF4-FFF2-40B4-BE49-F238E27FC236}">
                  <a16:creationId xmlns:a16="http://schemas.microsoft.com/office/drawing/2014/main" id="{F1377889-7015-CBC7-F4CE-85D556889385}"/>
                </a:ext>
              </a:extLst>
            </p:cNvPr>
            <p:cNvSpPr/>
            <p:nvPr/>
          </p:nvSpPr>
          <p:spPr>
            <a:xfrm>
              <a:off x="4469080" y="3174017"/>
              <a:ext cx="102918" cy="35451"/>
            </a:xfrm>
            <a:custGeom>
              <a:avLst/>
              <a:gdLst/>
              <a:ahLst/>
              <a:cxnLst/>
              <a:rect l="l" t="t" r="r" b="b"/>
              <a:pathLst>
                <a:path w="3864" h="1331" extrusionOk="0">
                  <a:moveTo>
                    <a:pt x="697" y="0"/>
                  </a:moveTo>
                  <a:cubicBezTo>
                    <a:pt x="349" y="0"/>
                    <a:pt x="64" y="95"/>
                    <a:pt x="64" y="222"/>
                  </a:cubicBezTo>
                  <a:cubicBezTo>
                    <a:pt x="32" y="570"/>
                    <a:pt x="32" y="729"/>
                    <a:pt x="0" y="1109"/>
                  </a:cubicBezTo>
                  <a:cubicBezTo>
                    <a:pt x="0" y="1204"/>
                    <a:pt x="285" y="1330"/>
                    <a:pt x="634" y="1330"/>
                  </a:cubicBezTo>
                  <a:lnTo>
                    <a:pt x="3199" y="1330"/>
                  </a:lnTo>
                  <a:cubicBezTo>
                    <a:pt x="3579" y="1330"/>
                    <a:pt x="3864" y="1204"/>
                    <a:pt x="3864" y="1109"/>
                  </a:cubicBezTo>
                  <a:lnTo>
                    <a:pt x="3864" y="222"/>
                  </a:lnTo>
                  <a:cubicBezTo>
                    <a:pt x="3864" y="95"/>
                    <a:pt x="3579" y="0"/>
                    <a:pt x="3230"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8" name="Google Shape;282;p14">
              <a:extLst>
                <a:ext uri="{FF2B5EF4-FFF2-40B4-BE49-F238E27FC236}">
                  <a16:creationId xmlns:a16="http://schemas.microsoft.com/office/drawing/2014/main" id="{FB372622-50C0-4B66-3443-F2058358F0E6}"/>
                </a:ext>
              </a:extLst>
            </p:cNvPr>
            <p:cNvSpPr/>
            <p:nvPr/>
          </p:nvSpPr>
          <p:spPr>
            <a:xfrm>
              <a:off x="4588858" y="3174017"/>
              <a:ext cx="103770" cy="35451"/>
            </a:xfrm>
            <a:custGeom>
              <a:avLst/>
              <a:gdLst/>
              <a:ahLst/>
              <a:cxnLst/>
              <a:rect l="l" t="t" r="r" b="b"/>
              <a:pathLst>
                <a:path w="3896" h="1331" extrusionOk="0">
                  <a:moveTo>
                    <a:pt x="634" y="0"/>
                  </a:moveTo>
                  <a:cubicBezTo>
                    <a:pt x="285" y="0"/>
                    <a:pt x="0" y="95"/>
                    <a:pt x="0" y="222"/>
                  </a:cubicBezTo>
                  <a:cubicBezTo>
                    <a:pt x="0" y="570"/>
                    <a:pt x="0" y="729"/>
                    <a:pt x="0" y="1109"/>
                  </a:cubicBezTo>
                  <a:cubicBezTo>
                    <a:pt x="0" y="1204"/>
                    <a:pt x="317" y="1330"/>
                    <a:pt x="665" y="1330"/>
                  </a:cubicBezTo>
                  <a:lnTo>
                    <a:pt x="3230" y="1330"/>
                  </a:lnTo>
                  <a:cubicBezTo>
                    <a:pt x="3610" y="1330"/>
                    <a:pt x="3895" y="1204"/>
                    <a:pt x="3864" y="1109"/>
                  </a:cubicBezTo>
                  <a:cubicBezTo>
                    <a:pt x="3832" y="729"/>
                    <a:pt x="3832" y="570"/>
                    <a:pt x="3800" y="222"/>
                  </a:cubicBezTo>
                  <a:cubicBezTo>
                    <a:pt x="3800" y="95"/>
                    <a:pt x="3515" y="0"/>
                    <a:pt x="3167"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09" name="Google Shape;283;p14">
              <a:extLst>
                <a:ext uri="{FF2B5EF4-FFF2-40B4-BE49-F238E27FC236}">
                  <a16:creationId xmlns:a16="http://schemas.microsoft.com/office/drawing/2014/main" id="{3E205B26-7422-D985-9D45-5D1044FBA47A}"/>
                </a:ext>
              </a:extLst>
            </p:cNvPr>
            <p:cNvSpPr/>
            <p:nvPr/>
          </p:nvSpPr>
          <p:spPr>
            <a:xfrm>
              <a:off x="4706931" y="3174017"/>
              <a:ext cx="105475" cy="35451"/>
            </a:xfrm>
            <a:custGeom>
              <a:avLst/>
              <a:gdLst/>
              <a:ahLst/>
              <a:cxnLst/>
              <a:rect l="l" t="t" r="r" b="b"/>
              <a:pathLst>
                <a:path w="3960" h="1331" extrusionOk="0">
                  <a:moveTo>
                    <a:pt x="634" y="0"/>
                  </a:moveTo>
                  <a:cubicBezTo>
                    <a:pt x="286" y="0"/>
                    <a:pt x="1" y="95"/>
                    <a:pt x="1" y="222"/>
                  </a:cubicBezTo>
                  <a:cubicBezTo>
                    <a:pt x="33" y="570"/>
                    <a:pt x="64" y="729"/>
                    <a:pt x="96" y="1109"/>
                  </a:cubicBezTo>
                  <a:cubicBezTo>
                    <a:pt x="96" y="1204"/>
                    <a:pt x="381" y="1330"/>
                    <a:pt x="761" y="1330"/>
                  </a:cubicBezTo>
                  <a:lnTo>
                    <a:pt x="3326" y="1330"/>
                  </a:lnTo>
                  <a:cubicBezTo>
                    <a:pt x="3674" y="1330"/>
                    <a:pt x="3959" y="1204"/>
                    <a:pt x="3959" y="1109"/>
                  </a:cubicBezTo>
                  <a:cubicBezTo>
                    <a:pt x="3896" y="729"/>
                    <a:pt x="3864" y="570"/>
                    <a:pt x="3801" y="222"/>
                  </a:cubicBezTo>
                  <a:cubicBezTo>
                    <a:pt x="3801" y="95"/>
                    <a:pt x="3484" y="0"/>
                    <a:pt x="313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0" name="Google Shape;284;p14">
              <a:extLst>
                <a:ext uri="{FF2B5EF4-FFF2-40B4-BE49-F238E27FC236}">
                  <a16:creationId xmlns:a16="http://schemas.microsoft.com/office/drawing/2014/main" id="{DC05B2E9-5CF2-E3BF-F8A1-430889202B96}"/>
                </a:ext>
              </a:extLst>
            </p:cNvPr>
            <p:cNvSpPr/>
            <p:nvPr/>
          </p:nvSpPr>
          <p:spPr>
            <a:xfrm>
              <a:off x="4825030" y="3174017"/>
              <a:ext cx="108005" cy="35451"/>
            </a:xfrm>
            <a:custGeom>
              <a:avLst/>
              <a:gdLst/>
              <a:ahLst/>
              <a:cxnLst/>
              <a:rect l="l" t="t" r="r" b="b"/>
              <a:pathLst>
                <a:path w="4055" h="1331" extrusionOk="0">
                  <a:moveTo>
                    <a:pt x="602" y="0"/>
                  </a:moveTo>
                  <a:cubicBezTo>
                    <a:pt x="254" y="0"/>
                    <a:pt x="1" y="95"/>
                    <a:pt x="1" y="222"/>
                  </a:cubicBezTo>
                  <a:cubicBezTo>
                    <a:pt x="64" y="570"/>
                    <a:pt x="96" y="729"/>
                    <a:pt x="159" y="1109"/>
                  </a:cubicBezTo>
                  <a:cubicBezTo>
                    <a:pt x="191" y="1204"/>
                    <a:pt x="476" y="1330"/>
                    <a:pt x="824" y="1330"/>
                  </a:cubicBezTo>
                  <a:lnTo>
                    <a:pt x="3421" y="1330"/>
                  </a:lnTo>
                  <a:cubicBezTo>
                    <a:pt x="3769" y="1330"/>
                    <a:pt x="4054" y="1204"/>
                    <a:pt x="4023" y="1109"/>
                  </a:cubicBezTo>
                  <a:cubicBezTo>
                    <a:pt x="3927" y="729"/>
                    <a:pt x="3896" y="570"/>
                    <a:pt x="3832" y="222"/>
                  </a:cubicBezTo>
                  <a:cubicBezTo>
                    <a:pt x="3801" y="95"/>
                    <a:pt x="3484" y="0"/>
                    <a:pt x="313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1" name="Google Shape;285;p14">
              <a:extLst>
                <a:ext uri="{FF2B5EF4-FFF2-40B4-BE49-F238E27FC236}">
                  <a16:creationId xmlns:a16="http://schemas.microsoft.com/office/drawing/2014/main" id="{CE043697-FEDD-E486-240A-2D5C00DC2CE3}"/>
                </a:ext>
              </a:extLst>
            </p:cNvPr>
            <p:cNvSpPr/>
            <p:nvPr/>
          </p:nvSpPr>
          <p:spPr>
            <a:xfrm>
              <a:off x="4943130" y="3174017"/>
              <a:ext cx="109683" cy="35451"/>
            </a:xfrm>
            <a:custGeom>
              <a:avLst/>
              <a:gdLst/>
              <a:ahLst/>
              <a:cxnLst/>
              <a:rect l="l" t="t" r="r" b="b"/>
              <a:pathLst>
                <a:path w="4118" h="1331" extrusionOk="0">
                  <a:moveTo>
                    <a:pt x="602" y="0"/>
                  </a:moveTo>
                  <a:cubicBezTo>
                    <a:pt x="254" y="0"/>
                    <a:pt x="0" y="95"/>
                    <a:pt x="32" y="222"/>
                  </a:cubicBezTo>
                  <a:cubicBezTo>
                    <a:pt x="95" y="570"/>
                    <a:pt x="159" y="729"/>
                    <a:pt x="222" y="1109"/>
                  </a:cubicBezTo>
                  <a:cubicBezTo>
                    <a:pt x="254" y="1204"/>
                    <a:pt x="570" y="1330"/>
                    <a:pt x="919" y="1330"/>
                  </a:cubicBezTo>
                  <a:lnTo>
                    <a:pt x="3515" y="1330"/>
                  </a:lnTo>
                  <a:cubicBezTo>
                    <a:pt x="3864" y="1330"/>
                    <a:pt x="4117" y="1204"/>
                    <a:pt x="4086" y="1109"/>
                  </a:cubicBezTo>
                  <a:cubicBezTo>
                    <a:pt x="3991" y="729"/>
                    <a:pt x="3927" y="570"/>
                    <a:pt x="3832" y="222"/>
                  </a:cubicBezTo>
                  <a:cubicBezTo>
                    <a:pt x="3800" y="95"/>
                    <a:pt x="3484" y="0"/>
                    <a:pt x="3135"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2" name="Google Shape;286;p14">
              <a:extLst>
                <a:ext uri="{FF2B5EF4-FFF2-40B4-BE49-F238E27FC236}">
                  <a16:creationId xmlns:a16="http://schemas.microsoft.com/office/drawing/2014/main" id="{09C2C667-00B4-4DA0-A11A-5298E5F7F88B}"/>
                </a:ext>
              </a:extLst>
            </p:cNvPr>
            <p:cNvSpPr/>
            <p:nvPr/>
          </p:nvSpPr>
          <p:spPr>
            <a:xfrm>
              <a:off x="5060377" y="3174017"/>
              <a:ext cx="113039" cy="35451"/>
            </a:xfrm>
            <a:custGeom>
              <a:avLst/>
              <a:gdLst/>
              <a:ahLst/>
              <a:cxnLst/>
              <a:rect l="l" t="t" r="r" b="b"/>
              <a:pathLst>
                <a:path w="4244" h="1331" extrusionOk="0">
                  <a:moveTo>
                    <a:pt x="634" y="0"/>
                  </a:moveTo>
                  <a:cubicBezTo>
                    <a:pt x="285" y="0"/>
                    <a:pt x="0" y="95"/>
                    <a:pt x="64" y="222"/>
                  </a:cubicBezTo>
                  <a:cubicBezTo>
                    <a:pt x="159" y="570"/>
                    <a:pt x="222" y="729"/>
                    <a:pt x="317" y="1109"/>
                  </a:cubicBezTo>
                  <a:cubicBezTo>
                    <a:pt x="380" y="1204"/>
                    <a:pt x="697" y="1330"/>
                    <a:pt x="1045" y="1330"/>
                  </a:cubicBezTo>
                  <a:lnTo>
                    <a:pt x="3610" y="1330"/>
                  </a:lnTo>
                  <a:cubicBezTo>
                    <a:pt x="3991" y="1330"/>
                    <a:pt x="4244" y="1204"/>
                    <a:pt x="4181" y="1109"/>
                  </a:cubicBezTo>
                  <a:cubicBezTo>
                    <a:pt x="4054" y="729"/>
                    <a:pt x="3991" y="570"/>
                    <a:pt x="3864" y="222"/>
                  </a:cubicBezTo>
                  <a:cubicBezTo>
                    <a:pt x="3800" y="95"/>
                    <a:pt x="3484" y="0"/>
                    <a:pt x="3135"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3" name="Google Shape;287;p14">
              <a:extLst>
                <a:ext uri="{FF2B5EF4-FFF2-40B4-BE49-F238E27FC236}">
                  <a16:creationId xmlns:a16="http://schemas.microsoft.com/office/drawing/2014/main" id="{6ABC845B-C532-66E7-095E-FF7A0466A848}"/>
                </a:ext>
              </a:extLst>
            </p:cNvPr>
            <p:cNvSpPr/>
            <p:nvPr/>
          </p:nvSpPr>
          <p:spPr>
            <a:xfrm>
              <a:off x="5178450" y="3174017"/>
              <a:ext cx="286832" cy="35451"/>
            </a:xfrm>
            <a:custGeom>
              <a:avLst/>
              <a:gdLst/>
              <a:ahLst/>
              <a:cxnLst/>
              <a:rect l="l" t="t" r="r" b="b"/>
              <a:pathLst>
                <a:path w="10769" h="1331" extrusionOk="0">
                  <a:moveTo>
                    <a:pt x="603" y="0"/>
                  </a:moveTo>
                  <a:cubicBezTo>
                    <a:pt x="254" y="0"/>
                    <a:pt x="1" y="95"/>
                    <a:pt x="64" y="222"/>
                  </a:cubicBezTo>
                  <a:cubicBezTo>
                    <a:pt x="191" y="570"/>
                    <a:pt x="254" y="729"/>
                    <a:pt x="413" y="1109"/>
                  </a:cubicBezTo>
                  <a:cubicBezTo>
                    <a:pt x="444" y="1204"/>
                    <a:pt x="761" y="1330"/>
                    <a:pt x="1141" y="1330"/>
                  </a:cubicBezTo>
                  <a:lnTo>
                    <a:pt x="10167" y="1330"/>
                  </a:lnTo>
                  <a:cubicBezTo>
                    <a:pt x="10515" y="1330"/>
                    <a:pt x="10768" y="1204"/>
                    <a:pt x="10705" y="1109"/>
                  </a:cubicBezTo>
                  <a:cubicBezTo>
                    <a:pt x="10483" y="729"/>
                    <a:pt x="10388" y="570"/>
                    <a:pt x="10198" y="222"/>
                  </a:cubicBezTo>
                  <a:cubicBezTo>
                    <a:pt x="10135" y="95"/>
                    <a:pt x="9787" y="0"/>
                    <a:pt x="9438"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4" name="Google Shape;288;p14">
              <a:extLst>
                <a:ext uri="{FF2B5EF4-FFF2-40B4-BE49-F238E27FC236}">
                  <a16:creationId xmlns:a16="http://schemas.microsoft.com/office/drawing/2014/main" id="{7B91D686-F187-5236-7ADD-748CC1EE311F}"/>
                </a:ext>
              </a:extLst>
            </p:cNvPr>
            <p:cNvSpPr/>
            <p:nvPr/>
          </p:nvSpPr>
          <p:spPr>
            <a:xfrm>
              <a:off x="3655940" y="3214502"/>
              <a:ext cx="293571" cy="35451"/>
            </a:xfrm>
            <a:custGeom>
              <a:avLst/>
              <a:gdLst/>
              <a:ahLst/>
              <a:cxnLst/>
              <a:rect l="l" t="t" r="r" b="b"/>
              <a:pathLst>
                <a:path w="11022" h="1331" extrusionOk="0">
                  <a:moveTo>
                    <a:pt x="1330" y="0"/>
                  </a:moveTo>
                  <a:cubicBezTo>
                    <a:pt x="982" y="0"/>
                    <a:pt x="634" y="95"/>
                    <a:pt x="570" y="222"/>
                  </a:cubicBezTo>
                  <a:cubicBezTo>
                    <a:pt x="380" y="570"/>
                    <a:pt x="285" y="760"/>
                    <a:pt x="64" y="1109"/>
                  </a:cubicBezTo>
                  <a:cubicBezTo>
                    <a:pt x="0" y="1235"/>
                    <a:pt x="254" y="1330"/>
                    <a:pt x="602" y="1330"/>
                  </a:cubicBezTo>
                  <a:lnTo>
                    <a:pt x="9881" y="1330"/>
                  </a:lnTo>
                  <a:cubicBezTo>
                    <a:pt x="10261" y="1330"/>
                    <a:pt x="10578" y="1235"/>
                    <a:pt x="10641" y="1109"/>
                  </a:cubicBezTo>
                  <a:cubicBezTo>
                    <a:pt x="10768" y="760"/>
                    <a:pt x="10831" y="570"/>
                    <a:pt x="10989" y="222"/>
                  </a:cubicBezTo>
                  <a:cubicBezTo>
                    <a:pt x="11021" y="95"/>
                    <a:pt x="10768" y="0"/>
                    <a:pt x="1041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5" name="Google Shape;289;p14">
              <a:extLst>
                <a:ext uri="{FF2B5EF4-FFF2-40B4-BE49-F238E27FC236}">
                  <a16:creationId xmlns:a16="http://schemas.microsoft.com/office/drawing/2014/main" id="{B1AE74F8-7979-45B8-E834-E38D405B593A}"/>
                </a:ext>
              </a:extLst>
            </p:cNvPr>
            <p:cNvSpPr/>
            <p:nvPr/>
          </p:nvSpPr>
          <p:spPr>
            <a:xfrm>
              <a:off x="3955371" y="3214502"/>
              <a:ext cx="114744" cy="35451"/>
            </a:xfrm>
            <a:custGeom>
              <a:avLst/>
              <a:gdLst/>
              <a:ahLst/>
              <a:cxnLst/>
              <a:rect l="l" t="t" r="r" b="b"/>
              <a:pathLst>
                <a:path w="4308" h="1331" extrusionOk="0">
                  <a:moveTo>
                    <a:pt x="1109" y="0"/>
                  </a:moveTo>
                  <a:cubicBezTo>
                    <a:pt x="729" y="0"/>
                    <a:pt x="412" y="95"/>
                    <a:pt x="381" y="222"/>
                  </a:cubicBezTo>
                  <a:cubicBezTo>
                    <a:pt x="254" y="570"/>
                    <a:pt x="159" y="760"/>
                    <a:pt x="32" y="1109"/>
                  </a:cubicBezTo>
                  <a:cubicBezTo>
                    <a:pt x="1" y="1235"/>
                    <a:pt x="254" y="1330"/>
                    <a:pt x="634" y="1330"/>
                  </a:cubicBezTo>
                  <a:lnTo>
                    <a:pt x="3263" y="1330"/>
                  </a:lnTo>
                  <a:cubicBezTo>
                    <a:pt x="3643" y="1330"/>
                    <a:pt x="3959" y="1235"/>
                    <a:pt x="3991" y="1109"/>
                  </a:cubicBezTo>
                  <a:cubicBezTo>
                    <a:pt x="4118" y="760"/>
                    <a:pt x="4181" y="570"/>
                    <a:pt x="4276" y="222"/>
                  </a:cubicBezTo>
                  <a:cubicBezTo>
                    <a:pt x="4308" y="95"/>
                    <a:pt x="4054" y="0"/>
                    <a:pt x="370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6" name="Google Shape;290;p14">
              <a:extLst>
                <a:ext uri="{FF2B5EF4-FFF2-40B4-BE49-F238E27FC236}">
                  <a16:creationId xmlns:a16="http://schemas.microsoft.com/office/drawing/2014/main" id="{CC402E45-6F5B-6EB2-0603-8B7B45F97377}"/>
                </a:ext>
              </a:extLst>
            </p:cNvPr>
            <p:cNvSpPr/>
            <p:nvPr/>
          </p:nvSpPr>
          <p:spPr>
            <a:xfrm>
              <a:off x="4078531" y="3214502"/>
              <a:ext cx="113066" cy="35451"/>
            </a:xfrm>
            <a:custGeom>
              <a:avLst/>
              <a:gdLst/>
              <a:ahLst/>
              <a:cxnLst/>
              <a:rect l="l" t="t" r="r" b="b"/>
              <a:pathLst>
                <a:path w="4245" h="1331" extrusionOk="0">
                  <a:moveTo>
                    <a:pt x="1014" y="0"/>
                  </a:moveTo>
                  <a:cubicBezTo>
                    <a:pt x="665" y="0"/>
                    <a:pt x="349" y="95"/>
                    <a:pt x="317" y="222"/>
                  </a:cubicBezTo>
                  <a:cubicBezTo>
                    <a:pt x="190" y="570"/>
                    <a:pt x="159" y="760"/>
                    <a:pt x="32" y="1109"/>
                  </a:cubicBezTo>
                  <a:cubicBezTo>
                    <a:pt x="0" y="1235"/>
                    <a:pt x="285" y="1330"/>
                    <a:pt x="634" y="1330"/>
                  </a:cubicBezTo>
                  <a:lnTo>
                    <a:pt x="3294" y="1330"/>
                  </a:lnTo>
                  <a:cubicBezTo>
                    <a:pt x="3674" y="1330"/>
                    <a:pt x="3991" y="1235"/>
                    <a:pt x="4022" y="1109"/>
                  </a:cubicBezTo>
                  <a:cubicBezTo>
                    <a:pt x="4086" y="760"/>
                    <a:pt x="4117" y="570"/>
                    <a:pt x="4212" y="222"/>
                  </a:cubicBezTo>
                  <a:cubicBezTo>
                    <a:pt x="4244" y="95"/>
                    <a:pt x="3959" y="0"/>
                    <a:pt x="361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7" name="Google Shape;291;p14">
              <a:extLst>
                <a:ext uri="{FF2B5EF4-FFF2-40B4-BE49-F238E27FC236}">
                  <a16:creationId xmlns:a16="http://schemas.microsoft.com/office/drawing/2014/main" id="{BD338267-5C32-10EC-61F2-A743485B9C23}"/>
                </a:ext>
              </a:extLst>
            </p:cNvPr>
            <p:cNvSpPr/>
            <p:nvPr/>
          </p:nvSpPr>
          <p:spPr>
            <a:xfrm>
              <a:off x="4201691" y="3214502"/>
              <a:ext cx="110509" cy="35451"/>
            </a:xfrm>
            <a:custGeom>
              <a:avLst/>
              <a:gdLst/>
              <a:ahLst/>
              <a:cxnLst/>
              <a:rect l="l" t="t" r="r" b="b"/>
              <a:pathLst>
                <a:path w="4149" h="1331" extrusionOk="0">
                  <a:moveTo>
                    <a:pt x="918" y="0"/>
                  </a:moveTo>
                  <a:cubicBezTo>
                    <a:pt x="570" y="0"/>
                    <a:pt x="253" y="95"/>
                    <a:pt x="222" y="222"/>
                  </a:cubicBezTo>
                  <a:cubicBezTo>
                    <a:pt x="158" y="570"/>
                    <a:pt x="127" y="760"/>
                    <a:pt x="32" y="1109"/>
                  </a:cubicBezTo>
                  <a:cubicBezTo>
                    <a:pt x="0" y="1235"/>
                    <a:pt x="285" y="1330"/>
                    <a:pt x="665" y="1330"/>
                  </a:cubicBezTo>
                  <a:lnTo>
                    <a:pt x="3294" y="1330"/>
                  </a:lnTo>
                  <a:cubicBezTo>
                    <a:pt x="3674" y="1330"/>
                    <a:pt x="3990" y="1235"/>
                    <a:pt x="3990" y="1109"/>
                  </a:cubicBezTo>
                  <a:cubicBezTo>
                    <a:pt x="4054" y="760"/>
                    <a:pt x="4085" y="570"/>
                    <a:pt x="4149" y="222"/>
                  </a:cubicBezTo>
                  <a:cubicBezTo>
                    <a:pt x="4149" y="95"/>
                    <a:pt x="3895" y="0"/>
                    <a:pt x="3515"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8" name="Google Shape;292;p14">
              <a:extLst>
                <a:ext uri="{FF2B5EF4-FFF2-40B4-BE49-F238E27FC236}">
                  <a16:creationId xmlns:a16="http://schemas.microsoft.com/office/drawing/2014/main" id="{10355CA6-0A56-0EC8-37F9-A9A31CA33724}"/>
                </a:ext>
              </a:extLst>
            </p:cNvPr>
            <p:cNvSpPr/>
            <p:nvPr/>
          </p:nvSpPr>
          <p:spPr>
            <a:xfrm>
              <a:off x="4325677" y="3214502"/>
              <a:ext cx="108005" cy="35451"/>
            </a:xfrm>
            <a:custGeom>
              <a:avLst/>
              <a:gdLst/>
              <a:ahLst/>
              <a:cxnLst/>
              <a:rect l="l" t="t" r="r" b="b"/>
              <a:pathLst>
                <a:path w="4055" h="1331" extrusionOk="0">
                  <a:moveTo>
                    <a:pt x="824" y="0"/>
                  </a:moveTo>
                  <a:cubicBezTo>
                    <a:pt x="475" y="0"/>
                    <a:pt x="159" y="95"/>
                    <a:pt x="127" y="222"/>
                  </a:cubicBezTo>
                  <a:cubicBezTo>
                    <a:pt x="95" y="570"/>
                    <a:pt x="64" y="760"/>
                    <a:pt x="0" y="1109"/>
                  </a:cubicBezTo>
                  <a:cubicBezTo>
                    <a:pt x="0" y="1235"/>
                    <a:pt x="285" y="1330"/>
                    <a:pt x="634" y="1330"/>
                  </a:cubicBezTo>
                  <a:lnTo>
                    <a:pt x="3294" y="1330"/>
                  </a:lnTo>
                  <a:cubicBezTo>
                    <a:pt x="3642" y="1330"/>
                    <a:pt x="3959" y="1235"/>
                    <a:pt x="3959" y="1109"/>
                  </a:cubicBezTo>
                  <a:cubicBezTo>
                    <a:pt x="3991" y="760"/>
                    <a:pt x="4022" y="570"/>
                    <a:pt x="4054" y="222"/>
                  </a:cubicBezTo>
                  <a:cubicBezTo>
                    <a:pt x="4054" y="95"/>
                    <a:pt x="3769" y="0"/>
                    <a:pt x="342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19" name="Google Shape;293;p14">
              <a:extLst>
                <a:ext uri="{FF2B5EF4-FFF2-40B4-BE49-F238E27FC236}">
                  <a16:creationId xmlns:a16="http://schemas.microsoft.com/office/drawing/2014/main" id="{5B09E6A3-145D-E8E7-10FF-6E95ACCC67A9}"/>
                </a:ext>
              </a:extLst>
            </p:cNvPr>
            <p:cNvSpPr/>
            <p:nvPr/>
          </p:nvSpPr>
          <p:spPr>
            <a:xfrm>
              <a:off x="4448838" y="3214502"/>
              <a:ext cx="106300" cy="35451"/>
            </a:xfrm>
            <a:custGeom>
              <a:avLst/>
              <a:gdLst/>
              <a:ahLst/>
              <a:cxnLst/>
              <a:rect l="l" t="t" r="r" b="b"/>
              <a:pathLst>
                <a:path w="3991" h="1331" extrusionOk="0">
                  <a:moveTo>
                    <a:pt x="729" y="0"/>
                  </a:moveTo>
                  <a:cubicBezTo>
                    <a:pt x="380" y="0"/>
                    <a:pt x="95" y="95"/>
                    <a:pt x="63" y="222"/>
                  </a:cubicBezTo>
                  <a:cubicBezTo>
                    <a:pt x="32" y="570"/>
                    <a:pt x="32" y="760"/>
                    <a:pt x="0" y="1109"/>
                  </a:cubicBezTo>
                  <a:cubicBezTo>
                    <a:pt x="0" y="1235"/>
                    <a:pt x="285" y="1330"/>
                    <a:pt x="665" y="1330"/>
                  </a:cubicBezTo>
                  <a:lnTo>
                    <a:pt x="3294" y="1330"/>
                  </a:lnTo>
                  <a:cubicBezTo>
                    <a:pt x="3674" y="1330"/>
                    <a:pt x="3959" y="1235"/>
                    <a:pt x="3959" y="1109"/>
                  </a:cubicBezTo>
                  <a:cubicBezTo>
                    <a:pt x="3959" y="760"/>
                    <a:pt x="3959" y="570"/>
                    <a:pt x="3990" y="222"/>
                  </a:cubicBezTo>
                  <a:cubicBezTo>
                    <a:pt x="3990" y="95"/>
                    <a:pt x="3674" y="0"/>
                    <a:pt x="3325"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0" name="Google Shape;294;p14">
              <a:extLst>
                <a:ext uri="{FF2B5EF4-FFF2-40B4-BE49-F238E27FC236}">
                  <a16:creationId xmlns:a16="http://schemas.microsoft.com/office/drawing/2014/main" id="{042F8BED-416A-0ABD-0ABD-073DE809F287}"/>
                </a:ext>
              </a:extLst>
            </p:cNvPr>
            <p:cNvSpPr/>
            <p:nvPr/>
          </p:nvSpPr>
          <p:spPr>
            <a:xfrm>
              <a:off x="4571971" y="3214502"/>
              <a:ext cx="105475" cy="35451"/>
            </a:xfrm>
            <a:custGeom>
              <a:avLst/>
              <a:gdLst/>
              <a:ahLst/>
              <a:cxnLst/>
              <a:rect l="l" t="t" r="r" b="b"/>
              <a:pathLst>
                <a:path w="3960" h="1331" extrusionOk="0">
                  <a:moveTo>
                    <a:pt x="666" y="0"/>
                  </a:moveTo>
                  <a:cubicBezTo>
                    <a:pt x="286" y="0"/>
                    <a:pt x="1" y="95"/>
                    <a:pt x="1" y="222"/>
                  </a:cubicBezTo>
                  <a:lnTo>
                    <a:pt x="1" y="1109"/>
                  </a:lnTo>
                  <a:cubicBezTo>
                    <a:pt x="1" y="1235"/>
                    <a:pt x="286" y="1330"/>
                    <a:pt x="666" y="1330"/>
                  </a:cubicBezTo>
                  <a:lnTo>
                    <a:pt x="3326" y="1330"/>
                  </a:lnTo>
                  <a:cubicBezTo>
                    <a:pt x="3674" y="1330"/>
                    <a:pt x="3959" y="1235"/>
                    <a:pt x="3959" y="1109"/>
                  </a:cubicBezTo>
                  <a:cubicBezTo>
                    <a:pt x="3928" y="760"/>
                    <a:pt x="3928" y="570"/>
                    <a:pt x="3896" y="222"/>
                  </a:cubicBezTo>
                  <a:cubicBezTo>
                    <a:pt x="3896" y="95"/>
                    <a:pt x="3611" y="0"/>
                    <a:pt x="323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1" name="Google Shape;295;p14">
              <a:extLst>
                <a:ext uri="{FF2B5EF4-FFF2-40B4-BE49-F238E27FC236}">
                  <a16:creationId xmlns:a16="http://schemas.microsoft.com/office/drawing/2014/main" id="{372D57C6-76ED-2A59-F45B-C2F9819D0333}"/>
                </a:ext>
              </a:extLst>
            </p:cNvPr>
            <p:cNvSpPr/>
            <p:nvPr/>
          </p:nvSpPr>
          <p:spPr>
            <a:xfrm>
              <a:off x="4692601" y="3214502"/>
              <a:ext cx="108831" cy="35451"/>
            </a:xfrm>
            <a:custGeom>
              <a:avLst/>
              <a:gdLst/>
              <a:ahLst/>
              <a:cxnLst/>
              <a:rect l="l" t="t" r="r" b="b"/>
              <a:pathLst>
                <a:path w="4086" h="1331" extrusionOk="0">
                  <a:moveTo>
                    <a:pt x="666" y="0"/>
                  </a:moveTo>
                  <a:cubicBezTo>
                    <a:pt x="286" y="0"/>
                    <a:pt x="0" y="95"/>
                    <a:pt x="32" y="222"/>
                  </a:cubicBezTo>
                  <a:cubicBezTo>
                    <a:pt x="64" y="570"/>
                    <a:pt x="64" y="760"/>
                    <a:pt x="95" y="1109"/>
                  </a:cubicBezTo>
                  <a:cubicBezTo>
                    <a:pt x="95" y="1235"/>
                    <a:pt x="412" y="1330"/>
                    <a:pt x="761" y="1330"/>
                  </a:cubicBezTo>
                  <a:lnTo>
                    <a:pt x="3421" y="1330"/>
                  </a:lnTo>
                  <a:cubicBezTo>
                    <a:pt x="3801" y="1330"/>
                    <a:pt x="4086" y="1235"/>
                    <a:pt x="4054" y="1109"/>
                  </a:cubicBezTo>
                  <a:cubicBezTo>
                    <a:pt x="4022" y="760"/>
                    <a:pt x="3991" y="570"/>
                    <a:pt x="3927" y="222"/>
                  </a:cubicBezTo>
                  <a:cubicBezTo>
                    <a:pt x="3927" y="95"/>
                    <a:pt x="3611" y="0"/>
                    <a:pt x="326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2" name="Google Shape;296;p14">
              <a:extLst>
                <a:ext uri="{FF2B5EF4-FFF2-40B4-BE49-F238E27FC236}">
                  <a16:creationId xmlns:a16="http://schemas.microsoft.com/office/drawing/2014/main" id="{5A982E86-125F-7131-537A-B5D057AC8040}"/>
                </a:ext>
              </a:extLst>
            </p:cNvPr>
            <p:cNvSpPr/>
            <p:nvPr/>
          </p:nvSpPr>
          <p:spPr>
            <a:xfrm>
              <a:off x="4814057" y="3214502"/>
              <a:ext cx="110535" cy="35451"/>
            </a:xfrm>
            <a:custGeom>
              <a:avLst/>
              <a:gdLst/>
              <a:ahLst/>
              <a:cxnLst/>
              <a:rect l="l" t="t" r="r" b="b"/>
              <a:pathLst>
                <a:path w="4150" h="1331" extrusionOk="0">
                  <a:moveTo>
                    <a:pt x="634" y="0"/>
                  </a:moveTo>
                  <a:cubicBezTo>
                    <a:pt x="286" y="0"/>
                    <a:pt x="1" y="95"/>
                    <a:pt x="33" y="222"/>
                  </a:cubicBezTo>
                  <a:cubicBezTo>
                    <a:pt x="64" y="570"/>
                    <a:pt x="96" y="760"/>
                    <a:pt x="159" y="1109"/>
                  </a:cubicBezTo>
                  <a:cubicBezTo>
                    <a:pt x="159" y="1235"/>
                    <a:pt x="476" y="1330"/>
                    <a:pt x="856" y="1330"/>
                  </a:cubicBezTo>
                  <a:lnTo>
                    <a:pt x="3516" y="1330"/>
                  </a:lnTo>
                  <a:cubicBezTo>
                    <a:pt x="3864" y="1330"/>
                    <a:pt x="4149" y="1235"/>
                    <a:pt x="4118" y="1109"/>
                  </a:cubicBezTo>
                  <a:cubicBezTo>
                    <a:pt x="4054" y="760"/>
                    <a:pt x="3991" y="570"/>
                    <a:pt x="3928" y="222"/>
                  </a:cubicBezTo>
                  <a:cubicBezTo>
                    <a:pt x="3896" y="95"/>
                    <a:pt x="3579" y="0"/>
                    <a:pt x="323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3" name="Google Shape;297;p14">
              <a:extLst>
                <a:ext uri="{FF2B5EF4-FFF2-40B4-BE49-F238E27FC236}">
                  <a16:creationId xmlns:a16="http://schemas.microsoft.com/office/drawing/2014/main" id="{9304178D-5FD3-77F8-F2F7-D4A7D33EA8FE}"/>
                </a:ext>
              </a:extLst>
            </p:cNvPr>
            <p:cNvSpPr/>
            <p:nvPr/>
          </p:nvSpPr>
          <p:spPr>
            <a:xfrm>
              <a:off x="4935539" y="3214502"/>
              <a:ext cx="112213" cy="35451"/>
            </a:xfrm>
            <a:custGeom>
              <a:avLst/>
              <a:gdLst/>
              <a:ahLst/>
              <a:cxnLst/>
              <a:rect l="l" t="t" r="r" b="b"/>
              <a:pathLst>
                <a:path w="4213" h="1331" extrusionOk="0">
                  <a:moveTo>
                    <a:pt x="602" y="0"/>
                  </a:moveTo>
                  <a:cubicBezTo>
                    <a:pt x="254" y="0"/>
                    <a:pt x="0" y="95"/>
                    <a:pt x="32" y="222"/>
                  </a:cubicBezTo>
                  <a:cubicBezTo>
                    <a:pt x="95" y="570"/>
                    <a:pt x="127" y="760"/>
                    <a:pt x="222" y="1109"/>
                  </a:cubicBezTo>
                  <a:cubicBezTo>
                    <a:pt x="254" y="1235"/>
                    <a:pt x="570" y="1330"/>
                    <a:pt x="919" y="1330"/>
                  </a:cubicBezTo>
                  <a:lnTo>
                    <a:pt x="3579" y="1330"/>
                  </a:lnTo>
                  <a:cubicBezTo>
                    <a:pt x="3927" y="1330"/>
                    <a:pt x="4212" y="1235"/>
                    <a:pt x="4180" y="1109"/>
                  </a:cubicBezTo>
                  <a:cubicBezTo>
                    <a:pt x="4085" y="760"/>
                    <a:pt x="4022" y="570"/>
                    <a:pt x="3927" y="222"/>
                  </a:cubicBezTo>
                  <a:cubicBezTo>
                    <a:pt x="3895" y="95"/>
                    <a:pt x="3547" y="0"/>
                    <a:pt x="319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4" name="Google Shape;298;p14">
              <a:extLst>
                <a:ext uri="{FF2B5EF4-FFF2-40B4-BE49-F238E27FC236}">
                  <a16:creationId xmlns:a16="http://schemas.microsoft.com/office/drawing/2014/main" id="{EBC5730B-4ED3-ADB2-D1C6-853B3C500BCC}"/>
                </a:ext>
              </a:extLst>
            </p:cNvPr>
            <p:cNvSpPr/>
            <p:nvPr/>
          </p:nvSpPr>
          <p:spPr>
            <a:xfrm>
              <a:off x="5056142" y="3214502"/>
              <a:ext cx="114744" cy="35451"/>
            </a:xfrm>
            <a:custGeom>
              <a:avLst/>
              <a:gdLst/>
              <a:ahLst/>
              <a:cxnLst/>
              <a:rect l="l" t="t" r="r" b="b"/>
              <a:pathLst>
                <a:path w="4308" h="1331" extrusionOk="0">
                  <a:moveTo>
                    <a:pt x="634" y="0"/>
                  </a:moveTo>
                  <a:cubicBezTo>
                    <a:pt x="254" y="0"/>
                    <a:pt x="1" y="95"/>
                    <a:pt x="33" y="222"/>
                  </a:cubicBezTo>
                  <a:cubicBezTo>
                    <a:pt x="159" y="570"/>
                    <a:pt x="191" y="760"/>
                    <a:pt x="318" y="1109"/>
                  </a:cubicBezTo>
                  <a:cubicBezTo>
                    <a:pt x="349" y="1235"/>
                    <a:pt x="666" y="1330"/>
                    <a:pt x="1046" y="1330"/>
                  </a:cubicBezTo>
                  <a:lnTo>
                    <a:pt x="3674" y="1330"/>
                  </a:lnTo>
                  <a:cubicBezTo>
                    <a:pt x="4054" y="1330"/>
                    <a:pt x="4308" y="1235"/>
                    <a:pt x="4276" y="1109"/>
                  </a:cubicBezTo>
                  <a:cubicBezTo>
                    <a:pt x="4150" y="760"/>
                    <a:pt x="4086" y="570"/>
                    <a:pt x="3959" y="222"/>
                  </a:cubicBezTo>
                  <a:cubicBezTo>
                    <a:pt x="3896" y="95"/>
                    <a:pt x="3579" y="0"/>
                    <a:pt x="323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5" name="Google Shape;299;p14">
              <a:extLst>
                <a:ext uri="{FF2B5EF4-FFF2-40B4-BE49-F238E27FC236}">
                  <a16:creationId xmlns:a16="http://schemas.microsoft.com/office/drawing/2014/main" id="{BF0A0932-0D85-2E4B-1618-3A96F8D4984A}"/>
                </a:ext>
              </a:extLst>
            </p:cNvPr>
            <p:cNvSpPr/>
            <p:nvPr/>
          </p:nvSpPr>
          <p:spPr>
            <a:xfrm>
              <a:off x="5177624" y="3214502"/>
              <a:ext cx="310431" cy="35451"/>
            </a:xfrm>
            <a:custGeom>
              <a:avLst/>
              <a:gdLst/>
              <a:ahLst/>
              <a:cxnLst/>
              <a:rect l="l" t="t" r="r" b="b"/>
              <a:pathLst>
                <a:path w="11655" h="1331" extrusionOk="0">
                  <a:moveTo>
                    <a:pt x="602" y="0"/>
                  </a:moveTo>
                  <a:cubicBezTo>
                    <a:pt x="254" y="0"/>
                    <a:pt x="0" y="95"/>
                    <a:pt x="32" y="222"/>
                  </a:cubicBezTo>
                  <a:cubicBezTo>
                    <a:pt x="159" y="570"/>
                    <a:pt x="222" y="760"/>
                    <a:pt x="380" y="1109"/>
                  </a:cubicBezTo>
                  <a:cubicBezTo>
                    <a:pt x="412" y="1235"/>
                    <a:pt x="760" y="1330"/>
                    <a:pt x="1109" y="1330"/>
                  </a:cubicBezTo>
                  <a:lnTo>
                    <a:pt x="11053" y="1330"/>
                  </a:lnTo>
                  <a:cubicBezTo>
                    <a:pt x="11401" y="1330"/>
                    <a:pt x="11654" y="1235"/>
                    <a:pt x="11591" y="1109"/>
                  </a:cubicBezTo>
                  <a:cubicBezTo>
                    <a:pt x="11401" y="760"/>
                    <a:pt x="11306" y="570"/>
                    <a:pt x="11084" y="222"/>
                  </a:cubicBezTo>
                  <a:cubicBezTo>
                    <a:pt x="11021" y="95"/>
                    <a:pt x="10673" y="0"/>
                    <a:pt x="1032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6" name="Google Shape;300;p14">
              <a:extLst>
                <a:ext uri="{FF2B5EF4-FFF2-40B4-BE49-F238E27FC236}">
                  <a16:creationId xmlns:a16="http://schemas.microsoft.com/office/drawing/2014/main" id="{3B87CE4C-2FDE-E3FE-F5B5-F21B1B7E3699}"/>
                </a:ext>
              </a:extLst>
            </p:cNvPr>
            <p:cNvSpPr/>
            <p:nvPr/>
          </p:nvSpPr>
          <p:spPr>
            <a:xfrm>
              <a:off x="3633167" y="3255839"/>
              <a:ext cx="123160" cy="35451"/>
            </a:xfrm>
            <a:custGeom>
              <a:avLst/>
              <a:gdLst/>
              <a:ahLst/>
              <a:cxnLst/>
              <a:rect l="l" t="t" r="r" b="b"/>
              <a:pathLst>
                <a:path w="4624" h="1331" extrusionOk="0">
                  <a:moveTo>
                    <a:pt x="1330" y="0"/>
                  </a:moveTo>
                  <a:cubicBezTo>
                    <a:pt x="982" y="0"/>
                    <a:pt x="634" y="95"/>
                    <a:pt x="539" y="222"/>
                  </a:cubicBezTo>
                  <a:cubicBezTo>
                    <a:pt x="348" y="570"/>
                    <a:pt x="253" y="760"/>
                    <a:pt x="63" y="1109"/>
                  </a:cubicBezTo>
                  <a:cubicBezTo>
                    <a:pt x="0" y="1235"/>
                    <a:pt x="253" y="1330"/>
                    <a:pt x="634" y="1330"/>
                  </a:cubicBezTo>
                  <a:lnTo>
                    <a:pt x="3325" y="1330"/>
                  </a:lnTo>
                  <a:cubicBezTo>
                    <a:pt x="3705" y="1330"/>
                    <a:pt x="4054" y="1235"/>
                    <a:pt x="4117" y="1109"/>
                  </a:cubicBezTo>
                  <a:cubicBezTo>
                    <a:pt x="4307" y="760"/>
                    <a:pt x="4402" y="570"/>
                    <a:pt x="4560" y="222"/>
                  </a:cubicBezTo>
                  <a:cubicBezTo>
                    <a:pt x="4624" y="95"/>
                    <a:pt x="4370" y="0"/>
                    <a:pt x="3990"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7" name="Google Shape;301;p14">
              <a:extLst>
                <a:ext uri="{FF2B5EF4-FFF2-40B4-BE49-F238E27FC236}">
                  <a16:creationId xmlns:a16="http://schemas.microsoft.com/office/drawing/2014/main" id="{C48A6F5A-9660-5D85-2D07-F1AC3421177D}"/>
                </a:ext>
              </a:extLst>
            </p:cNvPr>
            <p:cNvSpPr/>
            <p:nvPr/>
          </p:nvSpPr>
          <p:spPr>
            <a:xfrm>
              <a:off x="3759684" y="3255839"/>
              <a:ext cx="120657" cy="35451"/>
            </a:xfrm>
            <a:custGeom>
              <a:avLst/>
              <a:gdLst/>
              <a:ahLst/>
              <a:cxnLst/>
              <a:rect l="l" t="t" r="r" b="b"/>
              <a:pathLst>
                <a:path w="4530" h="1331" extrusionOk="0">
                  <a:moveTo>
                    <a:pt x="1236" y="0"/>
                  </a:moveTo>
                  <a:cubicBezTo>
                    <a:pt x="887" y="0"/>
                    <a:pt x="539" y="95"/>
                    <a:pt x="476" y="222"/>
                  </a:cubicBezTo>
                  <a:cubicBezTo>
                    <a:pt x="317" y="570"/>
                    <a:pt x="222" y="760"/>
                    <a:pt x="64" y="1109"/>
                  </a:cubicBezTo>
                  <a:cubicBezTo>
                    <a:pt x="0" y="1235"/>
                    <a:pt x="254" y="1330"/>
                    <a:pt x="634" y="1330"/>
                  </a:cubicBezTo>
                  <a:lnTo>
                    <a:pt x="3357" y="1330"/>
                  </a:lnTo>
                  <a:cubicBezTo>
                    <a:pt x="3706" y="1330"/>
                    <a:pt x="4054" y="1235"/>
                    <a:pt x="4117" y="1109"/>
                  </a:cubicBezTo>
                  <a:cubicBezTo>
                    <a:pt x="4276" y="760"/>
                    <a:pt x="4339" y="570"/>
                    <a:pt x="4498" y="222"/>
                  </a:cubicBezTo>
                  <a:cubicBezTo>
                    <a:pt x="4529" y="95"/>
                    <a:pt x="4276" y="0"/>
                    <a:pt x="389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8" name="Google Shape;302;p14">
              <a:extLst>
                <a:ext uri="{FF2B5EF4-FFF2-40B4-BE49-F238E27FC236}">
                  <a16:creationId xmlns:a16="http://schemas.microsoft.com/office/drawing/2014/main" id="{16FEC82D-0F62-F75A-1EEE-7EB9F9659A97}"/>
                </a:ext>
              </a:extLst>
            </p:cNvPr>
            <p:cNvSpPr/>
            <p:nvPr/>
          </p:nvSpPr>
          <p:spPr>
            <a:xfrm>
              <a:off x="3886200" y="3255839"/>
              <a:ext cx="118126" cy="35451"/>
            </a:xfrm>
            <a:custGeom>
              <a:avLst/>
              <a:gdLst/>
              <a:ahLst/>
              <a:cxnLst/>
              <a:rect l="l" t="t" r="r" b="b"/>
              <a:pathLst>
                <a:path w="4435" h="1331" extrusionOk="0">
                  <a:moveTo>
                    <a:pt x="1141" y="0"/>
                  </a:moveTo>
                  <a:cubicBezTo>
                    <a:pt x="793" y="0"/>
                    <a:pt x="444" y="95"/>
                    <a:pt x="381" y="222"/>
                  </a:cubicBezTo>
                  <a:cubicBezTo>
                    <a:pt x="254" y="570"/>
                    <a:pt x="191" y="760"/>
                    <a:pt x="33" y="1109"/>
                  </a:cubicBezTo>
                  <a:cubicBezTo>
                    <a:pt x="1" y="1235"/>
                    <a:pt x="254" y="1330"/>
                    <a:pt x="634" y="1330"/>
                  </a:cubicBezTo>
                  <a:lnTo>
                    <a:pt x="3358" y="1330"/>
                  </a:lnTo>
                  <a:cubicBezTo>
                    <a:pt x="3706" y="1330"/>
                    <a:pt x="4054" y="1235"/>
                    <a:pt x="4086" y="1109"/>
                  </a:cubicBezTo>
                  <a:cubicBezTo>
                    <a:pt x="4213" y="760"/>
                    <a:pt x="4276" y="570"/>
                    <a:pt x="4403" y="222"/>
                  </a:cubicBezTo>
                  <a:cubicBezTo>
                    <a:pt x="4435" y="95"/>
                    <a:pt x="4181" y="0"/>
                    <a:pt x="380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29" name="Google Shape;303;p14">
              <a:extLst>
                <a:ext uri="{FF2B5EF4-FFF2-40B4-BE49-F238E27FC236}">
                  <a16:creationId xmlns:a16="http://schemas.microsoft.com/office/drawing/2014/main" id="{8FAF6926-BDAE-DADA-8D55-66A5B1CAF212}"/>
                </a:ext>
              </a:extLst>
            </p:cNvPr>
            <p:cNvSpPr/>
            <p:nvPr/>
          </p:nvSpPr>
          <p:spPr>
            <a:xfrm>
              <a:off x="4012743" y="3255839"/>
              <a:ext cx="186445" cy="35451"/>
            </a:xfrm>
            <a:custGeom>
              <a:avLst/>
              <a:gdLst/>
              <a:ahLst/>
              <a:cxnLst/>
              <a:rect l="l" t="t" r="r" b="b"/>
              <a:pathLst>
                <a:path w="7000" h="1331" extrusionOk="0">
                  <a:moveTo>
                    <a:pt x="1045" y="0"/>
                  </a:moveTo>
                  <a:cubicBezTo>
                    <a:pt x="697" y="0"/>
                    <a:pt x="349" y="95"/>
                    <a:pt x="317" y="222"/>
                  </a:cubicBezTo>
                  <a:cubicBezTo>
                    <a:pt x="190" y="570"/>
                    <a:pt x="159" y="760"/>
                    <a:pt x="32" y="1109"/>
                  </a:cubicBezTo>
                  <a:cubicBezTo>
                    <a:pt x="0" y="1235"/>
                    <a:pt x="254" y="1330"/>
                    <a:pt x="634" y="1330"/>
                  </a:cubicBezTo>
                  <a:lnTo>
                    <a:pt x="6049" y="1330"/>
                  </a:lnTo>
                  <a:cubicBezTo>
                    <a:pt x="6429" y="1330"/>
                    <a:pt x="6746" y="1235"/>
                    <a:pt x="6777" y="1109"/>
                  </a:cubicBezTo>
                  <a:cubicBezTo>
                    <a:pt x="6872" y="760"/>
                    <a:pt x="6904" y="570"/>
                    <a:pt x="6999" y="222"/>
                  </a:cubicBezTo>
                  <a:cubicBezTo>
                    <a:pt x="6999" y="95"/>
                    <a:pt x="6746" y="0"/>
                    <a:pt x="6366"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0" name="Google Shape;304;p14">
              <a:extLst>
                <a:ext uri="{FF2B5EF4-FFF2-40B4-BE49-F238E27FC236}">
                  <a16:creationId xmlns:a16="http://schemas.microsoft.com/office/drawing/2014/main" id="{467957F1-99FE-ACD1-DD1E-6EC8DD910C4E}"/>
                </a:ext>
              </a:extLst>
            </p:cNvPr>
            <p:cNvSpPr/>
            <p:nvPr/>
          </p:nvSpPr>
          <p:spPr>
            <a:xfrm>
              <a:off x="4210960" y="3255839"/>
              <a:ext cx="722075" cy="35451"/>
            </a:xfrm>
            <a:custGeom>
              <a:avLst/>
              <a:gdLst/>
              <a:ahLst/>
              <a:cxnLst/>
              <a:rect l="l" t="t" r="r" b="b"/>
              <a:pathLst>
                <a:path w="27110" h="1331" extrusionOk="0">
                  <a:moveTo>
                    <a:pt x="919" y="0"/>
                  </a:moveTo>
                  <a:cubicBezTo>
                    <a:pt x="570" y="0"/>
                    <a:pt x="254" y="95"/>
                    <a:pt x="222" y="222"/>
                  </a:cubicBezTo>
                  <a:cubicBezTo>
                    <a:pt x="127" y="570"/>
                    <a:pt x="95" y="760"/>
                    <a:pt x="32" y="1109"/>
                  </a:cubicBezTo>
                  <a:cubicBezTo>
                    <a:pt x="0" y="1235"/>
                    <a:pt x="285" y="1330"/>
                    <a:pt x="666" y="1330"/>
                  </a:cubicBezTo>
                  <a:lnTo>
                    <a:pt x="26444" y="1330"/>
                  </a:lnTo>
                  <a:cubicBezTo>
                    <a:pt x="26824" y="1330"/>
                    <a:pt x="27109" y="1235"/>
                    <a:pt x="27078" y="1109"/>
                  </a:cubicBezTo>
                  <a:cubicBezTo>
                    <a:pt x="27014" y="760"/>
                    <a:pt x="26982" y="570"/>
                    <a:pt x="26887" y="222"/>
                  </a:cubicBezTo>
                  <a:cubicBezTo>
                    <a:pt x="26887" y="95"/>
                    <a:pt x="26571" y="0"/>
                    <a:pt x="2619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1" name="Google Shape;305;p14">
              <a:extLst>
                <a:ext uri="{FF2B5EF4-FFF2-40B4-BE49-F238E27FC236}">
                  <a16:creationId xmlns:a16="http://schemas.microsoft.com/office/drawing/2014/main" id="{C25B78D4-1D4B-F95F-F266-35E684F992C8}"/>
                </a:ext>
              </a:extLst>
            </p:cNvPr>
            <p:cNvSpPr/>
            <p:nvPr/>
          </p:nvSpPr>
          <p:spPr>
            <a:xfrm>
              <a:off x="4944808" y="3255839"/>
              <a:ext cx="114744" cy="35451"/>
            </a:xfrm>
            <a:custGeom>
              <a:avLst/>
              <a:gdLst/>
              <a:ahLst/>
              <a:cxnLst/>
              <a:rect l="l" t="t" r="r" b="b"/>
              <a:pathLst>
                <a:path w="4308" h="1331" extrusionOk="0">
                  <a:moveTo>
                    <a:pt x="634" y="0"/>
                  </a:moveTo>
                  <a:cubicBezTo>
                    <a:pt x="254" y="0"/>
                    <a:pt x="1" y="95"/>
                    <a:pt x="1" y="222"/>
                  </a:cubicBezTo>
                  <a:cubicBezTo>
                    <a:pt x="96" y="570"/>
                    <a:pt x="127" y="760"/>
                    <a:pt x="222" y="1109"/>
                  </a:cubicBezTo>
                  <a:cubicBezTo>
                    <a:pt x="254" y="1235"/>
                    <a:pt x="571" y="1330"/>
                    <a:pt x="951" y="1330"/>
                  </a:cubicBezTo>
                  <a:lnTo>
                    <a:pt x="3642" y="1330"/>
                  </a:lnTo>
                  <a:cubicBezTo>
                    <a:pt x="4023" y="1330"/>
                    <a:pt x="4308" y="1235"/>
                    <a:pt x="4276" y="1109"/>
                  </a:cubicBezTo>
                  <a:cubicBezTo>
                    <a:pt x="4181" y="760"/>
                    <a:pt x="4118" y="570"/>
                    <a:pt x="4023" y="222"/>
                  </a:cubicBezTo>
                  <a:cubicBezTo>
                    <a:pt x="3991" y="95"/>
                    <a:pt x="3642" y="0"/>
                    <a:pt x="329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2" name="Google Shape;306;p14">
              <a:extLst>
                <a:ext uri="{FF2B5EF4-FFF2-40B4-BE49-F238E27FC236}">
                  <a16:creationId xmlns:a16="http://schemas.microsoft.com/office/drawing/2014/main" id="{F4B54F36-911D-1A3E-ABC7-854B534E969B}"/>
                </a:ext>
              </a:extLst>
            </p:cNvPr>
            <p:cNvSpPr/>
            <p:nvPr/>
          </p:nvSpPr>
          <p:spPr>
            <a:xfrm>
              <a:off x="5068794" y="3255839"/>
              <a:ext cx="117274" cy="35451"/>
            </a:xfrm>
            <a:custGeom>
              <a:avLst/>
              <a:gdLst/>
              <a:ahLst/>
              <a:cxnLst/>
              <a:rect l="l" t="t" r="r" b="b"/>
              <a:pathLst>
                <a:path w="4403" h="1331" extrusionOk="0">
                  <a:moveTo>
                    <a:pt x="634" y="0"/>
                  </a:moveTo>
                  <a:cubicBezTo>
                    <a:pt x="254" y="0"/>
                    <a:pt x="1" y="95"/>
                    <a:pt x="33" y="222"/>
                  </a:cubicBezTo>
                  <a:cubicBezTo>
                    <a:pt x="128" y="570"/>
                    <a:pt x="191" y="760"/>
                    <a:pt x="286" y="1109"/>
                  </a:cubicBezTo>
                  <a:cubicBezTo>
                    <a:pt x="318" y="1235"/>
                    <a:pt x="666" y="1330"/>
                    <a:pt x="1046" y="1330"/>
                  </a:cubicBezTo>
                  <a:lnTo>
                    <a:pt x="3770" y="1330"/>
                  </a:lnTo>
                  <a:cubicBezTo>
                    <a:pt x="4118" y="1330"/>
                    <a:pt x="4403" y="1235"/>
                    <a:pt x="4340" y="1109"/>
                  </a:cubicBezTo>
                  <a:cubicBezTo>
                    <a:pt x="4213" y="760"/>
                    <a:pt x="4150" y="570"/>
                    <a:pt x="4023" y="222"/>
                  </a:cubicBezTo>
                  <a:cubicBezTo>
                    <a:pt x="3991" y="95"/>
                    <a:pt x="3643" y="0"/>
                    <a:pt x="329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3" name="Google Shape;307;p14">
              <a:extLst>
                <a:ext uri="{FF2B5EF4-FFF2-40B4-BE49-F238E27FC236}">
                  <a16:creationId xmlns:a16="http://schemas.microsoft.com/office/drawing/2014/main" id="{B65C5F4B-5B25-722A-D894-3D142A3A35C2}"/>
                </a:ext>
              </a:extLst>
            </p:cNvPr>
            <p:cNvSpPr/>
            <p:nvPr/>
          </p:nvSpPr>
          <p:spPr>
            <a:xfrm>
              <a:off x="5192806" y="3255839"/>
              <a:ext cx="101240" cy="35451"/>
            </a:xfrm>
            <a:custGeom>
              <a:avLst/>
              <a:gdLst/>
              <a:ahLst/>
              <a:cxnLst/>
              <a:rect l="l" t="t" r="r" b="b"/>
              <a:pathLst>
                <a:path w="3801" h="1331" extrusionOk="0">
                  <a:moveTo>
                    <a:pt x="634" y="0"/>
                  </a:moveTo>
                  <a:cubicBezTo>
                    <a:pt x="254" y="0"/>
                    <a:pt x="0" y="95"/>
                    <a:pt x="32" y="222"/>
                  </a:cubicBezTo>
                  <a:cubicBezTo>
                    <a:pt x="190" y="570"/>
                    <a:pt x="254" y="760"/>
                    <a:pt x="380" y="1109"/>
                  </a:cubicBezTo>
                  <a:cubicBezTo>
                    <a:pt x="412" y="1235"/>
                    <a:pt x="760" y="1330"/>
                    <a:pt x="1140" y="1330"/>
                  </a:cubicBezTo>
                  <a:lnTo>
                    <a:pt x="3167" y="1330"/>
                  </a:lnTo>
                  <a:cubicBezTo>
                    <a:pt x="3547" y="1330"/>
                    <a:pt x="3801" y="1235"/>
                    <a:pt x="3769" y="1109"/>
                  </a:cubicBezTo>
                  <a:cubicBezTo>
                    <a:pt x="3611" y="760"/>
                    <a:pt x="3547" y="570"/>
                    <a:pt x="3389" y="222"/>
                  </a:cubicBezTo>
                  <a:cubicBezTo>
                    <a:pt x="3325" y="95"/>
                    <a:pt x="2977" y="0"/>
                    <a:pt x="262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4" name="Google Shape;308;p14">
              <a:extLst>
                <a:ext uri="{FF2B5EF4-FFF2-40B4-BE49-F238E27FC236}">
                  <a16:creationId xmlns:a16="http://schemas.microsoft.com/office/drawing/2014/main" id="{F7A283F3-BCE5-54C8-14C8-BD5FAD5D1460}"/>
                </a:ext>
              </a:extLst>
            </p:cNvPr>
            <p:cNvSpPr/>
            <p:nvPr/>
          </p:nvSpPr>
          <p:spPr>
            <a:xfrm>
              <a:off x="5405354" y="3255839"/>
              <a:ext cx="105475" cy="35451"/>
            </a:xfrm>
            <a:custGeom>
              <a:avLst/>
              <a:gdLst/>
              <a:ahLst/>
              <a:cxnLst/>
              <a:rect l="l" t="t" r="r" b="b"/>
              <a:pathLst>
                <a:path w="3960" h="1331" extrusionOk="0">
                  <a:moveTo>
                    <a:pt x="634" y="0"/>
                  </a:moveTo>
                  <a:cubicBezTo>
                    <a:pt x="254" y="0"/>
                    <a:pt x="1" y="95"/>
                    <a:pt x="64" y="222"/>
                  </a:cubicBezTo>
                  <a:cubicBezTo>
                    <a:pt x="254" y="570"/>
                    <a:pt x="349" y="760"/>
                    <a:pt x="508" y="1109"/>
                  </a:cubicBezTo>
                  <a:cubicBezTo>
                    <a:pt x="571" y="1235"/>
                    <a:pt x="919" y="1330"/>
                    <a:pt x="1299" y="1330"/>
                  </a:cubicBezTo>
                  <a:lnTo>
                    <a:pt x="3326" y="1330"/>
                  </a:lnTo>
                  <a:cubicBezTo>
                    <a:pt x="3706" y="1330"/>
                    <a:pt x="3959" y="1235"/>
                    <a:pt x="3896" y="1109"/>
                  </a:cubicBezTo>
                  <a:cubicBezTo>
                    <a:pt x="3706" y="760"/>
                    <a:pt x="3611" y="570"/>
                    <a:pt x="3421" y="222"/>
                  </a:cubicBezTo>
                  <a:cubicBezTo>
                    <a:pt x="3326" y="95"/>
                    <a:pt x="2978" y="0"/>
                    <a:pt x="262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5" name="Google Shape;309;p14">
              <a:extLst>
                <a:ext uri="{FF2B5EF4-FFF2-40B4-BE49-F238E27FC236}">
                  <a16:creationId xmlns:a16="http://schemas.microsoft.com/office/drawing/2014/main" id="{BA218D9C-ED48-C20F-17F7-E6586DC2781D}"/>
                </a:ext>
              </a:extLst>
            </p:cNvPr>
            <p:cNvSpPr/>
            <p:nvPr/>
          </p:nvSpPr>
          <p:spPr>
            <a:xfrm>
              <a:off x="5299080" y="3255839"/>
              <a:ext cx="93649" cy="15209"/>
            </a:xfrm>
            <a:custGeom>
              <a:avLst/>
              <a:gdLst/>
              <a:ahLst/>
              <a:cxnLst/>
              <a:rect l="l" t="t" r="r" b="b"/>
              <a:pathLst>
                <a:path w="3516" h="571" extrusionOk="0">
                  <a:moveTo>
                    <a:pt x="634" y="0"/>
                  </a:moveTo>
                  <a:cubicBezTo>
                    <a:pt x="254" y="0"/>
                    <a:pt x="1" y="95"/>
                    <a:pt x="64" y="222"/>
                  </a:cubicBezTo>
                  <a:cubicBezTo>
                    <a:pt x="64" y="253"/>
                    <a:pt x="96" y="285"/>
                    <a:pt x="96" y="348"/>
                  </a:cubicBezTo>
                  <a:cubicBezTo>
                    <a:pt x="159" y="443"/>
                    <a:pt x="507" y="570"/>
                    <a:pt x="887" y="570"/>
                  </a:cubicBezTo>
                  <a:lnTo>
                    <a:pt x="2882" y="570"/>
                  </a:lnTo>
                  <a:cubicBezTo>
                    <a:pt x="3262" y="570"/>
                    <a:pt x="3516" y="443"/>
                    <a:pt x="3452" y="348"/>
                  </a:cubicBezTo>
                  <a:cubicBezTo>
                    <a:pt x="3421" y="285"/>
                    <a:pt x="3421" y="253"/>
                    <a:pt x="3389" y="222"/>
                  </a:cubicBezTo>
                  <a:cubicBezTo>
                    <a:pt x="3326" y="95"/>
                    <a:pt x="2977" y="0"/>
                    <a:pt x="262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6" name="Google Shape;310;p14">
              <a:extLst>
                <a:ext uri="{FF2B5EF4-FFF2-40B4-BE49-F238E27FC236}">
                  <a16:creationId xmlns:a16="http://schemas.microsoft.com/office/drawing/2014/main" id="{2CFA0DB1-56EF-AD8D-B3CA-43F4DAA5F91E}"/>
                </a:ext>
              </a:extLst>
            </p:cNvPr>
            <p:cNvSpPr/>
            <p:nvPr/>
          </p:nvSpPr>
          <p:spPr>
            <a:xfrm>
              <a:off x="5308349" y="3276082"/>
              <a:ext cx="94501" cy="15209"/>
            </a:xfrm>
            <a:custGeom>
              <a:avLst/>
              <a:gdLst/>
              <a:ahLst/>
              <a:cxnLst/>
              <a:rect l="l" t="t" r="r" b="b"/>
              <a:pathLst>
                <a:path w="3548" h="571" extrusionOk="0">
                  <a:moveTo>
                    <a:pt x="634" y="0"/>
                  </a:moveTo>
                  <a:cubicBezTo>
                    <a:pt x="254" y="0"/>
                    <a:pt x="1" y="127"/>
                    <a:pt x="33" y="222"/>
                  </a:cubicBezTo>
                  <a:cubicBezTo>
                    <a:pt x="64" y="285"/>
                    <a:pt x="64" y="285"/>
                    <a:pt x="96" y="349"/>
                  </a:cubicBezTo>
                  <a:cubicBezTo>
                    <a:pt x="159" y="475"/>
                    <a:pt x="508" y="570"/>
                    <a:pt x="856" y="570"/>
                  </a:cubicBezTo>
                  <a:lnTo>
                    <a:pt x="2914" y="570"/>
                  </a:lnTo>
                  <a:cubicBezTo>
                    <a:pt x="3294" y="570"/>
                    <a:pt x="3548" y="475"/>
                    <a:pt x="3485" y="349"/>
                  </a:cubicBezTo>
                  <a:cubicBezTo>
                    <a:pt x="3453" y="285"/>
                    <a:pt x="3453" y="285"/>
                    <a:pt x="3421" y="222"/>
                  </a:cubicBezTo>
                  <a:cubicBezTo>
                    <a:pt x="3358" y="127"/>
                    <a:pt x="3009" y="0"/>
                    <a:pt x="2629"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7" name="Google Shape;311;p14">
              <a:extLst>
                <a:ext uri="{FF2B5EF4-FFF2-40B4-BE49-F238E27FC236}">
                  <a16:creationId xmlns:a16="http://schemas.microsoft.com/office/drawing/2014/main" id="{BEFA2FE5-1E64-9FFA-EDBF-9321E54C1451}"/>
                </a:ext>
              </a:extLst>
            </p:cNvPr>
            <p:cNvSpPr/>
            <p:nvPr/>
          </p:nvSpPr>
          <p:spPr>
            <a:xfrm>
              <a:off x="4178066" y="3308976"/>
              <a:ext cx="787863" cy="134986"/>
            </a:xfrm>
            <a:custGeom>
              <a:avLst/>
              <a:gdLst/>
              <a:ahLst/>
              <a:cxnLst/>
              <a:rect l="l" t="t" r="r" b="b"/>
              <a:pathLst>
                <a:path w="29580" h="5068" extrusionOk="0">
                  <a:moveTo>
                    <a:pt x="1425" y="0"/>
                  </a:moveTo>
                  <a:cubicBezTo>
                    <a:pt x="1235" y="0"/>
                    <a:pt x="1045" y="32"/>
                    <a:pt x="1045" y="95"/>
                  </a:cubicBezTo>
                  <a:cubicBezTo>
                    <a:pt x="634" y="2059"/>
                    <a:pt x="412" y="3009"/>
                    <a:pt x="0" y="4941"/>
                  </a:cubicBezTo>
                  <a:cubicBezTo>
                    <a:pt x="0" y="5004"/>
                    <a:pt x="159" y="5067"/>
                    <a:pt x="349" y="5067"/>
                  </a:cubicBezTo>
                  <a:lnTo>
                    <a:pt x="29231" y="5067"/>
                  </a:lnTo>
                  <a:cubicBezTo>
                    <a:pt x="29421" y="5067"/>
                    <a:pt x="29579" y="5004"/>
                    <a:pt x="29579" y="4941"/>
                  </a:cubicBezTo>
                  <a:cubicBezTo>
                    <a:pt x="29168" y="3009"/>
                    <a:pt x="28946" y="2059"/>
                    <a:pt x="28534" y="95"/>
                  </a:cubicBezTo>
                  <a:cubicBezTo>
                    <a:pt x="28534" y="32"/>
                    <a:pt x="28376" y="0"/>
                    <a:pt x="2815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sp>
          <p:nvSpPr>
            <p:cNvPr id="138" name="Google Shape;312;p14">
              <a:extLst>
                <a:ext uri="{FF2B5EF4-FFF2-40B4-BE49-F238E27FC236}">
                  <a16:creationId xmlns:a16="http://schemas.microsoft.com/office/drawing/2014/main" id="{0F40132D-7DD1-FB14-F001-F850C4D002CF}"/>
                </a:ext>
              </a:extLst>
            </p:cNvPr>
            <p:cNvSpPr/>
            <p:nvPr/>
          </p:nvSpPr>
          <p:spPr>
            <a:xfrm>
              <a:off x="3743195" y="2040030"/>
              <a:ext cx="1612405" cy="742213"/>
            </a:xfrm>
            <a:custGeom>
              <a:avLst/>
              <a:gdLst/>
              <a:ahLst/>
              <a:cxnLst/>
              <a:rect l="l" t="t" r="r" b="b"/>
              <a:pathLst>
                <a:path w="67773" h="37846" extrusionOk="0">
                  <a:moveTo>
                    <a:pt x="1711" y="1"/>
                  </a:moveTo>
                  <a:cubicBezTo>
                    <a:pt x="793" y="1"/>
                    <a:pt x="1" y="761"/>
                    <a:pt x="1" y="1711"/>
                  </a:cubicBezTo>
                  <a:lnTo>
                    <a:pt x="1" y="36167"/>
                  </a:lnTo>
                  <a:cubicBezTo>
                    <a:pt x="1" y="37085"/>
                    <a:pt x="793" y="37845"/>
                    <a:pt x="1711" y="37845"/>
                  </a:cubicBezTo>
                  <a:lnTo>
                    <a:pt x="66063" y="37845"/>
                  </a:lnTo>
                  <a:cubicBezTo>
                    <a:pt x="66981" y="37845"/>
                    <a:pt x="67773" y="37085"/>
                    <a:pt x="67773" y="36167"/>
                  </a:cubicBezTo>
                  <a:lnTo>
                    <a:pt x="67773" y="1711"/>
                  </a:lnTo>
                  <a:cubicBezTo>
                    <a:pt x="67773" y="761"/>
                    <a:pt x="67013" y="1"/>
                    <a:pt x="66063" y="1"/>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spcFirstLastPara="1" wrap="square" lIns="121900" tIns="121900" rIns="121900" bIns="121900" anchor="ctr" anchorCtr="0">
              <a:noAutofit/>
            </a:bodyPr>
            <a:lstStyle/>
            <a:p>
              <a:pPr defTabSz="1219170">
                <a:buClr>
                  <a:srgbClr val="000000"/>
                </a:buClr>
              </a:pPr>
              <a:endParaRPr kern="0">
                <a:solidFill>
                  <a:srgbClr val="000000"/>
                </a:solidFill>
                <a:latin typeface="Arial"/>
                <a:cs typeface="Arial"/>
                <a:sym typeface="Arial"/>
              </a:endParaRPr>
            </a:p>
          </p:txBody>
        </p:sp>
      </p:grpSp>
      <p:sp>
        <p:nvSpPr>
          <p:cNvPr id="139" name="Rectangle 138">
            <a:extLst>
              <a:ext uri="{FF2B5EF4-FFF2-40B4-BE49-F238E27FC236}">
                <a16:creationId xmlns:a16="http://schemas.microsoft.com/office/drawing/2014/main" id="{47768846-53D1-B5C9-8E00-992C1E75C208}"/>
              </a:ext>
            </a:extLst>
          </p:cNvPr>
          <p:cNvSpPr/>
          <p:nvPr/>
        </p:nvSpPr>
        <p:spPr>
          <a:xfrm>
            <a:off x="5270924" y="2414164"/>
            <a:ext cx="1704847" cy="891919"/>
          </a:xfrm>
          <a:prstGeom prst="rect">
            <a:avLst/>
          </a:prstGeom>
          <a:solidFill>
            <a:schemeClr val="bg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kern="0">
              <a:solidFill>
                <a:srgbClr val="FFFFFF"/>
              </a:solidFill>
              <a:latin typeface="Arial"/>
              <a:sym typeface="Arial"/>
            </a:endParaRPr>
          </a:p>
        </p:txBody>
      </p:sp>
      <p:pic>
        <p:nvPicPr>
          <p:cNvPr id="140" name="Picture 139">
            <a:extLst>
              <a:ext uri="{FF2B5EF4-FFF2-40B4-BE49-F238E27FC236}">
                <a16:creationId xmlns:a16="http://schemas.microsoft.com/office/drawing/2014/main" id="{BA44BAEA-DC2C-43C8-ED22-AFC6E63B8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508" y="2566776"/>
            <a:ext cx="1523429" cy="588108"/>
          </a:xfrm>
          <a:prstGeom prst="rect">
            <a:avLst/>
          </a:prstGeom>
        </p:spPr>
      </p:pic>
      <p:sp>
        <p:nvSpPr>
          <p:cNvPr id="141" name="Oval 140">
            <a:extLst>
              <a:ext uri="{FF2B5EF4-FFF2-40B4-BE49-F238E27FC236}">
                <a16:creationId xmlns:a16="http://schemas.microsoft.com/office/drawing/2014/main" id="{8B8A5589-1D95-3B5F-BC3F-88002792435F}"/>
              </a:ext>
            </a:extLst>
          </p:cNvPr>
          <p:cNvSpPr/>
          <p:nvPr/>
        </p:nvSpPr>
        <p:spPr>
          <a:xfrm>
            <a:off x="511264" y="2051549"/>
            <a:ext cx="584319" cy="565059"/>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C00000"/>
                </a:solidFill>
                <a:latin typeface="Fira Sans" panose="020B0503050000020004" pitchFamily="34" charset="0"/>
              </a:rPr>
              <a:t>1</a:t>
            </a:r>
            <a:endParaRPr lang="en-MU" sz="3600" b="1">
              <a:solidFill>
                <a:srgbClr val="C00000"/>
              </a:solidFill>
              <a:latin typeface="Fira Sans" panose="020B0503050000020004" pitchFamily="34" charset="0"/>
            </a:endParaRPr>
          </a:p>
        </p:txBody>
      </p:sp>
      <p:sp>
        <p:nvSpPr>
          <p:cNvPr id="142" name="Oval 141">
            <a:extLst>
              <a:ext uri="{FF2B5EF4-FFF2-40B4-BE49-F238E27FC236}">
                <a16:creationId xmlns:a16="http://schemas.microsoft.com/office/drawing/2014/main" id="{954C2D8A-A20F-6A7C-A7E6-936C05154869}"/>
              </a:ext>
            </a:extLst>
          </p:cNvPr>
          <p:cNvSpPr/>
          <p:nvPr/>
        </p:nvSpPr>
        <p:spPr>
          <a:xfrm>
            <a:off x="498515" y="4000409"/>
            <a:ext cx="584319" cy="565059"/>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C00000"/>
                </a:solidFill>
                <a:latin typeface="Fira Sans" panose="020B0503050000020004" pitchFamily="34" charset="0"/>
              </a:rPr>
              <a:t>2</a:t>
            </a:r>
            <a:endParaRPr lang="en-MU" sz="3600" b="1">
              <a:solidFill>
                <a:srgbClr val="C00000"/>
              </a:solidFill>
              <a:latin typeface="Fira Sans" panose="020B0503050000020004" pitchFamily="34" charset="0"/>
            </a:endParaRPr>
          </a:p>
        </p:txBody>
      </p:sp>
      <p:sp>
        <p:nvSpPr>
          <p:cNvPr id="144" name="Oval 143">
            <a:extLst>
              <a:ext uri="{FF2B5EF4-FFF2-40B4-BE49-F238E27FC236}">
                <a16:creationId xmlns:a16="http://schemas.microsoft.com/office/drawing/2014/main" id="{393B0E46-9A37-7BA5-9CB8-EC3E6DB63B11}"/>
              </a:ext>
            </a:extLst>
          </p:cNvPr>
          <p:cNvSpPr/>
          <p:nvPr/>
        </p:nvSpPr>
        <p:spPr>
          <a:xfrm>
            <a:off x="11102309" y="2104744"/>
            <a:ext cx="584319" cy="565059"/>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C00000"/>
                </a:solidFill>
                <a:latin typeface="Fira Sans" panose="020B0503050000020004" pitchFamily="34" charset="0"/>
              </a:rPr>
              <a:t>3</a:t>
            </a:r>
            <a:endParaRPr lang="en-MU" sz="3600" b="1" dirty="0">
              <a:solidFill>
                <a:srgbClr val="C00000"/>
              </a:solidFill>
              <a:latin typeface="Fira Sans" panose="020B0503050000020004" pitchFamily="34" charset="0"/>
            </a:endParaRPr>
          </a:p>
        </p:txBody>
      </p:sp>
      <p:sp>
        <p:nvSpPr>
          <p:cNvPr id="145" name="Oval 144">
            <a:extLst>
              <a:ext uri="{FF2B5EF4-FFF2-40B4-BE49-F238E27FC236}">
                <a16:creationId xmlns:a16="http://schemas.microsoft.com/office/drawing/2014/main" id="{79BECBC0-6584-EFD6-FD6E-EEF532AE998D}"/>
              </a:ext>
            </a:extLst>
          </p:cNvPr>
          <p:cNvSpPr/>
          <p:nvPr/>
        </p:nvSpPr>
        <p:spPr>
          <a:xfrm>
            <a:off x="11102309" y="4139207"/>
            <a:ext cx="584319" cy="565059"/>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C00000"/>
                </a:solidFill>
                <a:latin typeface="Fira Sans" panose="020B0503050000020004" pitchFamily="34" charset="0"/>
              </a:rPr>
              <a:t>4</a:t>
            </a:r>
            <a:endParaRPr lang="en-MU" sz="3600" b="1" dirty="0">
              <a:solidFill>
                <a:srgbClr val="C00000"/>
              </a:solidFill>
              <a:latin typeface="Fira Sans" panose="020B0503050000020004" pitchFamily="34" charset="0"/>
            </a:endParaRPr>
          </a:p>
        </p:txBody>
      </p:sp>
      <p:sp>
        <p:nvSpPr>
          <p:cNvPr id="146" name="Oval 145">
            <a:extLst>
              <a:ext uri="{FF2B5EF4-FFF2-40B4-BE49-F238E27FC236}">
                <a16:creationId xmlns:a16="http://schemas.microsoft.com/office/drawing/2014/main" id="{3997B535-D535-0F36-E2EE-FE5075D667A9}"/>
              </a:ext>
            </a:extLst>
          </p:cNvPr>
          <p:cNvSpPr/>
          <p:nvPr/>
        </p:nvSpPr>
        <p:spPr>
          <a:xfrm>
            <a:off x="5812854" y="4399144"/>
            <a:ext cx="584319" cy="565059"/>
          </a:xfrm>
          <a:prstGeom prst="ellipse">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C00000"/>
                </a:solidFill>
                <a:latin typeface="Fira Sans" panose="020B0503050000020004" pitchFamily="34" charset="0"/>
              </a:rPr>
              <a:t>5</a:t>
            </a:r>
            <a:endParaRPr lang="en-MU" sz="3600" b="1" dirty="0">
              <a:solidFill>
                <a:srgbClr val="C00000"/>
              </a:solidFill>
              <a:latin typeface="Fira Sans" panose="020B0503050000020004" pitchFamily="34" charset="0"/>
            </a:endParaRPr>
          </a:p>
        </p:txBody>
      </p:sp>
    </p:spTree>
    <p:extLst>
      <p:ext uri="{BB962C8B-B14F-4D97-AF65-F5344CB8AC3E}">
        <p14:creationId xmlns:p14="http://schemas.microsoft.com/office/powerpoint/2010/main" val="223210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7720D9-997E-5A97-A839-B4569ACA8EE7}"/>
              </a:ext>
            </a:extLst>
          </p:cNvPr>
          <p:cNvSpPr txBox="1">
            <a:spLocks/>
          </p:cNvSpPr>
          <p:nvPr/>
        </p:nvSpPr>
        <p:spPr>
          <a:xfrm>
            <a:off x="0" y="-23604"/>
            <a:ext cx="9500260" cy="10999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ntserrat" panose="00000500000000000000" pitchFamily="2" charset="0"/>
              </a:rPr>
              <a:t>The Higher Education Commission</a:t>
            </a:r>
            <a:endParaRPr lang="en-GB" sz="3200" dirty="0">
              <a:latin typeface="Montserrat" panose="00000500000000000000" pitchFamily="2" charset="0"/>
            </a:endParaRPr>
          </a:p>
        </p:txBody>
      </p:sp>
      <p:sp>
        <p:nvSpPr>
          <p:cNvPr id="6" name="Content Placeholder 2">
            <a:extLst>
              <a:ext uri="{FF2B5EF4-FFF2-40B4-BE49-F238E27FC236}">
                <a16:creationId xmlns:a16="http://schemas.microsoft.com/office/drawing/2014/main" id="{58665908-D50A-9971-1F71-CB35DFC6D26F}"/>
              </a:ext>
            </a:extLst>
          </p:cNvPr>
          <p:cNvSpPr txBox="1">
            <a:spLocks/>
          </p:cNvSpPr>
          <p:nvPr/>
        </p:nvSpPr>
        <p:spPr>
          <a:xfrm>
            <a:off x="331994" y="1774213"/>
            <a:ext cx="6259668" cy="18198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Wingdings" panose="05000000000000000000" pitchFamily="2" charset="2"/>
              <a:buChar char="Ø"/>
            </a:pPr>
            <a:r>
              <a:rPr lang="en-GB" sz="1800" kern="0" dirty="0">
                <a:solidFill>
                  <a:schemeClr val="bg2">
                    <a:lumMod val="10000"/>
                  </a:schemeClr>
                </a:solidFill>
                <a:latin typeface="Montserrat" panose="00000500000000000000" pitchFamily="2" charset="0"/>
                <a:cs typeface="Arial"/>
                <a:sym typeface="Arial"/>
              </a:rPr>
              <a:t>HEC Apex Regulatory Body for Higher Education, established in 2020</a:t>
            </a:r>
          </a:p>
          <a:p>
            <a:pPr marL="285750" indent="-285750" algn="l">
              <a:lnSpc>
                <a:spcPct val="120000"/>
              </a:lnSpc>
              <a:buFont typeface="Wingdings" panose="05000000000000000000" pitchFamily="2" charset="2"/>
              <a:buChar char="Ø"/>
            </a:pPr>
            <a:r>
              <a:rPr lang="en-GB" sz="1800" kern="0" dirty="0">
                <a:solidFill>
                  <a:schemeClr val="bg2">
                    <a:lumMod val="10000"/>
                  </a:schemeClr>
                </a:solidFill>
                <a:latin typeface="Montserrat" panose="00000500000000000000" pitchFamily="2" charset="0"/>
                <a:cs typeface="Arial"/>
                <a:sym typeface="Arial"/>
              </a:rPr>
              <a:t>Oversee 7 public Universities, One Open University and 40 private Higher Education providers</a:t>
            </a:r>
          </a:p>
          <a:p>
            <a:pPr marL="285750" indent="-285750" algn="l">
              <a:buFont typeface="Wingdings" panose="05000000000000000000" pitchFamily="2" charset="2"/>
              <a:buChar char="Ø"/>
            </a:pPr>
            <a:endParaRPr lang="en-GB" sz="1600" dirty="0">
              <a:solidFill>
                <a:schemeClr val="bg2">
                  <a:lumMod val="10000"/>
                </a:schemeClr>
              </a:solidFill>
              <a:latin typeface="Montserrat" panose="00000500000000000000" pitchFamily="2" charset="0"/>
            </a:endParaRPr>
          </a:p>
        </p:txBody>
      </p:sp>
      <p:pic>
        <p:nvPicPr>
          <p:cNvPr id="7" name="Picture 6">
            <a:extLst>
              <a:ext uri="{FF2B5EF4-FFF2-40B4-BE49-F238E27FC236}">
                <a16:creationId xmlns:a16="http://schemas.microsoft.com/office/drawing/2014/main" id="{45FC1665-13BE-E5E7-EC56-F87E6A8009D9}"/>
              </a:ext>
            </a:extLst>
          </p:cNvPr>
          <p:cNvPicPr>
            <a:picLocks noChangeAspect="1"/>
          </p:cNvPicPr>
          <p:nvPr/>
        </p:nvPicPr>
        <p:blipFill rotWithShape="1">
          <a:blip r:embed="rId2"/>
          <a:srcRect l="40204" t="18762" r="21686" b="11937"/>
          <a:stretch/>
        </p:blipFill>
        <p:spPr>
          <a:xfrm>
            <a:off x="286623" y="3764007"/>
            <a:ext cx="2405927" cy="2723991"/>
          </a:xfrm>
          <a:prstGeom prst="rect">
            <a:avLst/>
          </a:prstGeom>
        </p:spPr>
      </p:pic>
      <p:sp>
        <p:nvSpPr>
          <p:cNvPr id="8" name="TextBox 7">
            <a:extLst>
              <a:ext uri="{FF2B5EF4-FFF2-40B4-BE49-F238E27FC236}">
                <a16:creationId xmlns:a16="http://schemas.microsoft.com/office/drawing/2014/main" id="{5B56A8AC-AEEA-E90D-590B-BB15D7F55779}"/>
              </a:ext>
            </a:extLst>
          </p:cNvPr>
          <p:cNvSpPr txBox="1"/>
          <p:nvPr/>
        </p:nvSpPr>
        <p:spPr>
          <a:xfrm>
            <a:off x="2798814" y="3976039"/>
            <a:ext cx="3669750" cy="1077218"/>
          </a:xfrm>
          <a:prstGeom prst="rect">
            <a:avLst/>
          </a:prstGeom>
          <a:noFill/>
        </p:spPr>
        <p:txBody>
          <a:bodyPr wrap="square">
            <a:spAutoFit/>
          </a:bodyPr>
          <a:lstStyle/>
          <a:p>
            <a:pPr algn="just">
              <a:buFont typeface="Arial" pitchFamily="34" charset="0"/>
              <a:buChar char="•"/>
            </a:pPr>
            <a:r>
              <a:rPr lang="en-GB" sz="1600" dirty="0">
                <a:effectLst/>
                <a:latin typeface="Montserrat" panose="00000500000000000000" pitchFamily="2" charset="0"/>
                <a:cs typeface="Arial" pitchFamily="34" charset="0"/>
              </a:rPr>
              <a:t> Formulate and publish policies and criteria for the registration and accreditation of institutions offering higher education </a:t>
            </a:r>
          </a:p>
        </p:txBody>
      </p:sp>
      <p:sp>
        <p:nvSpPr>
          <p:cNvPr id="9" name="TextBox 8">
            <a:extLst>
              <a:ext uri="{FF2B5EF4-FFF2-40B4-BE49-F238E27FC236}">
                <a16:creationId xmlns:a16="http://schemas.microsoft.com/office/drawing/2014/main" id="{5C7E0AA3-5B23-4A66-19CE-9E28337B5FA0}"/>
              </a:ext>
            </a:extLst>
          </p:cNvPr>
          <p:cNvSpPr txBox="1"/>
          <p:nvPr/>
        </p:nvSpPr>
        <p:spPr>
          <a:xfrm>
            <a:off x="2811875" y="5393215"/>
            <a:ext cx="3651095" cy="1077218"/>
          </a:xfrm>
          <a:prstGeom prst="rect">
            <a:avLst/>
          </a:prstGeom>
          <a:noFill/>
        </p:spPr>
        <p:txBody>
          <a:bodyPr wrap="square">
            <a:spAutoFit/>
          </a:bodyPr>
          <a:lstStyle/>
          <a:p>
            <a:pPr algn="just">
              <a:buFont typeface="Arial" pitchFamily="34" charset="0"/>
              <a:buChar char="•"/>
            </a:pPr>
            <a:r>
              <a:rPr lang="en-GB" sz="1600" dirty="0">
                <a:effectLst/>
                <a:latin typeface="Montserrat" panose="00000500000000000000" pitchFamily="2" charset="0"/>
                <a:cs typeface="Arial" pitchFamily="34" charset="0"/>
              </a:rPr>
              <a:t> Support and facilitate the implementation of the national higher education strategy of the Government </a:t>
            </a:r>
          </a:p>
        </p:txBody>
      </p:sp>
      <p:sp>
        <p:nvSpPr>
          <p:cNvPr id="11" name="Rectangle 10">
            <a:extLst>
              <a:ext uri="{FF2B5EF4-FFF2-40B4-BE49-F238E27FC236}">
                <a16:creationId xmlns:a16="http://schemas.microsoft.com/office/drawing/2014/main" id="{A5E280D8-D7EB-C5CD-FF90-15F2A9F7FC24}"/>
              </a:ext>
            </a:extLst>
          </p:cNvPr>
          <p:cNvSpPr/>
          <p:nvPr/>
        </p:nvSpPr>
        <p:spPr>
          <a:xfrm>
            <a:off x="6720354" y="1524288"/>
            <a:ext cx="5349726" cy="422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pic>
        <p:nvPicPr>
          <p:cNvPr id="10" name="Picture 9" descr="Picture1.png">
            <a:extLst>
              <a:ext uri="{FF2B5EF4-FFF2-40B4-BE49-F238E27FC236}">
                <a16:creationId xmlns:a16="http://schemas.microsoft.com/office/drawing/2014/main" id="{9B7B9D2A-4ED3-550B-481D-3FE0BA46F555}"/>
              </a:ext>
            </a:extLst>
          </p:cNvPr>
          <p:cNvPicPr>
            <a:picLocks noChangeAspect="1"/>
          </p:cNvPicPr>
          <p:nvPr/>
        </p:nvPicPr>
        <p:blipFill>
          <a:blip r:embed="rId3"/>
          <a:stretch>
            <a:fillRect/>
          </a:stretch>
        </p:blipFill>
        <p:spPr>
          <a:xfrm>
            <a:off x="6720354" y="1555379"/>
            <a:ext cx="5348857" cy="4215252"/>
          </a:xfrm>
          <a:prstGeom prst="rect">
            <a:avLst/>
          </a:prstGeom>
        </p:spPr>
      </p:pic>
    </p:spTree>
    <p:extLst>
      <p:ext uri="{BB962C8B-B14F-4D97-AF65-F5344CB8AC3E}">
        <p14:creationId xmlns:p14="http://schemas.microsoft.com/office/powerpoint/2010/main" val="75402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E43E-01EF-07DB-2BCC-87BA2AA38DF7}"/>
              </a:ext>
            </a:extLst>
          </p:cNvPr>
          <p:cNvSpPr>
            <a:spLocks noGrp="1"/>
          </p:cNvSpPr>
          <p:nvPr>
            <p:ph type="title"/>
          </p:nvPr>
        </p:nvSpPr>
        <p:spPr>
          <a:xfrm>
            <a:off x="134818" y="-46359"/>
            <a:ext cx="10515600" cy="1325563"/>
          </a:xfrm>
        </p:spPr>
        <p:txBody>
          <a:bodyPr>
            <a:normAutofit/>
          </a:bodyPr>
          <a:lstStyle/>
          <a:p>
            <a:r>
              <a:rPr lang="en-GB" sz="3200" dirty="0">
                <a:solidFill>
                  <a:schemeClr val="tx1"/>
                </a:solidFill>
                <a:latin typeface="Montserrat" panose="00000500000000000000" pitchFamily="2" charset="0"/>
              </a:rPr>
              <a:t>National Policy examples on ODL </a:t>
            </a:r>
            <a:endParaRPr lang="en-MU" sz="3200" dirty="0">
              <a:solidFill>
                <a:schemeClr val="tx1"/>
              </a:solidFill>
              <a:latin typeface="Montserrat" panose="00000500000000000000" pitchFamily="2" charset="0"/>
            </a:endParaRPr>
          </a:p>
        </p:txBody>
      </p:sp>
      <p:sp>
        <p:nvSpPr>
          <p:cNvPr id="4" name="TextBox 3">
            <a:extLst>
              <a:ext uri="{FF2B5EF4-FFF2-40B4-BE49-F238E27FC236}">
                <a16:creationId xmlns:a16="http://schemas.microsoft.com/office/drawing/2014/main" id="{15ECCCEC-6BE3-FBC2-5D56-93F579747E91}"/>
              </a:ext>
            </a:extLst>
          </p:cNvPr>
          <p:cNvSpPr txBox="1"/>
          <p:nvPr/>
        </p:nvSpPr>
        <p:spPr>
          <a:xfrm>
            <a:off x="8496856" y="1356819"/>
            <a:ext cx="4530978" cy="400110"/>
          </a:xfrm>
          <a:prstGeom prst="rect">
            <a:avLst/>
          </a:prstGeom>
          <a:noFill/>
        </p:spPr>
        <p:txBody>
          <a:bodyPr wrap="square" rtlCol="0">
            <a:spAutoFit/>
          </a:bodyPr>
          <a:lstStyle/>
          <a:p>
            <a:r>
              <a:rPr lang="en-GB" sz="2000" b="1" dirty="0">
                <a:latin typeface="Montserrat" panose="00000500000000000000" pitchFamily="2" charset="0"/>
              </a:rPr>
              <a:t>Key Policy Focus Area </a:t>
            </a:r>
            <a:endParaRPr lang="en-MU" sz="2000" b="1" dirty="0">
              <a:latin typeface="Montserrat" panose="00000500000000000000" pitchFamily="2" charset="0"/>
            </a:endParaRPr>
          </a:p>
        </p:txBody>
      </p:sp>
      <p:sp>
        <p:nvSpPr>
          <p:cNvPr id="5" name="Arrow: Bent-Up 4">
            <a:extLst>
              <a:ext uri="{FF2B5EF4-FFF2-40B4-BE49-F238E27FC236}">
                <a16:creationId xmlns:a16="http://schemas.microsoft.com/office/drawing/2014/main" id="{CF56EC89-7C0E-F939-E274-4296A452C61C}"/>
              </a:ext>
            </a:extLst>
          </p:cNvPr>
          <p:cNvSpPr/>
          <p:nvPr/>
        </p:nvSpPr>
        <p:spPr>
          <a:xfrm rot="5400000">
            <a:off x="8000586" y="1813382"/>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6" name="Arrow: Bent-Up 5">
            <a:extLst>
              <a:ext uri="{FF2B5EF4-FFF2-40B4-BE49-F238E27FC236}">
                <a16:creationId xmlns:a16="http://schemas.microsoft.com/office/drawing/2014/main" id="{5279A846-1E75-0DA0-FCDD-A0156B21AD97}"/>
              </a:ext>
            </a:extLst>
          </p:cNvPr>
          <p:cNvSpPr/>
          <p:nvPr/>
        </p:nvSpPr>
        <p:spPr>
          <a:xfrm rot="5400000">
            <a:off x="8000583" y="5309626"/>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7" name="Arrow: Bent-Up 6">
            <a:extLst>
              <a:ext uri="{FF2B5EF4-FFF2-40B4-BE49-F238E27FC236}">
                <a16:creationId xmlns:a16="http://schemas.microsoft.com/office/drawing/2014/main" id="{C9349350-DE3D-78C7-628A-F50186C6AEF9}"/>
              </a:ext>
            </a:extLst>
          </p:cNvPr>
          <p:cNvSpPr/>
          <p:nvPr/>
        </p:nvSpPr>
        <p:spPr>
          <a:xfrm rot="5400000">
            <a:off x="8000586" y="2328119"/>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8" name="Arrow: Bent-Up 7">
            <a:extLst>
              <a:ext uri="{FF2B5EF4-FFF2-40B4-BE49-F238E27FC236}">
                <a16:creationId xmlns:a16="http://schemas.microsoft.com/office/drawing/2014/main" id="{9473F2E5-ECFE-2D44-7D5A-418AB2A7FA77}"/>
              </a:ext>
            </a:extLst>
          </p:cNvPr>
          <p:cNvSpPr/>
          <p:nvPr/>
        </p:nvSpPr>
        <p:spPr>
          <a:xfrm rot="5400000">
            <a:off x="8000584" y="4853458"/>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9" name="Arrow: Bent-Up 8">
            <a:extLst>
              <a:ext uri="{FF2B5EF4-FFF2-40B4-BE49-F238E27FC236}">
                <a16:creationId xmlns:a16="http://schemas.microsoft.com/office/drawing/2014/main" id="{B9E3674A-E1E7-8CA4-96DB-81ED8DC91986}"/>
              </a:ext>
            </a:extLst>
          </p:cNvPr>
          <p:cNvSpPr/>
          <p:nvPr/>
        </p:nvSpPr>
        <p:spPr>
          <a:xfrm rot="5400000">
            <a:off x="8000585" y="3862130"/>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0" name="Arrow: Bent-Up 9">
            <a:extLst>
              <a:ext uri="{FF2B5EF4-FFF2-40B4-BE49-F238E27FC236}">
                <a16:creationId xmlns:a16="http://schemas.microsoft.com/office/drawing/2014/main" id="{9131E515-1118-818C-7D4C-07CF87B93AAD}"/>
              </a:ext>
            </a:extLst>
          </p:cNvPr>
          <p:cNvSpPr/>
          <p:nvPr/>
        </p:nvSpPr>
        <p:spPr>
          <a:xfrm rot="5400000">
            <a:off x="8000585" y="2837756"/>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1" name="Arrow: Bent-Up 10">
            <a:extLst>
              <a:ext uri="{FF2B5EF4-FFF2-40B4-BE49-F238E27FC236}">
                <a16:creationId xmlns:a16="http://schemas.microsoft.com/office/drawing/2014/main" id="{34E542EB-6913-D9D1-0F9E-8FDDE3DF1FD0}"/>
              </a:ext>
            </a:extLst>
          </p:cNvPr>
          <p:cNvSpPr/>
          <p:nvPr/>
        </p:nvSpPr>
        <p:spPr>
          <a:xfrm rot="5400000">
            <a:off x="8000584" y="4386589"/>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2" name="Arrow: Bent-Up 11">
            <a:extLst>
              <a:ext uri="{FF2B5EF4-FFF2-40B4-BE49-F238E27FC236}">
                <a16:creationId xmlns:a16="http://schemas.microsoft.com/office/drawing/2014/main" id="{E0D6B38B-028F-5B9E-98E7-E83FBF103D42}"/>
              </a:ext>
            </a:extLst>
          </p:cNvPr>
          <p:cNvSpPr/>
          <p:nvPr/>
        </p:nvSpPr>
        <p:spPr>
          <a:xfrm rot="5400000">
            <a:off x="8000585" y="3362215"/>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4" name="Arrow: Bent-Up 13">
            <a:extLst>
              <a:ext uri="{FF2B5EF4-FFF2-40B4-BE49-F238E27FC236}">
                <a16:creationId xmlns:a16="http://schemas.microsoft.com/office/drawing/2014/main" id="{30D2C67F-10BC-5C75-3C62-7F53967FA5FA}"/>
              </a:ext>
            </a:extLst>
          </p:cNvPr>
          <p:cNvSpPr/>
          <p:nvPr/>
        </p:nvSpPr>
        <p:spPr>
          <a:xfrm rot="5400000">
            <a:off x="8049163" y="5778975"/>
            <a:ext cx="473397"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5" name="Arrow: Bent-Up 14">
            <a:extLst>
              <a:ext uri="{FF2B5EF4-FFF2-40B4-BE49-F238E27FC236}">
                <a16:creationId xmlns:a16="http://schemas.microsoft.com/office/drawing/2014/main" id="{A4B0681F-3B19-016F-E544-A488ED75F6E8}"/>
              </a:ext>
            </a:extLst>
          </p:cNvPr>
          <p:cNvSpPr/>
          <p:nvPr/>
        </p:nvSpPr>
        <p:spPr>
          <a:xfrm rot="5400000">
            <a:off x="8000568" y="6233422"/>
            <a:ext cx="570561" cy="42203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6" name="TextBox 15">
            <a:extLst>
              <a:ext uri="{FF2B5EF4-FFF2-40B4-BE49-F238E27FC236}">
                <a16:creationId xmlns:a16="http://schemas.microsoft.com/office/drawing/2014/main" id="{C9EF106E-EFB3-96B4-94E5-BFBA8BA1D378}"/>
              </a:ext>
            </a:extLst>
          </p:cNvPr>
          <p:cNvSpPr txBox="1"/>
          <p:nvPr/>
        </p:nvSpPr>
        <p:spPr>
          <a:xfrm>
            <a:off x="8496864" y="1939133"/>
            <a:ext cx="3404404" cy="369332"/>
          </a:xfrm>
          <a:prstGeom prst="rect">
            <a:avLst/>
          </a:prstGeom>
          <a:noFill/>
        </p:spPr>
        <p:txBody>
          <a:bodyPr wrap="square" rtlCol="0">
            <a:spAutoFit/>
          </a:bodyPr>
          <a:lstStyle/>
          <a:p>
            <a:r>
              <a:rPr lang="en-GB" dirty="0"/>
              <a:t>Governance and Management </a:t>
            </a:r>
            <a:endParaRPr lang="en-MU" dirty="0"/>
          </a:p>
        </p:txBody>
      </p:sp>
      <p:sp>
        <p:nvSpPr>
          <p:cNvPr id="17" name="TextBox 16">
            <a:extLst>
              <a:ext uri="{FF2B5EF4-FFF2-40B4-BE49-F238E27FC236}">
                <a16:creationId xmlns:a16="http://schemas.microsoft.com/office/drawing/2014/main" id="{907D0121-370A-84AD-4F16-3B98218DF361}"/>
              </a:ext>
            </a:extLst>
          </p:cNvPr>
          <p:cNvSpPr txBox="1"/>
          <p:nvPr/>
        </p:nvSpPr>
        <p:spPr>
          <a:xfrm>
            <a:off x="8496864" y="2498526"/>
            <a:ext cx="3404404" cy="369332"/>
          </a:xfrm>
          <a:prstGeom prst="rect">
            <a:avLst/>
          </a:prstGeom>
          <a:noFill/>
        </p:spPr>
        <p:txBody>
          <a:bodyPr wrap="square" rtlCol="0">
            <a:spAutoFit/>
          </a:bodyPr>
          <a:lstStyle/>
          <a:p>
            <a:r>
              <a:rPr lang="en-GB" dirty="0"/>
              <a:t>The Learners </a:t>
            </a:r>
            <a:endParaRPr lang="en-MU" dirty="0"/>
          </a:p>
        </p:txBody>
      </p:sp>
      <p:sp>
        <p:nvSpPr>
          <p:cNvPr id="18" name="TextBox 17">
            <a:extLst>
              <a:ext uri="{FF2B5EF4-FFF2-40B4-BE49-F238E27FC236}">
                <a16:creationId xmlns:a16="http://schemas.microsoft.com/office/drawing/2014/main" id="{2FABE8AD-E5F7-354A-42C8-F135EEF72ABB}"/>
              </a:ext>
            </a:extLst>
          </p:cNvPr>
          <p:cNvSpPr txBox="1"/>
          <p:nvPr/>
        </p:nvSpPr>
        <p:spPr>
          <a:xfrm>
            <a:off x="8496864" y="2945603"/>
            <a:ext cx="3404404" cy="369332"/>
          </a:xfrm>
          <a:prstGeom prst="rect">
            <a:avLst/>
          </a:prstGeom>
          <a:noFill/>
        </p:spPr>
        <p:txBody>
          <a:bodyPr wrap="square" rtlCol="0">
            <a:spAutoFit/>
          </a:bodyPr>
          <a:lstStyle/>
          <a:p>
            <a:r>
              <a:rPr lang="en-GB" dirty="0"/>
              <a:t>Human Resource Development  </a:t>
            </a:r>
            <a:endParaRPr lang="en-MU" dirty="0"/>
          </a:p>
        </p:txBody>
      </p:sp>
      <p:sp>
        <p:nvSpPr>
          <p:cNvPr id="19" name="TextBox 18">
            <a:extLst>
              <a:ext uri="{FF2B5EF4-FFF2-40B4-BE49-F238E27FC236}">
                <a16:creationId xmlns:a16="http://schemas.microsoft.com/office/drawing/2014/main" id="{575F4F39-16BB-D439-E280-24D1DEC81456}"/>
              </a:ext>
            </a:extLst>
          </p:cNvPr>
          <p:cNvSpPr txBox="1"/>
          <p:nvPr/>
        </p:nvSpPr>
        <p:spPr>
          <a:xfrm>
            <a:off x="8496863" y="3422254"/>
            <a:ext cx="3531013" cy="646331"/>
          </a:xfrm>
          <a:prstGeom prst="rect">
            <a:avLst/>
          </a:prstGeom>
          <a:noFill/>
        </p:spPr>
        <p:txBody>
          <a:bodyPr wrap="square" rtlCol="0">
            <a:spAutoFit/>
          </a:bodyPr>
          <a:lstStyle/>
          <a:p>
            <a:r>
              <a:rPr lang="en-GB" dirty="0"/>
              <a:t>Curriculum and Programme Organization  </a:t>
            </a:r>
            <a:endParaRPr lang="en-MU" dirty="0"/>
          </a:p>
        </p:txBody>
      </p:sp>
      <p:sp>
        <p:nvSpPr>
          <p:cNvPr id="20" name="TextBox 19">
            <a:extLst>
              <a:ext uri="{FF2B5EF4-FFF2-40B4-BE49-F238E27FC236}">
                <a16:creationId xmlns:a16="http://schemas.microsoft.com/office/drawing/2014/main" id="{9409D559-DFEF-BFD2-B47D-5B68DF84196B}"/>
              </a:ext>
            </a:extLst>
          </p:cNvPr>
          <p:cNvSpPr txBox="1"/>
          <p:nvPr/>
        </p:nvSpPr>
        <p:spPr>
          <a:xfrm>
            <a:off x="8496863" y="4075203"/>
            <a:ext cx="3404404" cy="369332"/>
          </a:xfrm>
          <a:prstGeom prst="rect">
            <a:avLst/>
          </a:prstGeom>
          <a:noFill/>
        </p:spPr>
        <p:txBody>
          <a:bodyPr wrap="square" rtlCol="0">
            <a:spAutoFit/>
          </a:bodyPr>
          <a:lstStyle/>
          <a:p>
            <a:r>
              <a:rPr lang="en-GB" dirty="0"/>
              <a:t>Course Design and Development  </a:t>
            </a:r>
            <a:endParaRPr lang="en-MU" dirty="0"/>
          </a:p>
        </p:txBody>
      </p:sp>
      <p:sp>
        <p:nvSpPr>
          <p:cNvPr id="21" name="TextBox 20">
            <a:extLst>
              <a:ext uri="{FF2B5EF4-FFF2-40B4-BE49-F238E27FC236}">
                <a16:creationId xmlns:a16="http://schemas.microsoft.com/office/drawing/2014/main" id="{9A5A1A37-F209-4E92-8819-91016F22676E}"/>
              </a:ext>
            </a:extLst>
          </p:cNvPr>
          <p:cNvSpPr txBox="1"/>
          <p:nvPr/>
        </p:nvSpPr>
        <p:spPr>
          <a:xfrm>
            <a:off x="8540247" y="4612477"/>
            <a:ext cx="3404404" cy="369332"/>
          </a:xfrm>
          <a:prstGeom prst="rect">
            <a:avLst/>
          </a:prstGeom>
          <a:noFill/>
        </p:spPr>
        <p:txBody>
          <a:bodyPr wrap="square" rtlCol="0">
            <a:spAutoFit/>
          </a:bodyPr>
          <a:lstStyle/>
          <a:p>
            <a:r>
              <a:rPr lang="en-GB" dirty="0"/>
              <a:t>Learner Support and Progression  </a:t>
            </a:r>
            <a:endParaRPr lang="en-MU" dirty="0"/>
          </a:p>
        </p:txBody>
      </p:sp>
      <p:sp>
        <p:nvSpPr>
          <p:cNvPr id="22" name="TextBox 21">
            <a:extLst>
              <a:ext uri="{FF2B5EF4-FFF2-40B4-BE49-F238E27FC236}">
                <a16:creationId xmlns:a16="http://schemas.microsoft.com/office/drawing/2014/main" id="{8AFB8F22-22C4-826B-8D0A-745B95E84B63}"/>
              </a:ext>
            </a:extLst>
          </p:cNvPr>
          <p:cNvSpPr txBox="1"/>
          <p:nvPr/>
        </p:nvSpPr>
        <p:spPr>
          <a:xfrm>
            <a:off x="8540246" y="5050694"/>
            <a:ext cx="3783035" cy="369332"/>
          </a:xfrm>
          <a:prstGeom prst="rect">
            <a:avLst/>
          </a:prstGeom>
          <a:noFill/>
        </p:spPr>
        <p:txBody>
          <a:bodyPr wrap="square" rtlCol="0">
            <a:spAutoFit/>
          </a:bodyPr>
          <a:lstStyle/>
          <a:p>
            <a:r>
              <a:rPr lang="en-GB" dirty="0"/>
              <a:t>Infrastructure and Learning Resources  </a:t>
            </a:r>
            <a:endParaRPr lang="en-MU" dirty="0"/>
          </a:p>
        </p:txBody>
      </p:sp>
      <p:sp>
        <p:nvSpPr>
          <p:cNvPr id="23" name="TextBox 22">
            <a:extLst>
              <a:ext uri="{FF2B5EF4-FFF2-40B4-BE49-F238E27FC236}">
                <a16:creationId xmlns:a16="http://schemas.microsoft.com/office/drawing/2014/main" id="{6A2BFE4E-3BDB-362E-82E9-4AE33D3412B9}"/>
              </a:ext>
            </a:extLst>
          </p:cNvPr>
          <p:cNvSpPr txBox="1"/>
          <p:nvPr/>
        </p:nvSpPr>
        <p:spPr>
          <a:xfrm>
            <a:off x="8496863" y="5567025"/>
            <a:ext cx="3404404" cy="369332"/>
          </a:xfrm>
          <a:prstGeom prst="rect">
            <a:avLst/>
          </a:prstGeom>
          <a:noFill/>
        </p:spPr>
        <p:txBody>
          <a:bodyPr wrap="square" rtlCol="0">
            <a:spAutoFit/>
          </a:bodyPr>
          <a:lstStyle/>
          <a:p>
            <a:r>
              <a:rPr lang="en-GB" dirty="0"/>
              <a:t>Research  </a:t>
            </a:r>
            <a:endParaRPr lang="en-MU" dirty="0"/>
          </a:p>
        </p:txBody>
      </p:sp>
      <p:sp>
        <p:nvSpPr>
          <p:cNvPr id="24" name="TextBox 23">
            <a:extLst>
              <a:ext uri="{FF2B5EF4-FFF2-40B4-BE49-F238E27FC236}">
                <a16:creationId xmlns:a16="http://schemas.microsoft.com/office/drawing/2014/main" id="{4BD6501B-28C3-0FA9-EDFC-6271623E0646}"/>
              </a:ext>
            </a:extLst>
          </p:cNvPr>
          <p:cNvSpPr txBox="1"/>
          <p:nvPr/>
        </p:nvSpPr>
        <p:spPr>
          <a:xfrm>
            <a:off x="8496857" y="5973685"/>
            <a:ext cx="3404404" cy="369332"/>
          </a:xfrm>
          <a:prstGeom prst="rect">
            <a:avLst/>
          </a:prstGeom>
          <a:noFill/>
        </p:spPr>
        <p:txBody>
          <a:bodyPr wrap="square" rtlCol="0">
            <a:spAutoFit/>
          </a:bodyPr>
          <a:lstStyle/>
          <a:p>
            <a:r>
              <a:rPr lang="en-GB" dirty="0"/>
              <a:t>Learner Assessment and Awards  </a:t>
            </a:r>
            <a:endParaRPr lang="en-MU" dirty="0"/>
          </a:p>
        </p:txBody>
      </p:sp>
      <p:sp>
        <p:nvSpPr>
          <p:cNvPr id="25" name="TextBox 24">
            <a:extLst>
              <a:ext uri="{FF2B5EF4-FFF2-40B4-BE49-F238E27FC236}">
                <a16:creationId xmlns:a16="http://schemas.microsoft.com/office/drawing/2014/main" id="{045CA2CF-6DAF-B077-4D64-392D92A8434B}"/>
              </a:ext>
            </a:extLst>
          </p:cNvPr>
          <p:cNvSpPr txBox="1"/>
          <p:nvPr/>
        </p:nvSpPr>
        <p:spPr>
          <a:xfrm>
            <a:off x="8496856" y="6424420"/>
            <a:ext cx="3695143" cy="369332"/>
          </a:xfrm>
          <a:prstGeom prst="rect">
            <a:avLst/>
          </a:prstGeom>
          <a:noFill/>
        </p:spPr>
        <p:txBody>
          <a:bodyPr wrap="square" rtlCol="0">
            <a:spAutoFit/>
          </a:bodyPr>
          <a:lstStyle/>
          <a:p>
            <a:r>
              <a:rPr lang="en-GB" dirty="0"/>
              <a:t>Quality Assurance and Enhancement  </a:t>
            </a:r>
            <a:endParaRPr lang="en-MU" dirty="0"/>
          </a:p>
        </p:txBody>
      </p:sp>
      <p:sp>
        <p:nvSpPr>
          <p:cNvPr id="26" name="TextBox 25">
            <a:extLst>
              <a:ext uri="{FF2B5EF4-FFF2-40B4-BE49-F238E27FC236}">
                <a16:creationId xmlns:a16="http://schemas.microsoft.com/office/drawing/2014/main" id="{06A7ED32-933E-1DF5-47ED-A4DEE6AD5419}"/>
              </a:ext>
            </a:extLst>
          </p:cNvPr>
          <p:cNvSpPr txBox="1"/>
          <p:nvPr/>
        </p:nvSpPr>
        <p:spPr>
          <a:xfrm>
            <a:off x="234460" y="1309974"/>
            <a:ext cx="7784101" cy="892552"/>
          </a:xfrm>
          <a:prstGeom prst="rect">
            <a:avLst/>
          </a:prstGeom>
          <a:noFill/>
        </p:spPr>
        <p:txBody>
          <a:bodyPr wrap="square" rtlCol="0">
            <a:spAutoFit/>
          </a:bodyPr>
          <a:lstStyle/>
          <a:p>
            <a:pPr algn="just"/>
            <a:r>
              <a:rPr lang="en-GB" sz="2000" b="1" dirty="0">
                <a:latin typeface="Montserrat" panose="00000500000000000000" pitchFamily="2" charset="0"/>
              </a:rPr>
              <a:t>Vision: </a:t>
            </a:r>
            <a:r>
              <a:rPr lang="en-GB" sz="1600" dirty="0"/>
              <a:t>To be a regional centre of excellence providing all citizens, seamless equitable access to lifelong learning through open and distance learning enabling them to meet intellectual, economic, cultural and ethical challenges of the knowledge society </a:t>
            </a:r>
            <a:endParaRPr lang="en-MU" dirty="0"/>
          </a:p>
        </p:txBody>
      </p:sp>
      <p:sp>
        <p:nvSpPr>
          <p:cNvPr id="27" name="TextBox 26">
            <a:extLst>
              <a:ext uri="{FF2B5EF4-FFF2-40B4-BE49-F238E27FC236}">
                <a16:creationId xmlns:a16="http://schemas.microsoft.com/office/drawing/2014/main" id="{24764E7C-D25C-3FB2-1046-835883DBBC94}"/>
              </a:ext>
            </a:extLst>
          </p:cNvPr>
          <p:cNvSpPr txBox="1"/>
          <p:nvPr/>
        </p:nvSpPr>
        <p:spPr>
          <a:xfrm>
            <a:off x="234460" y="2235347"/>
            <a:ext cx="7784101" cy="1384995"/>
          </a:xfrm>
          <a:prstGeom prst="rect">
            <a:avLst/>
          </a:prstGeom>
          <a:noFill/>
        </p:spPr>
        <p:txBody>
          <a:bodyPr wrap="square" rtlCol="0">
            <a:spAutoFit/>
          </a:bodyPr>
          <a:lstStyle/>
          <a:p>
            <a:pPr algn="just"/>
            <a:r>
              <a:rPr lang="en-GB" sz="2000" b="1" dirty="0">
                <a:latin typeface="Montserrat" panose="00000500000000000000" pitchFamily="2" charset="0"/>
              </a:rPr>
              <a:t>Mission: </a:t>
            </a:r>
            <a:r>
              <a:rPr lang="en-GB" sz="1600" dirty="0"/>
              <a:t>To provide increased access to higher educational opportunities and lifelong learning in an affordable and flexible manner that will equip with desired values, attitudes, knowledge, skills, and competencies to enable all citizens to realise their full potential, live and work in dignity, lead full productive lives and make informed decisions as Sri Lankans citizens and thereby contribute to national development</a:t>
            </a:r>
            <a:r>
              <a:rPr lang="en-GB" sz="1600" b="1" dirty="0"/>
              <a:t> </a:t>
            </a:r>
            <a:endParaRPr lang="en-MU" dirty="0"/>
          </a:p>
        </p:txBody>
      </p:sp>
      <p:sp>
        <p:nvSpPr>
          <p:cNvPr id="28" name="Rectangle: Rounded Corners 27">
            <a:extLst>
              <a:ext uri="{FF2B5EF4-FFF2-40B4-BE49-F238E27FC236}">
                <a16:creationId xmlns:a16="http://schemas.microsoft.com/office/drawing/2014/main" id="{63BF0886-13FB-8FD2-803B-29AD68896DA5}"/>
              </a:ext>
            </a:extLst>
          </p:cNvPr>
          <p:cNvSpPr/>
          <p:nvPr/>
        </p:nvSpPr>
        <p:spPr>
          <a:xfrm>
            <a:off x="2300046" y="3620342"/>
            <a:ext cx="3812344" cy="51932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ontserrat" panose="00000500000000000000" pitchFamily="2" charset="0"/>
              </a:rPr>
              <a:t>Core Values and Principles </a:t>
            </a:r>
            <a:endParaRPr lang="en-MU" sz="2000" b="1" dirty="0">
              <a:solidFill>
                <a:schemeClr val="tx1"/>
              </a:solidFill>
              <a:latin typeface="Montserrat" panose="00000500000000000000" pitchFamily="2" charset="0"/>
            </a:endParaRPr>
          </a:p>
        </p:txBody>
      </p:sp>
      <p:sp>
        <p:nvSpPr>
          <p:cNvPr id="29" name="TextBox 28">
            <a:extLst>
              <a:ext uri="{FF2B5EF4-FFF2-40B4-BE49-F238E27FC236}">
                <a16:creationId xmlns:a16="http://schemas.microsoft.com/office/drawing/2014/main" id="{5C2FB52D-364E-897D-A2F8-389C2206D301}"/>
              </a:ext>
            </a:extLst>
          </p:cNvPr>
          <p:cNvSpPr txBox="1"/>
          <p:nvPr/>
        </p:nvSpPr>
        <p:spPr>
          <a:xfrm>
            <a:off x="337631" y="4224065"/>
            <a:ext cx="7559042" cy="2862322"/>
          </a:xfrm>
          <a:prstGeom prst="rect">
            <a:avLst/>
          </a:prstGeom>
          <a:noFill/>
        </p:spPr>
        <p:txBody>
          <a:bodyPr wrap="square" rtlCol="0">
            <a:spAutoFit/>
          </a:bodyPr>
          <a:lstStyle/>
          <a:p>
            <a:pPr marL="285750" indent="-285750">
              <a:buFont typeface="Wingdings" panose="05000000000000000000" pitchFamily="2" charset="2"/>
              <a:buChar char="Ø"/>
            </a:pPr>
            <a:r>
              <a:rPr lang="en-GB" dirty="0"/>
              <a:t>Equity, equality and inclusiveness in access </a:t>
            </a:r>
          </a:p>
          <a:p>
            <a:pPr marL="285750" indent="-285750">
              <a:buFont typeface="Wingdings" panose="05000000000000000000" pitchFamily="2" charset="2"/>
              <a:buChar char="Ø"/>
            </a:pPr>
            <a:r>
              <a:rPr lang="en-GB" dirty="0"/>
              <a:t>Professionalism in the provision of ODL</a:t>
            </a:r>
          </a:p>
          <a:p>
            <a:pPr marL="285750" indent="-285750">
              <a:buFont typeface="Wingdings" panose="05000000000000000000" pitchFamily="2" charset="2"/>
              <a:buChar char="Ø"/>
            </a:pPr>
            <a:r>
              <a:rPr lang="en-GB" dirty="0"/>
              <a:t>Learner-centric ensuring that the learner is at centre of all academic activities </a:t>
            </a:r>
          </a:p>
          <a:p>
            <a:pPr marL="285750" indent="-285750">
              <a:buFont typeface="Wingdings" panose="05000000000000000000" pitchFamily="2" charset="2"/>
              <a:buChar char="Ø"/>
            </a:pPr>
            <a:r>
              <a:rPr lang="en-GB" dirty="0"/>
              <a:t>Conducive environment for quality teaching learning, research and innovation </a:t>
            </a:r>
          </a:p>
          <a:p>
            <a:pPr marL="285750" indent="-285750">
              <a:buFont typeface="Wingdings" panose="05000000000000000000" pitchFamily="2" charset="2"/>
              <a:buChar char="Ø"/>
            </a:pPr>
            <a:r>
              <a:rPr lang="en-GB" dirty="0"/>
              <a:t>Strong partnership with all stakeholders</a:t>
            </a:r>
          </a:p>
          <a:p>
            <a:pPr marL="285750" indent="-285750">
              <a:buFont typeface="Wingdings" panose="05000000000000000000" pitchFamily="2" charset="2"/>
              <a:buChar char="Ø"/>
            </a:pPr>
            <a:r>
              <a:rPr lang="en-GB" dirty="0"/>
              <a:t>To embrace change </a:t>
            </a:r>
          </a:p>
          <a:p>
            <a:pPr marL="285750" indent="-285750">
              <a:buFont typeface="Wingdings" panose="05000000000000000000" pitchFamily="2" charset="2"/>
              <a:buChar char="Ø"/>
            </a:pPr>
            <a:r>
              <a:rPr lang="en-GB" dirty="0"/>
              <a:t>To pursue excellence </a:t>
            </a:r>
          </a:p>
          <a:p>
            <a:endParaRPr lang="en-MU" dirty="0"/>
          </a:p>
        </p:txBody>
      </p:sp>
    </p:spTree>
    <p:extLst>
      <p:ext uri="{BB962C8B-B14F-4D97-AF65-F5344CB8AC3E}">
        <p14:creationId xmlns:p14="http://schemas.microsoft.com/office/powerpoint/2010/main" val="103879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397550-66A7-3873-6694-6BA7FCE350F0}"/>
              </a:ext>
            </a:extLst>
          </p:cNvPr>
          <p:cNvGrpSpPr/>
          <p:nvPr/>
        </p:nvGrpSpPr>
        <p:grpSpPr>
          <a:xfrm>
            <a:off x="402813" y="3069545"/>
            <a:ext cx="5254185" cy="753408"/>
            <a:chOff x="0" y="643574"/>
            <a:chExt cx="2083385" cy="125003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26" name="Rectangle 25">
              <a:extLst>
                <a:ext uri="{FF2B5EF4-FFF2-40B4-BE49-F238E27FC236}">
                  <a16:creationId xmlns:a16="http://schemas.microsoft.com/office/drawing/2014/main" id="{C8410556-3882-6760-FD23-964790FF0221}"/>
                </a:ext>
              </a:extLst>
            </p:cNvPr>
            <p:cNvSpPr/>
            <p:nvPr/>
          </p:nvSpPr>
          <p:spPr>
            <a:xfrm>
              <a:off x="0" y="64357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27" name="TextBox 26">
              <a:extLst>
                <a:ext uri="{FF2B5EF4-FFF2-40B4-BE49-F238E27FC236}">
                  <a16:creationId xmlns:a16="http://schemas.microsoft.com/office/drawing/2014/main" id="{54E5BAB5-8E14-1E87-DD22-98DB66A38BED}"/>
                </a:ext>
              </a:extLst>
            </p:cNvPr>
            <p:cNvSpPr txBox="1"/>
            <p:nvPr/>
          </p:nvSpPr>
          <p:spPr>
            <a:xfrm>
              <a:off x="0" y="643574"/>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b="1" kern="1200">
                  <a:solidFill>
                    <a:schemeClr val="tx1"/>
                  </a:solidFill>
                  <a:latin typeface="Montserrat" panose="00000500000000000000" pitchFamily="2" charset="0"/>
                </a:rPr>
                <a:t>Academic training on ODL</a:t>
              </a:r>
              <a:endParaRPr lang="en-US" b="1" kern="1200">
                <a:solidFill>
                  <a:schemeClr val="tx1"/>
                </a:solidFill>
                <a:latin typeface="Montserrat" panose="00000500000000000000" pitchFamily="2" charset="0"/>
              </a:endParaRPr>
            </a:p>
          </p:txBody>
        </p:sp>
      </p:grpSp>
      <p:grpSp>
        <p:nvGrpSpPr>
          <p:cNvPr id="5" name="Group 4">
            <a:extLst>
              <a:ext uri="{FF2B5EF4-FFF2-40B4-BE49-F238E27FC236}">
                <a16:creationId xmlns:a16="http://schemas.microsoft.com/office/drawing/2014/main" id="{4B1BC7EA-A9F4-69D1-C66B-56D9424FDBCC}"/>
              </a:ext>
            </a:extLst>
          </p:cNvPr>
          <p:cNvGrpSpPr/>
          <p:nvPr/>
        </p:nvGrpSpPr>
        <p:grpSpPr>
          <a:xfrm>
            <a:off x="402813" y="2068004"/>
            <a:ext cx="5254185" cy="753409"/>
            <a:chOff x="2291723" y="643574"/>
            <a:chExt cx="2083385" cy="125003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24" name="Rectangle 23">
              <a:extLst>
                <a:ext uri="{FF2B5EF4-FFF2-40B4-BE49-F238E27FC236}">
                  <a16:creationId xmlns:a16="http://schemas.microsoft.com/office/drawing/2014/main" id="{84F30553-0CC1-6E28-8099-B9A3F4336220}"/>
                </a:ext>
              </a:extLst>
            </p:cNvPr>
            <p:cNvSpPr/>
            <p:nvPr/>
          </p:nvSpPr>
          <p:spPr>
            <a:xfrm>
              <a:off x="2291723" y="64357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25" name="TextBox 24">
              <a:extLst>
                <a:ext uri="{FF2B5EF4-FFF2-40B4-BE49-F238E27FC236}">
                  <a16:creationId xmlns:a16="http://schemas.microsoft.com/office/drawing/2014/main" id="{39079B4F-1D24-1DD8-A3C7-9DD131411804}"/>
                </a:ext>
              </a:extLst>
            </p:cNvPr>
            <p:cNvSpPr txBox="1"/>
            <p:nvPr/>
          </p:nvSpPr>
          <p:spPr>
            <a:xfrm>
              <a:off x="2291723" y="643574"/>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b="1" kern="1200">
                  <a:solidFill>
                    <a:schemeClr val="tx1"/>
                  </a:solidFill>
                  <a:latin typeface="Montserrat" panose="00000500000000000000" pitchFamily="2" charset="0"/>
                </a:rPr>
                <a:t>Adequate assessment policies</a:t>
              </a:r>
              <a:endParaRPr lang="en-US" b="1" kern="1200">
                <a:solidFill>
                  <a:schemeClr val="tx1"/>
                </a:solidFill>
                <a:latin typeface="Montserrat" panose="00000500000000000000" pitchFamily="2" charset="0"/>
              </a:endParaRPr>
            </a:p>
          </p:txBody>
        </p:sp>
      </p:grpSp>
      <p:grpSp>
        <p:nvGrpSpPr>
          <p:cNvPr id="6" name="Group 5">
            <a:extLst>
              <a:ext uri="{FF2B5EF4-FFF2-40B4-BE49-F238E27FC236}">
                <a16:creationId xmlns:a16="http://schemas.microsoft.com/office/drawing/2014/main" id="{6D528B03-DEF9-95E0-74F4-074728AF0286}"/>
              </a:ext>
            </a:extLst>
          </p:cNvPr>
          <p:cNvGrpSpPr/>
          <p:nvPr/>
        </p:nvGrpSpPr>
        <p:grpSpPr>
          <a:xfrm>
            <a:off x="6818975" y="2068004"/>
            <a:ext cx="5139844" cy="786095"/>
            <a:chOff x="4583447" y="643574"/>
            <a:chExt cx="2083385" cy="125003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22" name="Rectangle 21">
              <a:extLst>
                <a:ext uri="{FF2B5EF4-FFF2-40B4-BE49-F238E27FC236}">
                  <a16:creationId xmlns:a16="http://schemas.microsoft.com/office/drawing/2014/main" id="{B196FDA7-DF0C-EB15-77EB-DFC228E982AC}"/>
                </a:ext>
              </a:extLst>
            </p:cNvPr>
            <p:cNvSpPr/>
            <p:nvPr/>
          </p:nvSpPr>
          <p:spPr>
            <a:xfrm>
              <a:off x="4583447" y="64357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23" name="TextBox 22">
              <a:extLst>
                <a:ext uri="{FF2B5EF4-FFF2-40B4-BE49-F238E27FC236}">
                  <a16:creationId xmlns:a16="http://schemas.microsoft.com/office/drawing/2014/main" id="{1953A9AE-7422-F2FE-4995-378B786F302B}"/>
                </a:ext>
              </a:extLst>
            </p:cNvPr>
            <p:cNvSpPr txBox="1"/>
            <p:nvPr/>
          </p:nvSpPr>
          <p:spPr>
            <a:xfrm>
              <a:off x="4583447" y="643574"/>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b="1" kern="1200" dirty="0">
                  <a:solidFill>
                    <a:schemeClr val="tx1"/>
                  </a:solidFill>
                  <a:latin typeface="Montserrat" panose="00000500000000000000" pitchFamily="2" charset="0"/>
                </a:rPr>
                <a:t>Policy for online teaching and learning, </a:t>
              </a:r>
            </a:p>
          </p:txBody>
        </p:sp>
      </p:grpSp>
      <p:grpSp>
        <p:nvGrpSpPr>
          <p:cNvPr id="7" name="Group 6">
            <a:extLst>
              <a:ext uri="{FF2B5EF4-FFF2-40B4-BE49-F238E27FC236}">
                <a16:creationId xmlns:a16="http://schemas.microsoft.com/office/drawing/2014/main" id="{FF1D0287-9FCA-A1C8-F76A-AAEA46430467}"/>
              </a:ext>
            </a:extLst>
          </p:cNvPr>
          <p:cNvGrpSpPr/>
          <p:nvPr/>
        </p:nvGrpSpPr>
        <p:grpSpPr>
          <a:xfrm>
            <a:off x="402813" y="4015363"/>
            <a:ext cx="5254185" cy="753408"/>
            <a:chOff x="0" y="2101944"/>
            <a:chExt cx="2083385" cy="125003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20" name="Rectangle 19">
              <a:extLst>
                <a:ext uri="{FF2B5EF4-FFF2-40B4-BE49-F238E27FC236}">
                  <a16:creationId xmlns:a16="http://schemas.microsoft.com/office/drawing/2014/main" id="{3E2A14B4-E155-6542-FD08-5A7F518068AF}"/>
                </a:ext>
              </a:extLst>
            </p:cNvPr>
            <p:cNvSpPr/>
            <p:nvPr/>
          </p:nvSpPr>
          <p:spPr>
            <a:xfrm>
              <a:off x="0" y="210194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21" name="TextBox 20">
              <a:extLst>
                <a:ext uri="{FF2B5EF4-FFF2-40B4-BE49-F238E27FC236}">
                  <a16:creationId xmlns:a16="http://schemas.microsoft.com/office/drawing/2014/main" id="{E8F5FA56-30D3-FD7A-46E0-7979BA7FEA0A}"/>
                </a:ext>
              </a:extLst>
            </p:cNvPr>
            <p:cNvSpPr txBox="1"/>
            <p:nvPr/>
          </p:nvSpPr>
          <p:spPr>
            <a:xfrm>
              <a:off x="0" y="2101944"/>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b="1" kern="1200" dirty="0">
                  <a:solidFill>
                    <a:schemeClr val="tx1"/>
                  </a:solidFill>
                  <a:latin typeface="Montserrat" panose="00000500000000000000" pitchFamily="2" charset="0"/>
                </a:rPr>
                <a:t>Policy for Open Educational Resources,</a:t>
              </a:r>
            </a:p>
          </p:txBody>
        </p:sp>
      </p:grpSp>
      <p:grpSp>
        <p:nvGrpSpPr>
          <p:cNvPr id="8" name="Group 7">
            <a:extLst>
              <a:ext uri="{FF2B5EF4-FFF2-40B4-BE49-F238E27FC236}">
                <a16:creationId xmlns:a16="http://schemas.microsoft.com/office/drawing/2014/main" id="{6F4718CC-C93A-7AF7-500F-C8F91D49C718}"/>
              </a:ext>
            </a:extLst>
          </p:cNvPr>
          <p:cNvGrpSpPr/>
          <p:nvPr/>
        </p:nvGrpSpPr>
        <p:grpSpPr>
          <a:xfrm>
            <a:off x="6818975" y="4015363"/>
            <a:ext cx="5139844" cy="753408"/>
            <a:chOff x="2291723" y="2101944"/>
            <a:chExt cx="2083385" cy="125003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18" name="Rectangle 17">
              <a:extLst>
                <a:ext uri="{FF2B5EF4-FFF2-40B4-BE49-F238E27FC236}">
                  <a16:creationId xmlns:a16="http://schemas.microsoft.com/office/drawing/2014/main" id="{3083A369-9C67-9AF0-9B3C-5069A34DB88B}"/>
                </a:ext>
              </a:extLst>
            </p:cNvPr>
            <p:cNvSpPr/>
            <p:nvPr/>
          </p:nvSpPr>
          <p:spPr>
            <a:xfrm>
              <a:off x="2291723" y="210194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19" name="TextBox 18">
              <a:extLst>
                <a:ext uri="{FF2B5EF4-FFF2-40B4-BE49-F238E27FC236}">
                  <a16:creationId xmlns:a16="http://schemas.microsoft.com/office/drawing/2014/main" id="{327510E1-5E46-4CB6-2EB6-BA958BC83C8F}"/>
                </a:ext>
              </a:extLst>
            </p:cNvPr>
            <p:cNvSpPr txBox="1"/>
            <p:nvPr/>
          </p:nvSpPr>
          <p:spPr>
            <a:xfrm>
              <a:off x="2291723" y="2101944"/>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b="1" kern="1200" dirty="0">
                  <a:solidFill>
                    <a:schemeClr val="tx1"/>
                  </a:solidFill>
                  <a:latin typeface="Montserrat" panose="00000500000000000000" pitchFamily="2" charset="0"/>
                </a:rPr>
                <a:t>Technology-enabled learning policy</a:t>
              </a:r>
              <a:endParaRPr lang="en-US" b="1" kern="1200" dirty="0">
                <a:solidFill>
                  <a:schemeClr val="tx1"/>
                </a:solidFill>
                <a:latin typeface="Montserrat" panose="00000500000000000000" pitchFamily="2" charset="0"/>
              </a:endParaRPr>
            </a:p>
          </p:txBody>
        </p:sp>
      </p:grpSp>
      <p:grpSp>
        <p:nvGrpSpPr>
          <p:cNvPr id="9" name="Group 8">
            <a:extLst>
              <a:ext uri="{FF2B5EF4-FFF2-40B4-BE49-F238E27FC236}">
                <a16:creationId xmlns:a16="http://schemas.microsoft.com/office/drawing/2014/main" id="{B0778FF0-D5AC-CAA4-EEBB-094A54B218B6}"/>
              </a:ext>
            </a:extLst>
          </p:cNvPr>
          <p:cNvGrpSpPr/>
          <p:nvPr/>
        </p:nvGrpSpPr>
        <p:grpSpPr>
          <a:xfrm>
            <a:off x="6818974" y="3069545"/>
            <a:ext cx="5139845" cy="753408"/>
            <a:chOff x="4583447" y="2101944"/>
            <a:chExt cx="2083385" cy="125003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16" name="Rectangle 15">
              <a:extLst>
                <a:ext uri="{FF2B5EF4-FFF2-40B4-BE49-F238E27FC236}">
                  <a16:creationId xmlns:a16="http://schemas.microsoft.com/office/drawing/2014/main" id="{70DB7B75-B252-4C94-C603-B46D798C40B1}"/>
                </a:ext>
              </a:extLst>
            </p:cNvPr>
            <p:cNvSpPr/>
            <p:nvPr/>
          </p:nvSpPr>
          <p:spPr>
            <a:xfrm>
              <a:off x="4583447" y="210194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17" name="TextBox 16">
              <a:extLst>
                <a:ext uri="{FF2B5EF4-FFF2-40B4-BE49-F238E27FC236}">
                  <a16:creationId xmlns:a16="http://schemas.microsoft.com/office/drawing/2014/main" id="{B661FA91-CDE8-F0EC-F692-242CEB929573}"/>
                </a:ext>
              </a:extLst>
            </p:cNvPr>
            <p:cNvSpPr txBox="1"/>
            <p:nvPr/>
          </p:nvSpPr>
          <p:spPr>
            <a:xfrm>
              <a:off x="4583447" y="2101944"/>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b="1" kern="1200" dirty="0">
                  <a:solidFill>
                    <a:schemeClr val="tx1"/>
                  </a:solidFill>
                  <a:latin typeface="Montserrat" panose="00000500000000000000" pitchFamily="2" charset="0"/>
                </a:rPr>
                <a:t>ODL Policy, (Workflow and Procedures for ODL implementation</a:t>
              </a:r>
            </a:p>
          </p:txBody>
        </p:sp>
      </p:grpSp>
      <p:grpSp>
        <p:nvGrpSpPr>
          <p:cNvPr id="10" name="Group 9">
            <a:extLst>
              <a:ext uri="{FF2B5EF4-FFF2-40B4-BE49-F238E27FC236}">
                <a16:creationId xmlns:a16="http://schemas.microsoft.com/office/drawing/2014/main" id="{473FFE90-9331-298A-7A43-0C2FCE6D13BD}"/>
              </a:ext>
            </a:extLst>
          </p:cNvPr>
          <p:cNvGrpSpPr/>
          <p:nvPr/>
        </p:nvGrpSpPr>
        <p:grpSpPr>
          <a:xfrm>
            <a:off x="402813" y="5052267"/>
            <a:ext cx="5254185" cy="923421"/>
            <a:chOff x="1145861" y="3560314"/>
            <a:chExt cx="2087234" cy="1289700"/>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14" name="Rectangle 13">
              <a:extLst>
                <a:ext uri="{FF2B5EF4-FFF2-40B4-BE49-F238E27FC236}">
                  <a16:creationId xmlns:a16="http://schemas.microsoft.com/office/drawing/2014/main" id="{52AAB6F4-FBD3-3286-DB9A-7061D4299487}"/>
                </a:ext>
              </a:extLst>
            </p:cNvPr>
            <p:cNvSpPr/>
            <p:nvPr/>
          </p:nvSpPr>
          <p:spPr>
            <a:xfrm>
              <a:off x="1145861" y="356031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15" name="TextBox 14">
              <a:extLst>
                <a:ext uri="{FF2B5EF4-FFF2-40B4-BE49-F238E27FC236}">
                  <a16:creationId xmlns:a16="http://schemas.microsoft.com/office/drawing/2014/main" id="{28FE8E55-0BF0-A67B-51EF-23F27C48A84C}"/>
                </a:ext>
              </a:extLst>
            </p:cNvPr>
            <p:cNvSpPr txBox="1"/>
            <p:nvPr/>
          </p:nvSpPr>
          <p:spPr>
            <a:xfrm>
              <a:off x="1149710" y="3599983"/>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b="1" kern="1200" dirty="0">
                  <a:solidFill>
                    <a:schemeClr val="tx1"/>
                  </a:solidFill>
                  <a:latin typeface="Montserrat" panose="00000500000000000000" pitchFamily="2" charset="0"/>
                </a:rPr>
                <a:t>National level policies enabling transferability of credits and other such processes affecting open learning</a:t>
              </a:r>
            </a:p>
          </p:txBody>
        </p:sp>
      </p:grpSp>
      <p:grpSp>
        <p:nvGrpSpPr>
          <p:cNvPr id="11" name="Group 10">
            <a:extLst>
              <a:ext uri="{FF2B5EF4-FFF2-40B4-BE49-F238E27FC236}">
                <a16:creationId xmlns:a16="http://schemas.microsoft.com/office/drawing/2014/main" id="{E83A0541-696E-AA00-13B0-393227743EA5}"/>
              </a:ext>
            </a:extLst>
          </p:cNvPr>
          <p:cNvGrpSpPr/>
          <p:nvPr/>
        </p:nvGrpSpPr>
        <p:grpSpPr>
          <a:xfrm>
            <a:off x="6881604" y="5052267"/>
            <a:ext cx="5014584" cy="895018"/>
            <a:chOff x="3437585" y="3560314"/>
            <a:chExt cx="2083385" cy="1250031"/>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p:grpSpPr>
        <p:sp>
          <p:nvSpPr>
            <p:cNvPr id="12" name="Rectangle 11">
              <a:extLst>
                <a:ext uri="{FF2B5EF4-FFF2-40B4-BE49-F238E27FC236}">
                  <a16:creationId xmlns:a16="http://schemas.microsoft.com/office/drawing/2014/main" id="{D30710B0-23F0-617A-FB6F-488D0F7AE217}"/>
                </a:ext>
              </a:extLst>
            </p:cNvPr>
            <p:cNvSpPr/>
            <p:nvPr/>
          </p:nvSpPr>
          <p:spPr>
            <a:xfrm>
              <a:off x="3437585" y="3560314"/>
              <a:ext cx="2083385" cy="1250031"/>
            </a:xfrm>
            <a:prstGeom prst="flowChartAlternateProcess">
              <a:avLst/>
            </a:prstGeom>
            <a:grpFill/>
            <a:ln w="12700">
              <a:solidFill>
                <a:schemeClr val="accent1">
                  <a:lumMod val="75000"/>
                </a:schemeClr>
              </a:solidFill>
              <a:prstDash val="dashDot"/>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MU" b="1">
                <a:solidFill>
                  <a:schemeClr val="tx1"/>
                </a:solidFill>
                <a:latin typeface="Montserrat" panose="00000500000000000000" pitchFamily="2" charset="0"/>
              </a:endParaRPr>
            </a:p>
          </p:txBody>
        </p:sp>
        <p:sp>
          <p:nvSpPr>
            <p:cNvPr id="13" name="TextBox 12">
              <a:extLst>
                <a:ext uri="{FF2B5EF4-FFF2-40B4-BE49-F238E27FC236}">
                  <a16:creationId xmlns:a16="http://schemas.microsoft.com/office/drawing/2014/main" id="{FAEDFE02-3E62-6CC4-6102-CD6882A55AF6}"/>
                </a:ext>
              </a:extLst>
            </p:cNvPr>
            <p:cNvSpPr txBox="1"/>
            <p:nvPr/>
          </p:nvSpPr>
          <p:spPr>
            <a:xfrm>
              <a:off x="3437585" y="3560314"/>
              <a:ext cx="2083385" cy="1250031"/>
            </a:xfrm>
            <a:prstGeom prst="flowChartAlternateProcess">
              <a:avLst/>
            </a:prstGeom>
            <a:grpFill/>
            <a:ln w="12700">
              <a:solidFill>
                <a:schemeClr val="accent1">
                  <a:lumMod val="75000"/>
                </a:schemeClr>
              </a:solidFill>
              <a:prstDash val="dashDot"/>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b="1" kern="1200" dirty="0">
                  <a:solidFill>
                    <a:schemeClr val="tx1"/>
                  </a:solidFill>
                  <a:latin typeface="Montserrat" panose="00000500000000000000" pitchFamily="2" charset="0"/>
                </a:rPr>
                <a:t>Quality Assurance standards, for blended learning, use of e- pedagogy</a:t>
              </a:r>
            </a:p>
          </p:txBody>
        </p:sp>
      </p:grpSp>
      <p:sp>
        <p:nvSpPr>
          <p:cNvPr id="2" name="TextBox 1">
            <a:extLst>
              <a:ext uri="{FF2B5EF4-FFF2-40B4-BE49-F238E27FC236}">
                <a16:creationId xmlns:a16="http://schemas.microsoft.com/office/drawing/2014/main" id="{E2DFEA10-4FE9-9C85-3567-EF116CE74F68}"/>
              </a:ext>
            </a:extLst>
          </p:cNvPr>
          <p:cNvSpPr txBox="1"/>
          <p:nvPr/>
        </p:nvSpPr>
        <p:spPr>
          <a:xfrm>
            <a:off x="402813" y="436036"/>
            <a:ext cx="9139461" cy="892552"/>
          </a:xfrm>
          <a:prstGeom prst="rect">
            <a:avLst/>
          </a:prstGeom>
          <a:noFill/>
        </p:spPr>
        <p:txBody>
          <a:bodyPr wrap="square" rtlCol="0">
            <a:spAutoFit/>
          </a:bodyPr>
          <a:lstStyle/>
          <a:p>
            <a:r>
              <a:rPr lang="en-GB" sz="3200" dirty="0">
                <a:latin typeface="Montserrat" panose="00000500000000000000" pitchFamily="2" charset="0"/>
              </a:rPr>
              <a:t>Recommended Policies </a:t>
            </a:r>
          </a:p>
          <a:p>
            <a:r>
              <a:rPr lang="en-GB" sz="2000" dirty="0">
                <a:latin typeface="Montserrat" panose="00000500000000000000" pitchFamily="2" charset="0"/>
                <a:sym typeface="Roboto"/>
              </a:rPr>
              <a:t>National Consultation for SADC </a:t>
            </a:r>
            <a:r>
              <a:rPr lang="en-CA" sz="2000" dirty="0">
                <a:latin typeface="Montserrat" panose="00000500000000000000" pitchFamily="2" charset="0"/>
                <a:sym typeface="Roboto"/>
              </a:rPr>
              <a:t>– October 2021</a:t>
            </a:r>
            <a:endParaRPr lang="en-MU" sz="3200" dirty="0">
              <a:latin typeface="Montserrat" panose="00000500000000000000" pitchFamily="2" charset="0"/>
            </a:endParaRPr>
          </a:p>
        </p:txBody>
      </p:sp>
    </p:spTree>
    <p:extLst>
      <p:ext uri="{BB962C8B-B14F-4D97-AF65-F5344CB8AC3E}">
        <p14:creationId xmlns:p14="http://schemas.microsoft.com/office/powerpoint/2010/main" val="159220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or: Elbow 16">
            <a:extLst>
              <a:ext uri="{FF2B5EF4-FFF2-40B4-BE49-F238E27FC236}">
                <a16:creationId xmlns:a16="http://schemas.microsoft.com/office/drawing/2014/main" id="{13878056-2869-7588-AD31-8CCF7F4D760E}"/>
              </a:ext>
            </a:extLst>
          </p:cNvPr>
          <p:cNvCxnSpPr>
            <a:cxnSpLocks/>
            <a:endCxn id="21" idx="1"/>
          </p:cNvCxnSpPr>
          <p:nvPr/>
        </p:nvCxnSpPr>
        <p:spPr>
          <a:xfrm>
            <a:off x="6039822" y="3100663"/>
            <a:ext cx="1711939" cy="741117"/>
          </a:xfrm>
          <a:prstGeom prst="bentConnector3">
            <a:avLst>
              <a:gd name="adj1" fmla="val 50000"/>
            </a:avLst>
          </a:prstGeom>
          <a:ln w="57150">
            <a:tailEnd type="triangle"/>
          </a:ln>
        </p:spPr>
        <p:style>
          <a:lnRef idx="3">
            <a:schemeClr val="dk1"/>
          </a:lnRef>
          <a:fillRef idx="0">
            <a:schemeClr val="dk1"/>
          </a:fillRef>
          <a:effectRef idx="2">
            <a:schemeClr val="dk1"/>
          </a:effectRef>
          <a:fontRef idx="minor">
            <a:schemeClr val="tx1"/>
          </a:fontRef>
        </p:style>
      </p:cxnSp>
      <p:cxnSp>
        <p:nvCxnSpPr>
          <p:cNvPr id="12" name="Connector: Elbow 11">
            <a:extLst>
              <a:ext uri="{FF2B5EF4-FFF2-40B4-BE49-F238E27FC236}">
                <a16:creationId xmlns:a16="http://schemas.microsoft.com/office/drawing/2014/main" id="{6F57A3AB-4A13-4AF1-9CA5-4D6D72B4A232}"/>
              </a:ext>
            </a:extLst>
          </p:cNvPr>
          <p:cNvCxnSpPr>
            <a:cxnSpLocks/>
            <a:endCxn id="22" idx="1"/>
          </p:cNvCxnSpPr>
          <p:nvPr/>
        </p:nvCxnSpPr>
        <p:spPr>
          <a:xfrm flipV="1">
            <a:off x="6128656" y="2723588"/>
            <a:ext cx="1623105" cy="168068"/>
          </a:xfrm>
          <a:prstGeom prst="bentConnector3">
            <a:avLst>
              <a:gd name="adj1" fmla="val 50000"/>
            </a:avLst>
          </a:prstGeom>
          <a:ln w="57150">
            <a:tailEnd type="triangle"/>
          </a:ln>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a16="http://schemas.microsoft.com/office/drawing/2014/main" id="{6D200B59-B4B1-A365-EC5C-F6A2E62CEFD3}"/>
              </a:ext>
            </a:extLst>
          </p:cNvPr>
          <p:cNvSpPr>
            <a:spLocks noGrp="1"/>
          </p:cNvSpPr>
          <p:nvPr>
            <p:ph type="title"/>
          </p:nvPr>
        </p:nvSpPr>
        <p:spPr>
          <a:xfrm>
            <a:off x="289566" y="-60425"/>
            <a:ext cx="9149856" cy="1325563"/>
          </a:xfrm>
        </p:spPr>
        <p:txBody>
          <a:bodyPr>
            <a:normAutofit/>
          </a:bodyPr>
          <a:lstStyle/>
          <a:p>
            <a:r>
              <a:rPr lang="en-GB" sz="3200" dirty="0">
                <a:solidFill>
                  <a:schemeClr val="tx1"/>
                </a:solidFill>
                <a:latin typeface="Montserrat" panose="00000500000000000000" pitchFamily="2" charset="0"/>
              </a:rPr>
              <a:t>Example: Policy implications for Workload Model in Open University</a:t>
            </a:r>
            <a:endParaRPr lang="en-MU" sz="3200" dirty="0">
              <a:solidFill>
                <a:schemeClr val="tx1"/>
              </a:solidFill>
              <a:latin typeface="Montserrat" panose="00000500000000000000" pitchFamily="2" charset="0"/>
            </a:endParaRPr>
          </a:p>
        </p:txBody>
      </p:sp>
      <p:sp>
        <p:nvSpPr>
          <p:cNvPr id="10" name="Oval 9">
            <a:extLst>
              <a:ext uri="{FF2B5EF4-FFF2-40B4-BE49-F238E27FC236}">
                <a16:creationId xmlns:a16="http://schemas.microsoft.com/office/drawing/2014/main" id="{8F2E69E5-04A0-F34A-0F20-6C06916B13E9}"/>
              </a:ext>
            </a:extLst>
          </p:cNvPr>
          <p:cNvSpPr/>
          <p:nvPr/>
        </p:nvSpPr>
        <p:spPr>
          <a:xfrm>
            <a:off x="4686859" y="2221677"/>
            <a:ext cx="2067951" cy="196691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9" name="Partial Circle 8">
            <a:extLst>
              <a:ext uri="{FF2B5EF4-FFF2-40B4-BE49-F238E27FC236}">
                <a16:creationId xmlns:a16="http://schemas.microsoft.com/office/drawing/2014/main" id="{8C125489-DB96-A1DC-E424-7631998A930A}"/>
              </a:ext>
            </a:extLst>
          </p:cNvPr>
          <p:cNvSpPr/>
          <p:nvPr/>
        </p:nvSpPr>
        <p:spPr>
          <a:xfrm rot="1770994">
            <a:off x="4658726" y="2207609"/>
            <a:ext cx="2067951" cy="2085535"/>
          </a:xfrm>
          <a:prstGeom prst="pie">
            <a:avLst>
              <a:gd name="adj1" fmla="val 19786298"/>
              <a:gd name="adj2" fmla="val 1620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solidFill>
                <a:schemeClr val="tx1"/>
              </a:solidFill>
            </a:endParaRPr>
          </a:p>
        </p:txBody>
      </p:sp>
      <p:sp>
        <p:nvSpPr>
          <p:cNvPr id="20" name="TextBox 19">
            <a:extLst>
              <a:ext uri="{FF2B5EF4-FFF2-40B4-BE49-F238E27FC236}">
                <a16:creationId xmlns:a16="http://schemas.microsoft.com/office/drawing/2014/main" id="{FFAE67D9-27AD-4828-FEEE-37CCD162FDAE}"/>
              </a:ext>
            </a:extLst>
          </p:cNvPr>
          <p:cNvSpPr txBox="1"/>
          <p:nvPr/>
        </p:nvSpPr>
        <p:spPr>
          <a:xfrm>
            <a:off x="218152" y="3019543"/>
            <a:ext cx="4628186" cy="461665"/>
          </a:xfrm>
          <a:prstGeom prst="rect">
            <a:avLst/>
          </a:prstGeom>
          <a:noFill/>
        </p:spPr>
        <p:txBody>
          <a:bodyPr wrap="square" rtlCol="0">
            <a:spAutoFit/>
          </a:bodyPr>
          <a:lstStyle/>
          <a:p>
            <a:r>
              <a:rPr lang="en-GB" sz="2000" b="1" dirty="0">
                <a:latin typeface="Montserrat" panose="00000500000000000000" pitchFamily="2" charset="0"/>
              </a:rPr>
              <a:t>Total Teachers in OUs: </a:t>
            </a:r>
            <a:r>
              <a:rPr lang="en-GB" sz="2400" b="1" dirty="0">
                <a:solidFill>
                  <a:srgbClr val="FF0000"/>
                </a:solidFill>
                <a:latin typeface="Montserrat" panose="00000500000000000000" pitchFamily="2" charset="0"/>
              </a:rPr>
              <a:t>252,829</a:t>
            </a:r>
            <a:r>
              <a:rPr lang="en-GB" sz="2000" b="1" dirty="0">
                <a:latin typeface="Montserrat" panose="00000500000000000000" pitchFamily="2" charset="0"/>
              </a:rPr>
              <a:t> </a:t>
            </a:r>
            <a:endParaRPr lang="en-MU" sz="2000" b="1" dirty="0">
              <a:latin typeface="Montserrat" panose="00000500000000000000" pitchFamily="2" charset="0"/>
            </a:endParaRPr>
          </a:p>
        </p:txBody>
      </p:sp>
      <p:sp>
        <p:nvSpPr>
          <p:cNvPr id="21" name="TextBox 20">
            <a:extLst>
              <a:ext uri="{FF2B5EF4-FFF2-40B4-BE49-F238E27FC236}">
                <a16:creationId xmlns:a16="http://schemas.microsoft.com/office/drawing/2014/main" id="{235061E9-63B5-ACB6-4DFE-CBA6A53860A0}"/>
              </a:ext>
            </a:extLst>
          </p:cNvPr>
          <p:cNvSpPr txBox="1"/>
          <p:nvPr/>
        </p:nvSpPr>
        <p:spPr>
          <a:xfrm>
            <a:off x="7751761" y="3641725"/>
            <a:ext cx="2942180" cy="400110"/>
          </a:xfrm>
          <a:prstGeom prst="rect">
            <a:avLst/>
          </a:prstGeom>
          <a:noFill/>
        </p:spPr>
        <p:txBody>
          <a:bodyPr wrap="square" rtlCol="0">
            <a:spAutoFit/>
          </a:bodyPr>
          <a:lstStyle/>
          <a:p>
            <a:r>
              <a:rPr lang="en-GB" sz="1600" dirty="0">
                <a:latin typeface="Montserrat" panose="00000500000000000000" pitchFamily="2" charset="0"/>
              </a:rPr>
              <a:t>Part Time: </a:t>
            </a:r>
            <a:r>
              <a:rPr lang="en-GB" sz="2000" b="1" dirty="0">
                <a:solidFill>
                  <a:srgbClr val="FF0000"/>
                </a:solidFill>
                <a:latin typeface="Montserrat" panose="00000500000000000000" pitchFamily="2" charset="0"/>
              </a:rPr>
              <a:t>226,140</a:t>
            </a:r>
            <a:r>
              <a:rPr lang="en-GB" sz="2000" b="1" dirty="0">
                <a:latin typeface="Montserrat" panose="00000500000000000000" pitchFamily="2" charset="0"/>
              </a:rPr>
              <a:t> </a:t>
            </a:r>
            <a:endParaRPr lang="en-MU" sz="1600" b="1" dirty="0">
              <a:latin typeface="Montserrat" panose="00000500000000000000" pitchFamily="2" charset="0"/>
            </a:endParaRPr>
          </a:p>
        </p:txBody>
      </p:sp>
      <p:sp>
        <p:nvSpPr>
          <p:cNvPr id="22" name="TextBox 21">
            <a:extLst>
              <a:ext uri="{FF2B5EF4-FFF2-40B4-BE49-F238E27FC236}">
                <a16:creationId xmlns:a16="http://schemas.microsoft.com/office/drawing/2014/main" id="{AB33FB05-9FD0-BF08-736D-52860345A804}"/>
              </a:ext>
            </a:extLst>
          </p:cNvPr>
          <p:cNvSpPr txBox="1"/>
          <p:nvPr/>
        </p:nvSpPr>
        <p:spPr>
          <a:xfrm>
            <a:off x="7751761" y="2523533"/>
            <a:ext cx="2233176" cy="400110"/>
          </a:xfrm>
          <a:prstGeom prst="rect">
            <a:avLst/>
          </a:prstGeom>
          <a:noFill/>
        </p:spPr>
        <p:txBody>
          <a:bodyPr wrap="square" rtlCol="0">
            <a:spAutoFit/>
          </a:bodyPr>
          <a:lstStyle/>
          <a:p>
            <a:r>
              <a:rPr lang="en-GB" sz="1600" dirty="0">
                <a:latin typeface="Montserrat" panose="00000500000000000000" pitchFamily="2" charset="0"/>
              </a:rPr>
              <a:t>Full Time: </a:t>
            </a:r>
            <a:r>
              <a:rPr lang="en-GB" sz="2000" b="1" dirty="0">
                <a:solidFill>
                  <a:srgbClr val="FF0000"/>
                </a:solidFill>
                <a:latin typeface="Montserrat" panose="00000500000000000000" pitchFamily="2" charset="0"/>
              </a:rPr>
              <a:t>6362</a:t>
            </a:r>
            <a:endParaRPr lang="en-MU" sz="1600" b="1" dirty="0">
              <a:solidFill>
                <a:srgbClr val="FF0000"/>
              </a:solidFill>
              <a:latin typeface="Montserrat" panose="00000500000000000000" pitchFamily="2" charset="0"/>
            </a:endParaRPr>
          </a:p>
        </p:txBody>
      </p:sp>
      <p:sp>
        <p:nvSpPr>
          <p:cNvPr id="23" name="TextBox 22">
            <a:extLst>
              <a:ext uri="{FF2B5EF4-FFF2-40B4-BE49-F238E27FC236}">
                <a16:creationId xmlns:a16="http://schemas.microsoft.com/office/drawing/2014/main" id="{43CC267D-4B51-4710-6211-31EA6A3B7BD3}"/>
              </a:ext>
            </a:extLst>
          </p:cNvPr>
          <p:cNvSpPr txBox="1"/>
          <p:nvPr/>
        </p:nvSpPr>
        <p:spPr>
          <a:xfrm>
            <a:off x="4994012" y="3293105"/>
            <a:ext cx="829995" cy="400110"/>
          </a:xfrm>
          <a:prstGeom prst="rect">
            <a:avLst/>
          </a:prstGeom>
          <a:noFill/>
        </p:spPr>
        <p:txBody>
          <a:bodyPr wrap="square" rtlCol="0">
            <a:spAutoFit/>
          </a:bodyPr>
          <a:lstStyle/>
          <a:p>
            <a:r>
              <a:rPr lang="en-GB" sz="2000" b="1" dirty="0">
                <a:latin typeface="Montserrat" panose="00000500000000000000" pitchFamily="2" charset="0"/>
              </a:rPr>
              <a:t>97 %</a:t>
            </a:r>
            <a:endParaRPr lang="en-MU" sz="2000" b="1" dirty="0">
              <a:latin typeface="Montserrat" panose="00000500000000000000" pitchFamily="2" charset="0"/>
            </a:endParaRPr>
          </a:p>
        </p:txBody>
      </p:sp>
      <p:sp>
        <p:nvSpPr>
          <p:cNvPr id="24" name="TextBox 23">
            <a:extLst>
              <a:ext uri="{FF2B5EF4-FFF2-40B4-BE49-F238E27FC236}">
                <a16:creationId xmlns:a16="http://schemas.microsoft.com/office/drawing/2014/main" id="{2189EBDB-09BD-E54B-AED6-D42C82AAB5ED}"/>
              </a:ext>
            </a:extLst>
          </p:cNvPr>
          <p:cNvSpPr txBox="1"/>
          <p:nvPr/>
        </p:nvSpPr>
        <p:spPr>
          <a:xfrm>
            <a:off x="5952997" y="2746744"/>
            <a:ext cx="829995" cy="400110"/>
          </a:xfrm>
          <a:prstGeom prst="rect">
            <a:avLst/>
          </a:prstGeom>
          <a:noFill/>
        </p:spPr>
        <p:txBody>
          <a:bodyPr wrap="square" rtlCol="0">
            <a:spAutoFit/>
          </a:bodyPr>
          <a:lstStyle/>
          <a:p>
            <a:r>
              <a:rPr lang="en-GB" sz="2000" b="1" dirty="0">
                <a:latin typeface="Montserrat" panose="00000500000000000000" pitchFamily="2" charset="0"/>
              </a:rPr>
              <a:t>3 %</a:t>
            </a:r>
            <a:endParaRPr lang="en-MU" sz="2000" b="1" dirty="0">
              <a:latin typeface="Montserrat" panose="00000500000000000000" pitchFamily="2" charset="0"/>
            </a:endParaRPr>
          </a:p>
        </p:txBody>
      </p:sp>
      <p:sp>
        <p:nvSpPr>
          <p:cNvPr id="42" name="Rectangle: Rounded Corners 41">
            <a:extLst>
              <a:ext uri="{FF2B5EF4-FFF2-40B4-BE49-F238E27FC236}">
                <a16:creationId xmlns:a16="http://schemas.microsoft.com/office/drawing/2014/main" id="{3276E679-4802-A639-2BBD-7AC553E04D56}"/>
              </a:ext>
            </a:extLst>
          </p:cNvPr>
          <p:cNvSpPr/>
          <p:nvPr/>
        </p:nvSpPr>
        <p:spPr>
          <a:xfrm>
            <a:off x="289566" y="1219500"/>
            <a:ext cx="11505277" cy="917558"/>
          </a:xfrm>
          <a:prstGeom prst="roundRect">
            <a:avLst>
              <a:gd name="adj" fmla="val 12512"/>
            </a:avLst>
          </a:prstGeom>
          <a:no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44" name="Title 1">
            <a:extLst>
              <a:ext uri="{FF2B5EF4-FFF2-40B4-BE49-F238E27FC236}">
                <a16:creationId xmlns:a16="http://schemas.microsoft.com/office/drawing/2014/main" id="{E2AF51E7-016C-A073-18A7-308834CDDC81}"/>
              </a:ext>
            </a:extLst>
          </p:cNvPr>
          <p:cNvSpPr txBox="1">
            <a:spLocks/>
          </p:cNvSpPr>
          <p:nvPr/>
        </p:nvSpPr>
        <p:spPr>
          <a:xfrm>
            <a:off x="464637" y="1247636"/>
            <a:ext cx="11505277" cy="1389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B436D"/>
                </a:solidFill>
                <a:latin typeface="+mj-lt"/>
                <a:ea typeface="+mj-ea"/>
                <a:cs typeface="+mj-cs"/>
              </a:defRPr>
            </a:lvl1pPr>
          </a:lstStyle>
          <a:p>
            <a:pPr marL="285750" indent="-285750">
              <a:buFont typeface="Wingdings" panose="05000000000000000000" pitchFamily="2" charset="2"/>
              <a:buChar char="Ø"/>
            </a:pPr>
            <a:r>
              <a:rPr lang="en-GB" sz="1600" dirty="0">
                <a:solidFill>
                  <a:schemeClr val="tx1"/>
                </a:solidFill>
                <a:latin typeface="Montserrat" panose="00000500000000000000" pitchFamily="2" charset="0"/>
              </a:rPr>
              <a:t>The workload model for open universities is based on </a:t>
            </a:r>
            <a:r>
              <a:rPr lang="en-GB" sz="1600" b="1" i="1" dirty="0">
                <a:solidFill>
                  <a:schemeClr val="tx1"/>
                </a:solidFill>
                <a:latin typeface="Montserrat" panose="00000500000000000000" pitchFamily="2" charset="0"/>
              </a:rPr>
              <a:t>tutoring</a:t>
            </a:r>
            <a:r>
              <a:rPr lang="en-GB" sz="1600" dirty="0">
                <a:solidFill>
                  <a:schemeClr val="tx1"/>
                </a:solidFill>
                <a:latin typeface="Montserrat" panose="00000500000000000000" pitchFamily="2" charset="0"/>
              </a:rPr>
              <a:t> rather than traditional academics </a:t>
            </a:r>
          </a:p>
          <a:p>
            <a:endParaRPr lang="en-GB" sz="1600" dirty="0">
              <a:solidFill>
                <a:schemeClr val="tx1"/>
              </a:solidFill>
              <a:latin typeface="Montserrat" panose="00000500000000000000" pitchFamily="2" charset="0"/>
            </a:endParaRPr>
          </a:p>
          <a:p>
            <a:pPr marL="285750" indent="-285750">
              <a:buFont typeface="Wingdings" panose="05000000000000000000" pitchFamily="2" charset="2"/>
              <a:buChar char="Ø"/>
            </a:pPr>
            <a:r>
              <a:rPr lang="en-GB" sz="1600" dirty="0">
                <a:solidFill>
                  <a:schemeClr val="tx1"/>
                </a:solidFill>
                <a:latin typeface="Montserrat" panose="00000500000000000000" pitchFamily="2" charset="0"/>
              </a:rPr>
              <a:t>This staffing model offers flexibility and cost-efficiency, but it also presents certain challenges.</a:t>
            </a:r>
            <a:endParaRPr lang="en-MU" sz="1600" dirty="0">
              <a:solidFill>
                <a:schemeClr val="tx1"/>
              </a:solidFill>
              <a:latin typeface="Montserrat" panose="00000500000000000000" pitchFamily="2" charset="0"/>
            </a:endParaRPr>
          </a:p>
          <a:p>
            <a:pPr marL="285750" indent="-285750">
              <a:buFont typeface="Wingdings" panose="05000000000000000000" pitchFamily="2" charset="2"/>
              <a:buChar char="Ø"/>
            </a:pPr>
            <a:endParaRPr lang="en-GB" sz="1600" dirty="0">
              <a:solidFill>
                <a:schemeClr val="tx1"/>
              </a:solidFill>
              <a:latin typeface="Montserrat" panose="00000500000000000000" pitchFamily="2" charset="0"/>
            </a:endParaRPr>
          </a:p>
          <a:p>
            <a:pPr marL="285750" indent="-285750">
              <a:buFont typeface="Wingdings" panose="05000000000000000000" pitchFamily="2" charset="2"/>
              <a:buChar char="Ø"/>
            </a:pPr>
            <a:endParaRPr lang="en-MU" sz="1600" dirty="0">
              <a:solidFill>
                <a:schemeClr val="tx1"/>
              </a:solidFill>
              <a:latin typeface="Montserrat" panose="00000500000000000000" pitchFamily="2" charset="0"/>
            </a:endParaRPr>
          </a:p>
        </p:txBody>
      </p:sp>
      <p:pic>
        <p:nvPicPr>
          <p:cNvPr id="5" name="Picture 4">
            <a:extLst>
              <a:ext uri="{FF2B5EF4-FFF2-40B4-BE49-F238E27FC236}">
                <a16:creationId xmlns:a16="http://schemas.microsoft.com/office/drawing/2014/main" id="{44B90F85-F266-86EA-2CDA-689D513C4AA1}"/>
              </a:ext>
            </a:extLst>
          </p:cNvPr>
          <p:cNvPicPr>
            <a:picLocks noChangeAspect="1"/>
          </p:cNvPicPr>
          <p:nvPr/>
        </p:nvPicPr>
        <p:blipFill rotWithShape="1">
          <a:blip r:embed="rId3"/>
          <a:srcRect r="1357"/>
          <a:stretch/>
        </p:blipFill>
        <p:spPr>
          <a:xfrm>
            <a:off x="1167618" y="4314627"/>
            <a:ext cx="9945859" cy="1263215"/>
          </a:xfrm>
          <a:prstGeom prst="rect">
            <a:avLst/>
          </a:prstGeom>
        </p:spPr>
      </p:pic>
      <p:pic>
        <p:nvPicPr>
          <p:cNvPr id="6" name="Picture 5">
            <a:extLst>
              <a:ext uri="{FF2B5EF4-FFF2-40B4-BE49-F238E27FC236}">
                <a16:creationId xmlns:a16="http://schemas.microsoft.com/office/drawing/2014/main" id="{51BB13F7-2D80-BAD5-36DB-95C2F4327D03}"/>
              </a:ext>
            </a:extLst>
          </p:cNvPr>
          <p:cNvPicPr>
            <a:picLocks noChangeAspect="1"/>
          </p:cNvPicPr>
          <p:nvPr/>
        </p:nvPicPr>
        <p:blipFill rotWithShape="1">
          <a:blip r:embed="rId4"/>
          <a:srcRect r="1690" b="5441"/>
          <a:stretch/>
        </p:blipFill>
        <p:spPr>
          <a:xfrm>
            <a:off x="1197569" y="5532094"/>
            <a:ext cx="9912299" cy="364321"/>
          </a:xfrm>
          <a:prstGeom prst="rect">
            <a:avLst/>
          </a:prstGeom>
        </p:spPr>
      </p:pic>
      <p:pic>
        <p:nvPicPr>
          <p:cNvPr id="7" name="Picture 6">
            <a:extLst>
              <a:ext uri="{FF2B5EF4-FFF2-40B4-BE49-F238E27FC236}">
                <a16:creationId xmlns:a16="http://schemas.microsoft.com/office/drawing/2014/main" id="{D71B6A34-1C61-1B8F-5591-3AC7918A5139}"/>
              </a:ext>
            </a:extLst>
          </p:cNvPr>
          <p:cNvPicPr>
            <a:picLocks noChangeAspect="1"/>
          </p:cNvPicPr>
          <p:nvPr/>
        </p:nvPicPr>
        <p:blipFill rotWithShape="1">
          <a:blip r:embed="rId5"/>
          <a:srcRect r="2244" b="-4276"/>
          <a:stretch/>
        </p:blipFill>
        <p:spPr>
          <a:xfrm>
            <a:off x="1155366" y="5866365"/>
            <a:ext cx="9912299" cy="385283"/>
          </a:xfrm>
          <a:prstGeom prst="rect">
            <a:avLst/>
          </a:prstGeom>
        </p:spPr>
      </p:pic>
      <p:pic>
        <p:nvPicPr>
          <p:cNvPr id="8" name="Picture 7">
            <a:extLst>
              <a:ext uri="{FF2B5EF4-FFF2-40B4-BE49-F238E27FC236}">
                <a16:creationId xmlns:a16="http://schemas.microsoft.com/office/drawing/2014/main" id="{9751D806-6B1C-B80D-E2C3-F3BF401E9CBD}"/>
              </a:ext>
            </a:extLst>
          </p:cNvPr>
          <p:cNvPicPr>
            <a:picLocks noChangeAspect="1"/>
          </p:cNvPicPr>
          <p:nvPr/>
        </p:nvPicPr>
        <p:blipFill rotWithShape="1">
          <a:blip r:embed="rId6"/>
          <a:srcRect r="2214" b="1082"/>
          <a:stretch/>
        </p:blipFill>
        <p:spPr>
          <a:xfrm>
            <a:off x="1135796" y="6146641"/>
            <a:ext cx="9945859" cy="690261"/>
          </a:xfrm>
          <a:prstGeom prst="rect">
            <a:avLst/>
          </a:prstGeom>
        </p:spPr>
      </p:pic>
      <p:sp>
        <p:nvSpPr>
          <p:cNvPr id="15" name="Oval 14">
            <a:extLst>
              <a:ext uri="{FF2B5EF4-FFF2-40B4-BE49-F238E27FC236}">
                <a16:creationId xmlns:a16="http://schemas.microsoft.com/office/drawing/2014/main" id="{753EF81A-6322-844F-E4A3-CF9F09388CB2}"/>
              </a:ext>
            </a:extLst>
          </p:cNvPr>
          <p:cNvSpPr/>
          <p:nvPr/>
        </p:nvSpPr>
        <p:spPr>
          <a:xfrm>
            <a:off x="3353197" y="5147955"/>
            <a:ext cx="897843" cy="170434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8" name="Oval 17">
            <a:extLst>
              <a:ext uri="{FF2B5EF4-FFF2-40B4-BE49-F238E27FC236}">
                <a16:creationId xmlns:a16="http://schemas.microsoft.com/office/drawing/2014/main" id="{8E16CE9B-7E94-542E-01A3-F0B7A0C396FE}"/>
              </a:ext>
            </a:extLst>
          </p:cNvPr>
          <p:cNvSpPr/>
          <p:nvPr/>
        </p:nvSpPr>
        <p:spPr>
          <a:xfrm>
            <a:off x="5486401" y="5140068"/>
            <a:ext cx="897843" cy="171637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Tree>
    <p:extLst>
      <p:ext uri="{BB962C8B-B14F-4D97-AF65-F5344CB8AC3E}">
        <p14:creationId xmlns:p14="http://schemas.microsoft.com/office/powerpoint/2010/main" val="79226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0895-C2C4-1012-B28D-09F21A26FA74}"/>
              </a:ext>
            </a:extLst>
          </p:cNvPr>
          <p:cNvSpPr>
            <a:spLocks noGrp="1"/>
          </p:cNvSpPr>
          <p:nvPr>
            <p:ph type="title"/>
          </p:nvPr>
        </p:nvSpPr>
        <p:spPr>
          <a:xfrm>
            <a:off x="83239" y="53851"/>
            <a:ext cx="10515600" cy="1325563"/>
          </a:xfrm>
        </p:spPr>
        <p:txBody>
          <a:bodyPr>
            <a:normAutofit/>
          </a:bodyPr>
          <a:lstStyle/>
          <a:p>
            <a:r>
              <a:rPr lang="en-GB" sz="3200" dirty="0">
                <a:solidFill>
                  <a:schemeClr val="tx1"/>
                </a:solidFill>
                <a:latin typeface="Montserrat" panose="00000500000000000000" pitchFamily="2" charset="0"/>
              </a:rPr>
              <a:t>Policy </a:t>
            </a:r>
            <a:r>
              <a:rPr lang="en-CA" sz="3200" dirty="0">
                <a:solidFill>
                  <a:schemeClr val="tx1"/>
                </a:solidFill>
                <a:latin typeface="Montserrat" panose="00000500000000000000" pitchFamily="2" charset="0"/>
              </a:rPr>
              <a:t>Considerations</a:t>
            </a:r>
            <a:r>
              <a:rPr lang="en-GB" sz="3200" dirty="0">
                <a:solidFill>
                  <a:schemeClr val="tx1"/>
                </a:solidFill>
                <a:latin typeface="Montserrat" panose="00000500000000000000" pitchFamily="2" charset="0"/>
              </a:rPr>
              <a:t>: </a:t>
            </a:r>
            <a:r>
              <a:rPr lang="en-GB" sz="2400" dirty="0">
                <a:solidFill>
                  <a:schemeClr val="tx1"/>
                </a:solidFill>
                <a:latin typeface="Montserrat" panose="00000500000000000000" pitchFamily="2" charset="0"/>
              </a:rPr>
              <a:t>Tutoring-Based Model  </a:t>
            </a:r>
            <a:endParaRPr lang="en-MU" sz="3200" dirty="0">
              <a:solidFill>
                <a:schemeClr val="tx1"/>
              </a:solidFill>
              <a:latin typeface="Montserrat" panose="00000500000000000000" pitchFamily="2" charset="0"/>
            </a:endParaRPr>
          </a:p>
        </p:txBody>
      </p:sp>
      <p:sp>
        <p:nvSpPr>
          <p:cNvPr id="6" name="Rectangle 5">
            <a:extLst>
              <a:ext uri="{FF2B5EF4-FFF2-40B4-BE49-F238E27FC236}">
                <a16:creationId xmlns:a16="http://schemas.microsoft.com/office/drawing/2014/main" id="{4F12D1D3-71F5-BFC0-AE84-7D5297B0425A}"/>
              </a:ext>
            </a:extLst>
          </p:cNvPr>
          <p:cNvSpPr/>
          <p:nvPr/>
        </p:nvSpPr>
        <p:spPr>
          <a:xfrm>
            <a:off x="83239" y="1623376"/>
            <a:ext cx="3869783" cy="12475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panose="00000500000000000000" pitchFamily="2" charset="0"/>
              </a:rPr>
              <a:t>Workload Management </a:t>
            </a:r>
          </a:p>
          <a:p>
            <a:pPr algn="just"/>
            <a:r>
              <a:rPr lang="en-GB" sz="1400" b="0" i="0" dirty="0">
                <a:solidFill>
                  <a:srgbClr val="374151"/>
                </a:solidFill>
                <a:effectLst/>
                <a:latin typeface="Montserrat" panose="00000500000000000000" pitchFamily="2" charset="0"/>
              </a:rPr>
              <a:t>Establish clear guidelines for manageable tutor-to-student ratios to prevent burnout and ensure tutors have adequate time for individualized support</a:t>
            </a:r>
            <a:endParaRPr lang="en-GB" sz="1400" b="1" dirty="0">
              <a:solidFill>
                <a:schemeClr val="tx1"/>
              </a:solidFill>
              <a:latin typeface="Montserrat" panose="00000500000000000000" pitchFamily="2" charset="0"/>
            </a:endParaRPr>
          </a:p>
        </p:txBody>
      </p:sp>
      <p:sp>
        <p:nvSpPr>
          <p:cNvPr id="7" name="Rectangle 6">
            <a:extLst>
              <a:ext uri="{FF2B5EF4-FFF2-40B4-BE49-F238E27FC236}">
                <a16:creationId xmlns:a16="http://schemas.microsoft.com/office/drawing/2014/main" id="{B22735C6-ABBB-97BD-71A5-1BD45DDCF9D3}"/>
              </a:ext>
            </a:extLst>
          </p:cNvPr>
          <p:cNvSpPr/>
          <p:nvPr/>
        </p:nvSpPr>
        <p:spPr>
          <a:xfrm>
            <a:off x="83239" y="3227024"/>
            <a:ext cx="3869783" cy="11902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panose="00000500000000000000" pitchFamily="2" charset="0"/>
              </a:rPr>
              <a:t>Professional Development</a:t>
            </a:r>
          </a:p>
          <a:p>
            <a:pPr algn="just"/>
            <a:r>
              <a:rPr lang="en-GB" sz="1400" b="0" i="0" dirty="0">
                <a:solidFill>
                  <a:srgbClr val="374151"/>
                </a:solidFill>
                <a:effectLst/>
                <a:latin typeface="Montserrat" panose="00000500000000000000" pitchFamily="2" charset="0"/>
              </a:rPr>
              <a:t>Create opportunities for ongoing professional development and training to enhance tutor effectiveness and keep them updated with best practices.</a:t>
            </a:r>
            <a:endParaRPr lang="en-MU" sz="1400" b="1" dirty="0">
              <a:solidFill>
                <a:schemeClr val="tx1"/>
              </a:solidFill>
              <a:latin typeface="Montserrat" panose="00000500000000000000" pitchFamily="2" charset="0"/>
            </a:endParaRPr>
          </a:p>
        </p:txBody>
      </p:sp>
      <p:sp>
        <p:nvSpPr>
          <p:cNvPr id="8" name="Rectangle 7">
            <a:extLst>
              <a:ext uri="{FF2B5EF4-FFF2-40B4-BE49-F238E27FC236}">
                <a16:creationId xmlns:a16="http://schemas.microsoft.com/office/drawing/2014/main" id="{09D6DC60-CF62-7040-6125-6772BFA8550C}"/>
              </a:ext>
            </a:extLst>
          </p:cNvPr>
          <p:cNvSpPr/>
          <p:nvPr/>
        </p:nvSpPr>
        <p:spPr>
          <a:xfrm>
            <a:off x="83239" y="4773341"/>
            <a:ext cx="3869783" cy="11865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panose="00000500000000000000" pitchFamily="2" charset="0"/>
              </a:rPr>
              <a:t>Quality Assurance </a:t>
            </a:r>
          </a:p>
          <a:p>
            <a:pPr algn="just"/>
            <a:r>
              <a:rPr lang="en-GB" sz="1400" b="0" i="0" dirty="0">
                <a:solidFill>
                  <a:srgbClr val="374151"/>
                </a:solidFill>
                <a:effectLst/>
                <a:latin typeface="Montserrat" panose="00000500000000000000" pitchFamily="2" charset="0"/>
              </a:rPr>
              <a:t>Establish standards and procedures to ensure the quality of tutoring services, including regular evaluations and feedback mechanisms.</a:t>
            </a:r>
            <a:endParaRPr lang="en-MU" sz="1400" b="1" dirty="0">
              <a:solidFill>
                <a:schemeClr val="tx1"/>
              </a:solidFill>
              <a:latin typeface="Montserrat" panose="00000500000000000000" pitchFamily="2" charset="0"/>
            </a:endParaRPr>
          </a:p>
        </p:txBody>
      </p:sp>
      <p:sp>
        <p:nvSpPr>
          <p:cNvPr id="9" name="Rectangle 8">
            <a:extLst>
              <a:ext uri="{FF2B5EF4-FFF2-40B4-BE49-F238E27FC236}">
                <a16:creationId xmlns:a16="http://schemas.microsoft.com/office/drawing/2014/main" id="{02F721E4-0C5D-2993-6746-12EDAC124AB8}"/>
              </a:ext>
            </a:extLst>
          </p:cNvPr>
          <p:cNvSpPr/>
          <p:nvPr/>
        </p:nvSpPr>
        <p:spPr>
          <a:xfrm>
            <a:off x="4580918" y="4773341"/>
            <a:ext cx="3077605" cy="11865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panose="00000500000000000000" pitchFamily="2" charset="0"/>
              </a:rPr>
              <a:t>Accessibility</a:t>
            </a:r>
          </a:p>
          <a:p>
            <a:pPr algn="just"/>
            <a:r>
              <a:rPr lang="en-GB" sz="1400" b="0" i="0" dirty="0">
                <a:solidFill>
                  <a:srgbClr val="374151"/>
                </a:solidFill>
                <a:effectLst/>
                <a:latin typeface="Montserrat" panose="00000500000000000000" pitchFamily="2" charset="0"/>
              </a:rPr>
              <a:t>Ensure that tutoring materials and platforms are accessible to all students and tutors, including those with disabilities.</a:t>
            </a:r>
            <a:endParaRPr lang="en-GB" sz="1400" b="1" dirty="0">
              <a:solidFill>
                <a:schemeClr val="tx1"/>
              </a:solidFill>
              <a:latin typeface="Montserrat" panose="00000500000000000000" pitchFamily="2" charset="0"/>
            </a:endParaRPr>
          </a:p>
        </p:txBody>
      </p:sp>
      <p:sp>
        <p:nvSpPr>
          <p:cNvPr id="12" name="Rectangle 11">
            <a:extLst>
              <a:ext uri="{FF2B5EF4-FFF2-40B4-BE49-F238E27FC236}">
                <a16:creationId xmlns:a16="http://schemas.microsoft.com/office/drawing/2014/main" id="{99615D0C-1BFB-B0D8-8666-E6F74DB96644}"/>
              </a:ext>
            </a:extLst>
          </p:cNvPr>
          <p:cNvSpPr/>
          <p:nvPr/>
        </p:nvSpPr>
        <p:spPr>
          <a:xfrm>
            <a:off x="8238977" y="1619829"/>
            <a:ext cx="3869783" cy="12475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panose="00000500000000000000" pitchFamily="2" charset="0"/>
              </a:rPr>
              <a:t>Compensation and Benefits</a:t>
            </a:r>
          </a:p>
          <a:p>
            <a:pPr algn="just"/>
            <a:r>
              <a:rPr lang="en-GB" sz="1400" b="0" i="0" dirty="0">
                <a:solidFill>
                  <a:srgbClr val="374151"/>
                </a:solidFill>
                <a:effectLst/>
                <a:latin typeface="Montserrat" panose="00000500000000000000" pitchFamily="2" charset="0"/>
              </a:rPr>
              <a:t>Implement policies that provide competitive compensation packages and benefits for tutoring-based teachers to attract and retain qualified educators.</a:t>
            </a:r>
            <a:endParaRPr lang="en-GB" sz="1400" b="1" dirty="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928C38FB-A279-3217-46A9-D8A41DABAED9}"/>
              </a:ext>
            </a:extLst>
          </p:cNvPr>
          <p:cNvSpPr/>
          <p:nvPr/>
        </p:nvSpPr>
        <p:spPr>
          <a:xfrm>
            <a:off x="8238977" y="3227024"/>
            <a:ext cx="3898780" cy="11902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panose="00000500000000000000" pitchFamily="2" charset="0"/>
              </a:rPr>
              <a:t>Technology Support </a:t>
            </a:r>
          </a:p>
          <a:p>
            <a:pPr algn="just"/>
            <a:r>
              <a:rPr lang="en-GB" sz="1400" b="0" i="0" dirty="0">
                <a:solidFill>
                  <a:srgbClr val="374151"/>
                </a:solidFill>
                <a:effectLst/>
                <a:latin typeface="Montserrat" panose="00000500000000000000" pitchFamily="2" charset="0"/>
              </a:rPr>
              <a:t>Provide policies and resources for technical support to assist tutoring-based teachers with any technology-related issues they may encounter.</a:t>
            </a:r>
            <a:r>
              <a:rPr lang="en-GB" sz="1400" b="1" dirty="0">
                <a:solidFill>
                  <a:schemeClr val="tx1"/>
                </a:solidFill>
                <a:latin typeface="Montserrat" panose="00000500000000000000" pitchFamily="2" charset="0"/>
              </a:rPr>
              <a:t> </a:t>
            </a:r>
            <a:endParaRPr lang="en-MU" sz="1400" b="1" dirty="0">
              <a:solidFill>
                <a:schemeClr val="tx1"/>
              </a:solidFill>
              <a:latin typeface="Montserrat" panose="00000500000000000000" pitchFamily="2" charset="0"/>
            </a:endParaRPr>
          </a:p>
        </p:txBody>
      </p:sp>
      <p:sp>
        <p:nvSpPr>
          <p:cNvPr id="14" name="Rectangle 13">
            <a:extLst>
              <a:ext uri="{FF2B5EF4-FFF2-40B4-BE49-F238E27FC236}">
                <a16:creationId xmlns:a16="http://schemas.microsoft.com/office/drawing/2014/main" id="{653871A9-2DEB-32A0-1E7C-075811D2691C}"/>
              </a:ext>
            </a:extLst>
          </p:cNvPr>
          <p:cNvSpPr/>
          <p:nvPr/>
        </p:nvSpPr>
        <p:spPr>
          <a:xfrm>
            <a:off x="8284095" y="4773341"/>
            <a:ext cx="3840326" cy="11865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ontserrat" panose="00000500000000000000" pitchFamily="2" charset="0"/>
              </a:rPr>
              <a:t>Research and Innovation </a:t>
            </a:r>
          </a:p>
          <a:p>
            <a:pPr algn="just"/>
            <a:r>
              <a:rPr lang="en-GB" sz="1400" b="0" i="0" dirty="0">
                <a:solidFill>
                  <a:srgbClr val="374151"/>
                </a:solidFill>
                <a:effectLst/>
                <a:latin typeface="Montserrat" panose="00000500000000000000" pitchFamily="2" charset="0"/>
              </a:rPr>
              <a:t>Allocate funding and resources for research and innovation in tutoring methods and technologies to enhance the overall tutoring experience.</a:t>
            </a:r>
            <a:r>
              <a:rPr lang="en-GB" sz="1400" b="1" dirty="0">
                <a:solidFill>
                  <a:schemeClr val="tx1"/>
                </a:solidFill>
                <a:latin typeface="Montserrat" panose="00000500000000000000" pitchFamily="2" charset="0"/>
              </a:rPr>
              <a:t> </a:t>
            </a:r>
            <a:endParaRPr lang="en-MU" sz="1400" b="1" dirty="0">
              <a:solidFill>
                <a:schemeClr val="tx1"/>
              </a:solidFill>
              <a:latin typeface="Montserrat" panose="00000500000000000000" pitchFamily="2" charset="0"/>
            </a:endParaRPr>
          </a:p>
        </p:txBody>
      </p:sp>
      <p:sp>
        <p:nvSpPr>
          <p:cNvPr id="18" name="Flowchart: Delay 17">
            <a:extLst>
              <a:ext uri="{FF2B5EF4-FFF2-40B4-BE49-F238E27FC236}">
                <a16:creationId xmlns:a16="http://schemas.microsoft.com/office/drawing/2014/main" id="{83A97356-07B6-15DA-6E69-B2EEB24BEAB0}"/>
              </a:ext>
            </a:extLst>
          </p:cNvPr>
          <p:cNvSpPr/>
          <p:nvPr/>
        </p:nvSpPr>
        <p:spPr>
          <a:xfrm>
            <a:off x="4630736" y="1732037"/>
            <a:ext cx="2977968" cy="2688681"/>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tx1"/>
                </a:solidFill>
                <a:effectLst/>
                <a:latin typeface="Montserrat" panose="00000500000000000000" pitchFamily="2" charset="0"/>
              </a:rPr>
              <a:t>To support tutoring-based teachers in open university environment, it is essential to formulate policies that cater to their distinctive requirements and difficulties. </a:t>
            </a:r>
            <a:endParaRPr lang="en-MU"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40825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199CC8-6777-923B-8C9B-0C787411C328}"/>
              </a:ext>
            </a:extLst>
          </p:cNvPr>
          <p:cNvSpPr txBox="1">
            <a:spLocks/>
          </p:cNvSpPr>
          <p:nvPr/>
        </p:nvSpPr>
        <p:spPr>
          <a:xfrm>
            <a:off x="258520" y="-103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B436D"/>
                </a:solidFill>
                <a:latin typeface="+mj-lt"/>
                <a:ea typeface="+mj-ea"/>
                <a:cs typeface="+mj-cs"/>
              </a:defRPr>
            </a:lvl1pPr>
          </a:lstStyle>
          <a:p>
            <a:r>
              <a:rPr lang="en-GB" sz="3200" dirty="0">
                <a:solidFill>
                  <a:schemeClr val="tx1"/>
                </a:solidFill>
                <a:latin typeface="Montserrat" panose="00000500000000000000" pitchFamily="2" charset="0"/>
              </a:rPr>
              <a:t>Micro Credentials in Higher Education</a:t>
            </a:r>
            <a:endParaRPr lang="en-MU" sz="3200" dirty="0">
              <a:solidFill>
                <a:schemeClr val="tx1"/>
              </a:solidFill>
              <a:latin typeface="Montserrat" panose="00000500000000000000" pitchFamily="2" charset="0"/>
            </a:endParaRPr>
          </a:p>
        </p:txBody>
      </p:sp>
      <p:sp>
        <p:nvSpPr>
          <p:cNvPr id="9" name="Google Shape;234;p35">
            <a:extLst>
              <a:ext uri="{FF2B5EF4-FFF2-40B4-BE49-F238E27FC236}">
                <a16:creationId xmlns:a16="http://schemas.microsoft.com/office/drawing/2014/main" id="{F9F2CC33-EDCB-8A59-F05B-8A510647E0C0}"/>
              </a:ext>
            </a:extLst>
          </p:cNvPr>
          <p:cNvSpPr txBox="1">
            <a:spLocks/>
          </p:cNvSpPr>
          <p:nvPr/>
        </p:nvSpPr>
        <p:spPr>
          <a:xfrm>
            <a:off x="655350" y="1253449"/>
            <a:ext cx="9811013" cy="1672636"/>
          </a:xfrm>
          <a:prstGeom prst="rect">
            <a:avLst/>
          </a:prstGeom>
          <a:noFill/>
          <a:ln>
            <a:noFill/>
          </a:ln>
        </p:spPr>
        <p:txBody>
          <a:bodyPr spcFirstLastPara="1" vert="horz" wrap="square" lIns="68575" tIns="34275" rIns="68575"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2"/>
              </a:buClr>
              <a:buSzPts val="2000"/>
              <a:buFont typeface="Wingdings" panose="05000000000000000000" pitchFamily="2" charset="2"/>
              <a:buChar char="Ø"/>
            </a:pPr>
            <a:r>
              <a:rPr lang="en-GB" sz="1600" dirty="0">
                <a:solidFill>
                  <a:schemeClr val="tx1"/>
                </a:solidFill>
                <a:latin typeface="Montserrat" panose="00000500000000000000" pitchFamily="2" charset="0"/>
                <a:ea typeface="Georgia"/>
                <a:cs typeface="Georgia"/>
                <a:sym typeface="Georgia"/>
              </a:rPr>
              <a:t>Microcredentials: calling for new paths, multiple streams, a wider array of credentials — so people can</a:t>
            </a:r>
            <a:r>
              <a:rPr lang="en-GB" sz="1600" b="1" dirty="0">
                <a:solidFill>
                  <a:schemeClr val="tx1"/>
                </a:solidFill>
                <a:latin typeface="Montserrat" panose="00000500000000000000" pitchFamily="2" charset="0"/>
                <a:ea typeface="Georgia"/>
                <a:cs typeface="Georgia"/>
                <a:sym typeface="Georgia"/>
              </a:rPr>
              <a:t> reskill </a:t>
            </a:r>
            <a:r>
              <a:rPr lang="en-GB" sz="1600" dirty="0">
                <a:solidFill>
                  <a:schemeClr val="tx1"/>
                </a:solidFill>
                <a:latin typeface="Montserrat" panose="00000500000000000000" pitchFamily="2" charset="0"/>
                <a:ea typeface="Georgia"/>
                <a:cs typeface="Georgia"/>
                <a:sym typeface="Georgia"/>
              </a:rPr>
              <a:t>as needed and put those skills to work immediately.</a:t>
            </a:r>
          </a:p>
          <a:p>
            <a:pPr>
              <a:spcBef>
                <a:spcPts val="750"/>
              </a:spcBef>
              <a:buClr>
                <a:schemeClr val="dk1"/>
              </a:buClr>
              <a:buSzPts val="2000"/>
              <a:buFont typeface="Wingdings" panose="05000000000000000000" pitchFamily="2" charset="2"/>
              <a:buChar char="Ø"/>
            </a:pPr>
            <a:r>
              <a:rPr lang="en-GB" sz="1600" dirty="0">
                <a:solidFill>
                  <a:schemeClr val="tx1"/>
                </a:solidFill>
                <a:latin typeface="Montserrat" panose="00000500000000000000" pitchFamily="2" charset="0"/>
                <a:ea typeface="Georgia"/>
                <a:cs typeface="Georgia"/>
                <a:sym typeface="Georgia"/>
              </a:rPr>
              <a:t>Learners need consistent </a:t>
            </a:r>
            <a:r>
              <a:rPr lang="en-GB" sz="1600" b="1" dirty="0">
                <a:solidFill>
                  <a:schemeClr val="tx1"/>
                </a:solidFill>
                <a:latin typeface="Montserrat" panose="00000500000000000000" pitchFamily="2" charset="0"/>
                <a:ea typeface="Georgia"/>
                <a:cs typeface="Georgia"/>
                <a:sym typeface="Georgia"/>
              </a:rPr>
              <a:t>upskilling</a:t>
            </a:r>
            <a:r>
              <a:rPr lang="en-GB" sz="1600" dirty="0">
                <a:solidFill>
                  <a:schemeClr val="tx1"/>
                </a:solidFill>
                <a:latin typeface="Montserrat" panose="00000500000000000000" pitchFamily="2" charset="0"/>
                <a:ea typeface="Georgia"/>
                <a:cs typeface="Georgia"/>
                <a:sym typeface="Georgia"/>
              </a:rPr>
              <a:t> throughout their lives, in a framework where more dynamic profession pathways are becoming the norm</a:t>
            </a:r>
            <a:r>
              <a:rPr lang="en-CA" sz="1600" dirty="0">
                <a:solidFill>
                  <a:schemeClr val="tx1"/>
                </a:solidFill>
                <a:latin typeface="Montserrat" panose="00000500000000000000" pitchFamily="2" charset="0"/>
                <a:ea typeface="Georgia"/>
                <a:cs typeface="Georgia"/>
                <a:sym typeface="Georgia"/>
              </a:rPr>
              <a:t>.</a:t>
            </a:r>
            <a:endParaRPr lang="en-GB" sz="1600" dirty="0">
              <a:solidFill>
                <a:schemeClr val="tx1"/>
              </a:solidFill>
              <a:latin typeface="Montserrat" panose="00000500000000000000" pitchFamily="2" charset="0"/>
              <a:ea typeface="Georgia"/>
              <a:cs typeface="Georgia"/>
              <a:sym typeface="Georgia"/>
            </a:endParaRPr>
          </a:p>
        </p:txBody>
      </p:sp>
      <p:sp>
        <p:nvSpPr>
          <p:cNvPr id="10" name="Google Shape;788;g1e040b4675b_3_460">
            <a:extLst>
              <a:ext uri="{FF2B5EF4-FFF2-40B4-BE49-F238E27FC236}">
                <a16:creationId xmlns:a16="http://schemas.microsoft.com/office/drawing/2014/main" id="{A7F69C5A-9288-3FAA-F013-10F403EE7823}"/>
              </a:ext>
            </a:extLst>
          </p:cNvPr>
          <p:cNvSpPr txBox="1">
            <a:spLocks/>
          </p:cNvSpPr>
          <p:nvPr/>
        </p:nvSpPr>
        <p:spPr>
          <a:xfrm>
            <a:off x="275522" y="5509753"/>
            <a:ext cx="5112408" cy="1122488"/>
          </a:xfrm>
          <a:prstGeom prst="rect">
            <a:avLst/>
          </a:prstGeom>
          <a:noFill/>
          <a:ln>
            <a:noFill/>
          </a:ln>
        </p:spPr>
        <p:txBody>
          <a:bodyPr spcFirstLastPara="1" vert="horz" wrap="square" lIns="68575" tIns="34275" rIns="68575"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1450" algn="just">
              <a:spcBef>
                <a:spcPts val="800"/>
              </a:spcBef>
              <a:buClr>
                <a:schemeClr val="dk2"/>
              </a:buClr>
              <a:buSzPts val="2100"/>
            </a:pPr>
            <a:r>
              <a:rPr lang="en-GB" sz="1200" dirty="0">
                <a:solidFill>
                  <a:schemeClr val="tx1"/>
                </a:solidFill>
                <a:latin typeface="Montserrat" panose="00000500000000000000" pitchFamily="2" charset="0"/>
              </a:rPr>
              <a:t>Increased adoption of online distance education</a:t>
            </a:r>
          </a:p>
          <a:p>
            <a:pPr marL="177800" indent="-171450" algn="just">
              <a:spcBef>
                <a:spcPts val="800"/>
              </a:spcBef>
              <a:buClr>
                <a:schemeClr val="dk2"/>
              </a:buClr>
              <a:buSzPts val="2100"/>
            </a:pPr>
            <a:r>
              <a:rPr lang="en-GB" sz="1200" dirty="0">
                <a:solidFill>
                  <a:schemeClr val="tx1"/>
                </a:solidFill>
                <a:latin typeface="Montserrat" panose="00000500000000000000" pitchFamily="2" charset="0"/>
              </a:rPr>
              <a:t>Increased acceptability of online training for professional development</a:t>
            </a:r>
          </a:p>
        </p:txBody>
      </p:sp>
      <p:pic>
        <p:nvPicPr>
          <p:cNvPr id="11" name="Google Shape;789;g1e040b4675b_3_460">
            <a:extLst>
              <a:ext uri="{FF2B5EF4-FFF2-40B4-BE49-F238E27FC236}">
                <a16:creationId xmlns:a16="http://schemas.microsoft.com/office/drawing/2014/main" id="{AF310D13-E1AC-5945-CCBA-B9260DF6C097}"/>
              </a:ext>
            </a:extLst>
          </p:cNvPr>
          <p:cNvPicPr preferRelativeResize="0"/>
          <p:nvPr/>
        </p:nvPicPr>
        <p:blipFill rotWithShape="1">
          <a:blip r:embed="rId2">
            <a:alphaModFix/>
          </a:blip>
          <a:srcRect/>
          <a:stretch/>
        </p:blipFill>
        <p:spPr>
          <a:xfrm>
            <a:off x="572084" y="2905054"/>
            <a:ext cx="4576692" cy="2629152"/>
          </a:xfrm>
          <a:prstGeom prst="rect">
            <a:avLst/>
          </a:prstGeom>
          <a:noFill/>
          <a:ln>
            <a:noFill/>
          </a:ln>
        </p:spPr>
      </p:pic>
      <p:cxnSp>
        <p:nvCxnSpPr>
          <p:cNvPr id="13" name="Straight Connector 12">
            <a:extLst>
              <a:ext uri="{FF2B5EF4-FFF2-40B4-BE49-F238E27FC236}">
                <a16:creationId xmlns:a16="http://schemas.microsoft.com/office/drawing/2014/main" id="{7211D454-C0A9-13D8-E9B6-B1CA22C483EF}"/>
              </a:ext>
            </a:extLst>
          </p:cNvPr>
          <p:cNvCxnSpPr>
            <a:cxnSpLocks/>
          </p:cNvCxnSpPr>
          <p:nvPr/>
        </p:nvCxnSpPr>
        <p:spPr>
          <a:xfrm>
            <a:off x="458398" y="2785405"/>
            <a:ext cx="11077110"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pic>
        <p:nvPicPr>
          <p:cNvPr id="16" name="Google Shape;248;p37">
            <a:extLst>
              <a:ext uri="{FF2B5EF4-FFF2-40B4-BE49-F238E27FC236}">
                <a16:creationId xmlns:a16="http://schemas.microsoft.com/office/drawing/2014/main" id="{7B22FD7E-3A13-A160-FBB0-D87C3C19E467}"/>
              </a:ext>
            </a:extLst>
          </p:cNvPr>
          <p:cNvPicPr preferRelativeResize="0"/>
          <p:nvPr/>
        </p:nvPicPr>
        <p:blipFill rotWithShape="1">
          <a:blip r:embed="rId3">
            <a:clrChange>
              <a:clrFrom>
                <a:srgbClr val="F0F8FE"/>
              </a:clrFrom>
              <a:clrTo>
                <a:srgbClr val="F0F8FE">
                  <a:alpha val="0"/>
                </a:srgbClr>
              </a:clrTo>
            </a:clrChange>
            <a:alphaModFix/>
          </a:blip>
          <a:srcRect/>
          <a:stretch/>
        </p:blipFill>
        <p:spPr>
          <a:xfrm>
            <a:off x="6096000" y="3308009"/>
            <a:ext cx="5867374" cy="3594295"/>
          </a:xfrm>
          <a:prstGeom prst="rect">
            <a:avLst/>
          </a:prstGeom>
          <a:noFill/>
          <a:ln>
            <a:noFill/>
          </a:ln>
        </p:spPr>
      </p:pic>
      <p:sp>
        <p:nvSpPr>
          <p:cNvPr id="17" name="Rectangle: Rounded Corners 16">
            <a:extLst>
              <a:ext uri="{FF2B5EF4-FFF2-40B4-BE49-F238E27FC236}">
                <a16:creationId xmlns:a16="http://schemas.microsoft.com/office/drawing/2014/main" id="{CBCCBD29-6AA2-AFF8-8B42-4DBC5F4A6062}"/>
              </a:ext>
            </a:extLst>
          </p:cNvPr>
          <p:cNvSpPr/>
          <p:nvPr/>
        </p:nvSpPr>
        <p:spPr>
          <a:xfrm>
            <a:off x="6625886" y="2861279"/>
            <a:ext cx="5247251" cy="46419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50000"/>
                  </a:schemeClr>
                </a:solidFill>
                <a:latin typeface="Montserrat" panose="00000500000000000000" pitchFamily="2" charset="0"/>
              </a:rPr>
              <a:t>Markers and Benefits </a:t>
            </a:r>
            <a:endParaRPr lang="en-MU" sz="2400" b="1" dirty="0">
              <a:solidFill>
                <a:schemeClr val="accent1">
                  <a:lumMod val="50000"/>
                </a:schemeClr>
              </a:solidFill>
              <a:latin typeface="Montserrat" panose="00000500000000000000" pitchFamily="2" charset="0"/>
            </a:endParaRPr>
          </a:p>
        </p:txBody>
      </p:sp>
      <p:cxnSp>
        <p:nvCxnSpPr>
          <p:cNvPr id="19" name="Straight Connector 18">
            <a:extLst>
              <a:ext uri="{FF2B5EF4-FFF2-40B4-BE49-F238E27FC236}">
                <a16:creationId xmlns:a16="http://schemas.microsoft.com/office/drawing/2014/main" id="{4DA25C28-04D9-B17A-F917-3AE5AAA2C754}"/>
              </a:ext>
            </a:extLst>
          </p:cNvPr>
          <p:cNvCxnSpPr/>
          <p:nvPr/>
        </p:nvCxnSpPr>
        <p:spPr>
          <a:xfrm>
            <a:off x="5852160" y="2980901"/>
            <a:ext cx="0" cy="3757605"/>
          </a:xfrm>
          <a:prstGeom prst="line">
            <a:avLst/>
          </a:prstGeom>
          <a:ln w="28575">
            <a:solidFill>
              <a:schemeClr val="accent1">
                <a:lumMod val="75000"/>
              </a:schemeClr>
            </a:solidFill>
            <a:prstDash val="lgDashDotDot"/>
          </a:ln>
        </p:spPr>
        <p:style>
          <a:lnRef idx="1">
            <a:schemeClr val="dk1"/>
          </a:lnRef>
          <a:fillRef idx="0">
            <a:schemeClr val="dk1"/>
          </a:fillRef>
          <a:effectRef idx="0">
            <a:schemeClr val="dk1"/>
          </a:effectRef>
          <a:fontRef idx="minor">
            <a:schemeClr val="tx1"/>
          </a:fontRef>
        </p:style>
      </p:cxnSp>
      <p:sp>
        <p:nvSpPr>
          <p:cNvPr id="20" name="Google Shape;788;g1e040b4675b_3_460">
            <a:extLst>
              <a:ext uri="{FF2B5EF4-FFF2-40B4-BE49-F238E27FC236}">
                <a16:creationId xmlns:a16="http://schemas.microsoft.com/office/drawing/2014/main" id="{CCD89DCB-D79F-14BA-A949-8248DCE52687}"/>
              </a:ext>
            </a:extLst>
          </p:cNvPr>
          <p:cNvSpPr txBox="1">
            <a:spLocks/>
          </p:cNvSpPr>
          <p:nvPr/>
        </p:nvSpPr>
        <p:spPr>
          <a:xfrm>
            <a:off x="1" y="6369532"/>
            <a:ext cx="5852160" cy="516760"/>
          </a:xfrm>
          <a:prstGeom prst="rect">
            <a:avLst/>
          </a:prstGeom>
          <a:noFill/>
          <a:ln>
            <a:noFill/>
          </a:ln>
        </p:spPr>
        <p:txBody>
          <a:bodyPr spcFirstLastPara="1" vert="horz" wrap="square" lIns="68575" tIns="34275" rIns="68575"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just">
              <a:spcBef>
                <a:spcPts val="0"/>
              </a:spcBef>
              <a:buClr>
                <a:schemeClr val="dk2"/>
              </a:buClr>
              <a:buSzPts val="2100"/>
              <a:buNone/>
            </a:pPr>
            <a:r>
              <a:rPr lang="en-GB" sz="600" dirty="0"/>
              <a:t>https://www.weforum.org/agenda/2020/10/top-10-work-skills-of-tomorrow-how-long-it-takes-to-learn-them/</a:t>
            </a:r>
            <a:endParaRPr lang="en-MU" sz="600" dirty="0"/>
          </a:p>
          <a:p>
            <a:pPr marL="6350" indent="0" algn="just">
              <a:spcBef>
                <a:spcPts val="0"/>
              </a:spcBef>
              <a:buClr>
                <a:schemeClr val="dk2"/>
              </a:buClr>
              <a:buSzPts val="2100"/>
              <a:buNone/>
            </a:pPr>
            <a:r>
              <a:rPr lang="en-GB" sz="600" b="0" i="0" u="none" strike="noStrike" dirty="0">
                <a:solidFill>
                  <a:srgbClr val="000000"/>
                </a:solidFill>
              </a:rPr>
              <a:t>Bates, T. (2021) </a:t>
            </a:r>
            <a:r>
              <a:rPr lang="en-GB" sz="600" b="0" i="1" u="none" strike="noStrike" dirty="0">
                <a:solidFill>
                  <a:srgbClr val="000000"/>
                </a:solidFill>
              </a:rPr>
              <a:t>Understanding microcredentials: A report from </a:t>
            </a:r>
            <a:r>
              <a:rPr lang="en-GB" sz="600" b="0" i="1" u="none" strike="noStrike" dirty="0" err="1">
                <a:solidFill>
                  <a:srgbClr val="000000"/>
                </a:solidFill>
              </a:rPr>
              <a:t>Heqco</a:t>
            </a:r>
            <a:r>
              <a:rPr lang="en-GB" sz="600" b="0" i="1" u="none" strike="noStrike" dirty="0">
                <a:solidFill>
                  <a:srgbClr val="000000"/>
                </a:solidFill>
              </a:rPr>
              <a:t>: Tony Bates</a:t>
            </a:r>
            <a:r>
              <a:rPr lang="en-GB" sz="600" b="0" i="0" u="none" strike="noStrike" dirty="0">
                <a:solidFill>
                  <a:srgbClr val="000000"/>
                </a:solidFill>
              </a:rPr>
              <a:t>, </a:t>
            </a:r>
            <a:r>
              <a:rPr lang="en-GB" sz="600" b="0" i="1" u="none" strike="noStrike" dirty="0">
                <a:solidFill>
                  <a:srgbClr val="000000"/>
                </a:solidFill>
              </a:rPr>
              <a:t>Tony Bates |</a:t>
            </a:r>
            <a:r>
              <a:rPr lang="en-GB" sz="600" b="0" i="0" u="none" strike="noStrike" dirty="0">
                <a:solidFill>
                  <a:srgbClr val="000000"/>
                </a:solidFill>
              </a:rPr>
              <a:t>. Available at: </a:t>
            </a:r>
            <a:r>
              <a:rPr lang="en-GB" sz="600" b="0" i="0" u="none" strike="noStrike" dirty="0">
                <a:solidFill>
                  <a:srgbClr val="000000"/>
                </a:solidFill>
                <a:hlinkClick r:id="rId4"/>
              </a:rPr>
              <a:t>https://www.tonybates.ca/2021/05/31/understanding-microcredentials-a-report-from-heqco/</a:t>
            </a:r>
            <a:endParaRPr lang="en-GB" sz="600" b="0" i="0" u="none" strike="noStrike" dirty="0">
              <a:solidFill>
                <a:srgbClr val="000000"/>
              </a:solidFill>
            </a:endParaRPr>
          </a:p>
          <a:p>
            <a:pPr marL="6350" indent="0" algn="just">
              <a:spcBef>
                <a:spcPts val="0"/>
              </a:spcBef>
              <a:buClr>
                <a:schemeClr val="dk2"/>
              </a:buClr>
              <a:buSzPts val="2100"/>
              <a:buNone/>
            </a:pPr>
            <a:r>
              <a:rPr lang="en-GB" sz="600" b="0" i="0" u="none" strike="noStrike" dirty="0" err="1">
                <a:solidFill>
                  <a:srgbClr val="000000"/>
                </a:solidFill>
              </a:rPr>
              <a:t>Llopis</a:t>
            </a:r>
            <a:r>
              <a:rPr lang="en-GB" sz="600" b="0" i="0" u="none" strike="noStrike" dirty="0">
                <a:solidFill>
                  <a:srgbClr val="000000"/>
                </a:solidFill>
              </a:rPr>
              <a:t>, G. (2022) </a:t>
            </a:r>
            <a:r>
              <a:rPr lang="en-GB" sz="600" b="0" i="1" u="none" strike="noStrike" dirty="0">
                <a:solidFill>
                  <a:srgbClr val="000000"/>
                </a:solidFill>
              </a:rPr>
              <a:t>Leading in a time of change: Higher education in transition</a:t>
            </a:r>
            <a:r>
              <a:rPr lang="en-GB" sz="600" b="0" i="0" u="none" strike="noStrike" dirty="0">
                <a:solidFill>
                  <a:srgbClr val="000000"/>
                </a:solidFill>
              </a:rPr>
              <a:t>, </a:t>
            </a:r>
            <a:r>
              <a:rPr lang="en-GB" sz="600" b="0" i="1" u="none" strike="noStrike" dirty="0">
                <a:solidFill>
                  <a:srgbClr val="000000"/>
                </a:solidFill>
              </a:rPr>
              <a:t>Forbes</a:t>
            </a:r>
            <a:r>
              <a:rPr lang="en-GB" sz="600" b="0" i="0" u="none" strike="noStrike" dirty="0">
                <a:solidFill>
                  <a:srgbClr val="000000"/>
                </a:solidFill>
              </a:rPr>
              <a:t>. Forbes Magazine. Available at: </a:t>
            </a:r>
            <a:r>
              <a:rPr lang="en-GB" sz="600" b="0" i="0" u="none" strike="noStrike" dirty="0">
                <a:solidFill>
                  <a:srgbClr val="000000"/>
                </a:solidFill>
                <a:hlinkClick r:id="rId5"/>
              </a:rPr>
              <a:t>https://www.forbes.com/sites/glennllopis/2022/11/23/leading-in-a-time-of-change-higher-education-in-transition/?sh=4f05129f1459</a:t>
            </a:r>
            <a:endParaRPr lang="en-GB" sz="600" b="0" i="0" u="none" strike="noStrike" dirty="0">
              <a:solidFill>
                <a:srgbClr val="000000"/>
              </a:solidFill>
            </a:endParaRPr>
          </a:p>
          <a:p>
            <a:pPr marL="6350" indent="0" algn="just">
              <a:spcBef>
                <a:spcPts val="0"/>
              </a:spcBef>
              <a:buClr>
                <a:schemeClr val="dk2"/>
              </a:buClr>
              <a:buSzPts val="2100"/>
              <a:buNone/>
            </a:pPr>
            <a:r>
              <a:rPr lang="fr-FR" sz="600" b="0" i="0" u="none" strike="noStrike" cap="none" dirty="0">
                <a:solidFill>
                  <a:srgbClr val="000000"/>
                </a:solidFill>
                <a:latin typeface="Arial"/>
                <a:ea typeface="Arial"/>
                <a:cs typeface="Arial"/>
                <a:sym typeface="Arial"/>
              </a:rPr>
              <a:t>Source: https://www.classcentral.com/report/the-second-year-of-the-mooc/ </a:t>
            </a:r>
            <a:endParaRPr lang="fr-FR" sz="600" dirty="0"/>
          </a:p>
          <a:p>
            <a:pPr marL="6350" indent="0" algn="just">
              <a:spcBef>
                <a:spcPts val="0"/>
              </a:spcBef>
              <a:buClr>
                <a:schemeClr val="dk2"/>
              </a:buClr>
              <a:buSzPts val="2100"/>
              <a:buNone/>
            </a:pPr>
            <a:endParaRPr lang="en-GB" sz="600" b="0" i="0" u="none" strike="noStrike" dirty="0">
              <a:solidFill>
                <a:srgbClr val="000000"/>
              </a:solidFill>
            </a:endParaRPr>
          </a:p>
          <a:p>
            <a:pPr marL="6350" indent="0" algn="just">
              <a:spcBef>
                <a:spcPts val="0"/>
              </a:spcBef>
              <a:buClr>
                <a:schemeClr val="dk2"/>
              </a:buClr>
              <a:buSzPts val="2100"/>
              <a:buNone/>
            </a:pPr>
            <a:endParaRPr lang="en-GB" sz="600" dirty="0">
              <a:solidFill>
                <a:schemeClr val="tx1"/>
              </a:solidFill>
            </a:endParaRPr>
          </a:p>
        </p:txBody>
      </p:sp>
      <p:sp>
        <p:nvSpPr>
          <p:cNvPr id="4" name="Rectangle: Rounded Corners 3">
            <a:extLst>
              <a:ext uri="{FF2B5EF4-FFF2-40B4-BE49-F238E27FC236}">
                <a16:creationId xmlns:a16="http://schemas.microsoft.com/office/drawing/2014/main" id="{081B261A-E085-5468-610E-4B1D77D2626B}"/>
              </a:ext>
            </a:extLst>
          </p:cNvPr>
          <p:cNvSpPr/>
          <p:nvPr/>
        </p:nvSpPr>
        <p:spPr>
          <a:xfrm>
            <a:off x="8173329" y="3372727"/>
            <a:ext cx="1730327" cy="1719777"/>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Tree>
    <p:extLst>
      <p:ext uri="{BB962C8B-B14F-4D97-AF65-F5344CB8AC3E}">
        <p14:creationId xmlns:p14="http://schemas.microsoft.com/office/powerpoint/2010/main" val="589071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8CAB-F558-FF04-958E-1EF5CC464A5E}"/>
              </a:ext>
            </a:extLst>
          </p:cNvPr>
          <p:cNvSpPr>
            <a:spLocks noGrp="1"/>
          </p:cNvSpPr>
          <p:nvPr>
            <p:ph type="title"/>
          </p:nvPr>
        </p:nvSpPr>
        <p:spPr>
          <a:xfrm>
            <a:off x="168812" y="442069"/>
            <a:ext cx="9706708" cy="1325563"/>
          </a:xfrm>
        </p:spPr>
        <p:txBody>
          <a:bodyPr>
            <a:normAutofit fontScale="90000"/>
          </a:bodyPr>
          <a:lstStyle/>
          <a:p>
            <a:r>
              <a:rPr lang="en-GB" sz="3200" dirty="0">
                <a:solidFill>
                  <a:schemeClr val="tx1"/>
                </a:solidFill>
                <a:latin typeface="Montserrat" panose="00000500000000000000" pitchFamily="2" charset="0"/>
              </a:rPr>
              <a:t>Establishing Policies and Practices </a:t>
            </a:r>
            <a:r>
              <a:rPr lang="en-CA" sz="3200" dirty="0">
                <a:solidFill>
                  <a:schemeClr val="tx1"/>
                </a:solidFill>
                <a:latin typeface="Montserrat" panose="00000500000000000000" pitchFamily="2" charset="0"/>
              </a:rPr>
              <a:t>in a </a:t>
            </a:r>
            <a:r>
              <a:rPr lang="en-GB" sz="3200" dirty="0">
                <a:solidFill>
                  <a:schemeClr val="tx1"/>
                </a:solidFill>
                <a:latin typeface="Montserrat" panose="00000500000000000000" pitchFamily="2" charset="0"/>
              </a:rPr>
              <a:t> Micro Credential</a:t>
            </a:r>
            <a:r>
              <a:rPr lang="en-CA" sz="3200" dirty="0">
                <a:solidFill>
                  <a:schemeClr val="tx1"/>
                </a:solidFill>
                <a:latin typeface="Montserrat" panose="00000500000000000000" pitchFamily="2" charset="0"/>
              </a:rPr>
              <a:t> framework</a:t>
            </a:r>
            <a:br>
              <a:rPr lang="en-MU" sz="3200" dirty="0">
                <a:solidFill>
                  <a:srgbClr val="C00000"/>
                </a:solidFill>
                <a:latin typeface="Montserrat" panose="00000500000000000000" pitchFamily="2" charset="0"/>
              </a:rPr>
            </a:br>
            <a:endParaRPr lang="en-MU" sz="3200" dirty="0">
              <a:latin typeface="Montserrat" panose="00000500000000000000" pitchFamily="2" charset="0"/>
            </a:endParaRPr>
          </a:p>
        </p:txBody>
      </p:sp>
      <p:sp>
        <p:nvSpPr>
          <p:cNvPr id="6" name="Rectangle 5">
            <a:extLst>
              <a:ext uri="{FF2B5EF4-FFF2-40B4-BE49-F238E27FC236}">
                <a16:creationId xmlns:a16="http://schemas.microsoft.com/office/drawing/2014/main" id="{081C94D7-C06B-CAA1-AC87-411A8A0EF569}"/>
              </a:ext>
            </a:extLst>
          </p:cNvPr>
          <p:cNvSpPr/>
          <p:nvPr/>
        </p:nvSpPr>
        <p:spPr>
          <a:xfrm>
            <a:off x="676425" y="2003808"/>
            <a:ext cx="5264824" cy="7757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5" name="Oval 4">
            <a:extLst>
              <a:ext uri="{FF2B5EF4-FFF2-40B4-BE49-F238E27FC236}">
                <a16:creationId xmlns:a16="http://schemas.microsoft.com/office/drawing/2014/main" id="{4D86A642-0DE4-B5B2-E2BD-D77587BE063E}"/>
              </a:ext>
            </a:extLst>
          </p:cNvPr>
          <p:cNvSpPr/>
          <p:nvPr/>
        </p:nvSpPr>
        <p:spPr>
          <a:xfrm>
            <a:off x="182874" y="1965519"/>
            <a:ext cx="689317" cy="83693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1</a:t>
            </a:r>
            <a:endParaRPr lang="en-MU" sz="2000" b="1" dirty="0">
              <a:solidFill>
                <a:schemeClr val="bg1"/>
              </a:solidFill>
              <a:latin typeface="Montserrat" panose="00000500000000000000" pitchFamily="2" charset="0"/>
            </a:endParaRPr>
          </a:p>
        </p:txBody>
      </p:sp>
      <p:sp>
        <p:nvSpPr>
          <p:cNvPr id="7" name="Rectangle 6">
            <a:extLst>
              <a:ext uri="{FF2B5EF4-FFF2-40B4-BE49-F238E27FC236}">
                <a16:creationId xmlns:a16="http://schemas.microsoft.com/office/drawing/2014/main" id="{68F6B2C9-553C-717D-5840-7E9785BCC414}"/>
              </a:ext>
            </a:extLst>
          </p:cNvPr>
          <p:cNvSpPr/>
          <p:nvPr/>
        </p:nvSpPr>
        <p:spPr>
          <a:xfrm>
            <a:off x="647106" y="2949657"/>
            <a:ext cx="5294143" cy="9436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MU" dirty="0"/>
          </a:p>
        </p:txBody>
      </p:sp>
      <p:sp>
        <p:nvSpPr>
          <p:cNvPr id="8" name="Oval 7">
            <a:extLst>
              <a:ext uri="{FF2B5EF4-FFF2-40B4-BE49-F238E27FC236}">
                <a16:creationId xmlns:a16="http://schemas.microsoft.com/office/drawing/2014/main" id="{C05E8A98-4D0B-4246-A49E-F12501133C99}"/>
              </a:ext>
            </a:extLst>
          </p:cNvPr>
          <p:cNvSpPr/>
          <p:nvPr/>
        </p:nvSpPr>
        <p:spPr>
          <a:xfrm>
            <a:off x="182875" y="2911276"/>
            <a:ext cx="689317" cy="102970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2</a:t>
            </a:r>
            <a:endParaRPr lang="en-MU" sz="2000" b="1" dirty="0">
              <a:solidFill>
                <a:schemeClr val="bg1"/>
              </a:solidFill>
              <a:latin typeface="Montserrat" panose="00000500000000000000" pitchFamily="2" charset="0"/>
            </a:endParaRPr>
          </a:p>
        </p:txBody>
      </p:sp>
      <p:sp>
        <p:nvSpPr>
          <p:cNvPr id="9" name="Rectangle 8">
            <a:extLst>
              <a:ext uri="{FF2B5EF4-FFF2-40B4-BE49-F238E27FC236}">
                <a16:creationId xmlns:a16="http://schemas.microsoft.com/office/drawing/2014/main" id="{54796C96-95D4-E8FD-F648-3119DC7C088C}"/>
              </a:ext>
            </a:extLst>
          </p:cNvPr>
          <p:cNvSpPr/>
          <p:nvPr/>
        </p:nvSpPr>
        <p:spPr>
          <a:xfrm>
            <a:off x="647109" y="4073111"/>
            <a:ext cx="5294141" cy="7799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0" name="Oval 9">
            <a:extLst>
              <a:ext uri="{FF2B5EF4-FFF2-40B4-BE49-F238E27FC236}">
                <a16:creationId xmlns:a16="http://schemas.microsoft.com/office/drawing/2014/main" id="{4F25A341-CB66-56AC-5229-EC908C9C33E5}"/>
              </a:ext>
            </a:extLst>
          </p:cNvPr>
          <p:cNvSpPr/>
          <p:nvPr/>
        </p:nvSpPr>
        <p:spPr>
          <a:xfrm>
            <a:off x="182877" y="4065564"/>
            <a:ext cx="689317" cy="8299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3</a:t>
            </a:r>
            <a:endParaRPr lang="en-MU" sz="2000" b="1" dirty="0">
              <a:solidFill>
                <a:schemeClr val="bg1"/>
              </a:solidFill>
              <a:latin typeface="Montserrat" panose="00000500000000000000" pitchFamily="2" charset="0"/>
            </a:endParaRPr>
          </a:p>
        </p:txBody>
      </p:sp>
      <p:sp>
        <p:nvSpPr>
          <p:cNvPr id="11" name="Rectangle 10">
            <a:extLst>
              <a:ext uri="{FF2B5EF4-FFF2-40B4-BE49-F238E27FC236}">
                <a16:creationId xmlns:a16="http://schemas.microsoft.com/office/drawing/2014/main" id="{61576EAF-4D56-9990-D91A-2658107D5A9A}"/>
              </a:ext>
            </a:extLst>
          </p:cNvPr>
          <p:cNvSpPr/>
          <p:nvPr/>
        </p:nvSpPr>
        <p:spPr>
          <a:xfrm>
            <a:off x="668215" y="5065708"/>
            <a:ext cx="5294140" cy="57279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2" name="Oval 11">
            <a:extLst>
              <a:ext uri="{FF2B5EF4-FFF2-40B4-BE49-F238E27FC236}">
                <a16:creationId xmlns:a16="http://schemas.microsoft.com/office/drawing/2014/main" id="{2CBDBDE6-9848-D26F-230D-ECE69C4DFABF}"/>
              </a:ext>
            </a:extLst>
          </p:cNvPr>
          <p:cNvSpPr/>
          <p:nvPr/>
        </p:nvSpPr>
        <p:spPr>
          <a:xfrm>
            <a:off x="168812" y="5020212"/>
            <a:ext cx="689317" cy="64633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4</a:t>
            </a:r>
            <a:endParaRPr lang="en-MU" sz="2000" b="1" dirty="0">
              <a:solidFill>
                <a:schemeClr val="bg1"/>
              </a:solidFill>
              <a:latin typeface="Montserrat" panose="00000500000000000000" pitchFamily="2" charset="0"/>
            </a:endParaRPr>
          </a:p>
        </p:txBody>
      </p:sp>
      <p:sp>
        <p:nvSpPr>
          <p:cNvPr id="13" name="Rectangle 12">
            <a:extLst>
              <a:ext uri="{FF2B5EF4-FFF2-40B4-BE49-F238E27FC236}">
                <a16:creationId xmlns:a16="http://schemas.microsoft.com/office/drawing/2014/main" id="{AC35434A-AB20-7BE8-7F05-381490ECC599}"/>
              </a:ext>
            </a:extLst>
          </p:cNvPr>
          <p:cNvSpPr/>
          <p:nvPr/>
        </p:nvSpPr>
        <p:spPr>
          <a:xfrm>
            <a:off x="647109" y="5870175"/>
            <a:ext cx="5294140" cy="8467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4" name="Oval 13">
            <a:extLst>
              <a:ext uri="{FF2B5EF4-FFF2-40B4-BE49-F238E27FC236}">
                <a16:creationId xmlns:a16="http://schemas.microsoft.com/office/drawing/2014/main" id="{3EC03F03-2C19-B476-3DC8-8F4DC4F243C3}"/>
              </a:ext>
            </a:extLst>
          </p:cNvPr>
          <p:cNvSpPr/>
          <p:nvPr/>
        </p:nvSpPr>
        <p:spPr>
          <a:xfrm>
            <a:off x="182877" y="5836023"/>
            <a:ext cx="689317" cy="9043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5</a:t>
            </a:r>
            <a:endParaRPr lang="en-MU" sz="2000" b="1" dirty="0">
              <a:solidFill>
                <a:schemeClr val="bg1"/>
              </a:solidFill>
              <a:latin typeface="Montserrat" panose="00000500000000000000" pitchFamily="2" charset="0"/>
            </a:endParaRPr>
          </a:p>
        </p:txBody>
      </p:sp>
      <p:sp>
        <p:nvSpPr>
          <p:cNvPr id="30" name="TextBox 29">
            <a:extLst>
              <a:ext uri="{FF2B5EF4-FFF2-40B4-BE49-F238E27FC236}">
                <a16:creationId xmlns:a16="http://schemas.microsoft.com/office/drawing/2014/main" id="{2D3540B8-CEDD-D840-455A-388106819A6B}"/>
              </a:ext>
            </a:extLst>
          </p:cNvPr>
          <p:cNvSpPr txBox="1"/>
          <p:nvPr/>
        </p:nvSpPr>
        <p:spPr>
          <a:xfrm>
            <a:off x="872191" y="2008698"/>
            <a:ext cx="5111262" cy="800219"/>
          </a:xfrm>
          <a:prstGeom prst="rect">
            <a:avLst/>
          </a:prstGeom>
          <a:noFill/>
        </p:spPr>
        <p:txBody>
          <a:bodyPr wrap="square" rtlCol="0">
            <a:spAutoFit/>
          </a:bodyPr>
          <a:lstStyle/>
          <a:p>
            <a:r>
              <a:rPr lang="en-GB" b="1" dirty="0">
                <a:latin typeface="Montserrat" panose="00000500000000000000" pitchFamily="2" charset="0"/>
              </a:rPr>
              <a:t>Quality:</a:t>
            </a:r>
            <a:r>
              <a:rPr lang="en-GB" sz="1400" dirty="0">
                <a:latin typeface="Montserrat" panose="00000500000000000000" pitchFamily="2" charset="0"/>
              </a:rPr>
              <a:t>. Quality assurance processes must be fit-for-purpose, be clearly documented, accessible, and meet the needs of learners and stakeholders. </a:t>
            </a:r>
            <a:endParaRPr lang="en-MU" dirty="0">
              <a:latin typeface="Montserrat" panose="00000500000000000000" pitchFamily="2" charset="0"/>
            </a:endParaRPr>
          </a:p>
        </p:txBody>
      </p:sp>
      <p:sp>
        <p:nvSpPr>
          <p:cNvPr id="31" name="TextBox 30">
            <a:extLst>
              <a:ext uri="{FF2B5EF4-FFF2-40B4-BE49-F238E27FC236}">
                <a16:creationId xmlns:a16="http://schemas.microsoft.com/office/drawing/2014/main" id="{886F0F5B-8DDC-AA02-C029-DD0AFEC36B4D}"/>
              </a:ext>
            </a:extLst>
          </p:cNvPr>
          <p:cNvSpPr txBox="1"/>
          <p:nvPr/>
        </p:nvSpPr>
        <p:spPr>
          <a:xfrm>
            <a:off x="824127" y="2917744"/>
            <a:ext cx="5349232" cy="1015663"/>
          </a:xfrm>
          <a:prstGeom prst="rect">
            <a:avLst/>
          </a:prstGeom>
          <a:noFill/>
        </p:spPr>
        <p:txBody>
          <a:bodyPr wrap="square" rtlCol="0">
            <a:spAutoFit/>
          </a:bodyPr>
          <a:lstStyle/>
          <a:p>
            <a:r>
              <a:rPr lang="en-GB" b="1" dirty="0">
                <a:latin typeface="Montserrat" panose="00000500000000000000" pitchFamily="2" charset="0"/>
              </a:rPr>
              <a:t>Transparency:</a:t>
            </a:r>
            <a:r>
              <a:rPr lang="en-GB" sz="1400" b="1" dirty="0">
                <a:latin typeface="Montserrat" panose="00000500000000000000" pitchFamily="2" charset="0"/>
              </a:rPr>
              <a:t> </a:t>
            </a:r>
            <a:r>
              <a:rPr lang="en-GB" sz="1400" dirty="0">
                <a:latin typeface="Montserrat" panose="00000500000000000000" pitchFamily="2" charset="0"/>
              </a:rPr>
              <a:t>Micro-credentials are measurable, comparable and understandable with clear information on learning outcomes, workload, content, level, and the learning offer, as relevant.</a:t>
            </a:r>
            <a:endParaRPr lang="en-MU" dirty="0">
              <a:latin typeface="Montserrat" panose="00000500000000000000" pitchFamily="2" charset="0"/>
            </a:endParaRPr>
          </a:p>
        </p:txBody>
      </p:sp>
      <p:sp>
        <p:nvSpPr>
          <p:cNvPr id="32" name="TextBox 31">
            <a:extLst>
              <a:ext uri="{FF2B5EF4-FFF2-40B4-BE49-F238E27FC236}">
                <a16:creationId xmlns:a16="http://schemas.microsoft.com/office/drawing/2014/main" id="{7F12FC64-7419-FB05-D25B-60444379CC2D}"/>
              </a:ext>
            </a:extLst>
          </p:cNvPr>
          <p:cNvSpPr txBox="1"/>
          <p:nvPr/>
        </p:nvSpPr>
        <p:spPr>
          <a:xfrm>
            <a:off x="839365" y="4096009"/>
            <a:ext cx="5349232" cy="800219"/>
          </a:xfrm>
          <a:prstGeom prst="rect">
            <a:avLst/>
          </a:prstGeom>
          <a:noFill/>
        </p:spPr>
        <p:txBody>
          <a:bodyPr wrap="square" rtlCol="0">
            <a:spAutoFit/>
          </a:bodyPr>
          <a:lstStyle/>
          <a:p>
            <a:r>
              <a:rPr lang="en-GB" b="1" dirty="0">
                <a:latin typeface="Montserrat" panose="00000500000000000000" pitchFamily="2" charset="0"/>
              </a:rPr>
              <a:t>Relevance:</a:t>
            </a:r>
            <a:r>
              <a:rPr lang="en-GB" sz="1400" b="1" dirty="0">
                <a:latin typeface="Montserrat" panose="00000500000000000000" pitchFamily="2" charset="0"/>
              </a:rPr>
              <a:t> </a:t>
            </a:r>
            <a:r>
              <a:rPr lang="en-GB" sz="1400" dirty="0">
                <a:latin typeface="Montserrat" panose="00000500000000000000" pitchFamily="2" charset="0"/>
              </a:rPr>
              <a:t>designed as distinct, targeted learning achievements, and learning opportunities, to meet identified learning needs.</a:t>
            </a:r>
            <a:endParaRPr lang="en-MU" dirty="0">
              <a:latin typeface="Montserrat" panose="00000500000000000000" pitchFamily="2" charset="0"/>
            </a:endParaRPr>
          </a:p>
        </p:txBody>
      </p:sp>
      <p:sp>
        <p:nvSpPr>
          <p:cNvPr id="33" name="TextBox 32">
            <a:extLst>
              <a:ext uri="{FF2B5EF4-FFF2-40B4-BE49-F238E27FC236}">
                <a16:creationId xmlns:a16="http://schemas.microsoft.com/office/drawing/2014/main" id="{9E650B8D-EBB6-875B-37CF-75533F1AADF4}"/>
              </a:ext>
            </a:extLst>
          </p:cNvPr>
          <p:cNvSpPr txBox="1"/>
          <p:nvPr/>
        </p:nvSpPr>
        <p:spPr>
          <a:xfrm>
            <a:off x="781923" y="5067747"/>
            <a:ext cx="5085471" cy="584775"/>
          </a:xfrm>
          <a:prstGeom prst="rect">
            <a:avLst/>
          </a:prstGeom>
          <a:noFill/>
        </p:spPr>
        <p:txBody>
          <a:bodyPr wrap="square" rtlCol="0">
            <a:spAutoFit/>
          </a:bodyPr>
          <a:lstStyle/>
          <a:p>
            <a:r>
              <a:rPr lang="en-GB" b="1" dirty="0">
                <a:latin typeface="Montserrat" panose="00000500000000000000" pitchFamily="2" charset="0"/>
              </a:rPr>
              <a:t>Valid Assessment:</a:t>
            </a:r>
            <a:r>
              <a:rPr lang="en-GB" sz="1400" b="1" dirty="0">
                <a:latin typeface="Montserrat" panose="00000500000000000000" pitchFamily="2" charset="0"/>
              </a:rPr>
              <a:t> </a:t>
            </a:r>
            <a:r>
              <a:rPr lang="en-GB" sz="1400" dirty="0">
                <a:latin typeface="Montserrat" panose="00000500000000000000" pitchFamily="2" charset="0"/>
              </a:rPr>
              <a:t>learning outcomes are assessed against transparent standards</a:t>
            </a:r>
            <a:endParaRPr lang="en-MU" dirty="0">
              <a:latin typeface="Montserrat" panose="00000500000000000000" pitchFamily="2" charset="0"/>
            </a:endParaRPr>
          </a:p>
        </p:txBody>
      </p:sp>
      <p:sp>
        <p:nvSpPr>
          <p:cNvPr id="34" name="TextBox 33">
            <a:extLst>
              <a:ext uri="{FF2B5EF4-FFF2-40B4-BE49-F238E27FC236}">
                <a16:creationId xmlns:a16="http://schemas.microsoft.com/office/drawing/2014/main" id="{901FB2E8-5976-6EDA-77A0-7F86187B1209}"/>
              </a:ext>
            </a:extLst>
          </p:cNvPr>
          <p:cNvSpPr txBox="1"/>
          <p:nvPr/>
        </p:nvSpPr>
        <p:spPr>
          <a:xfrm>
            <a:off x="839365" y="5893570"/>
            <a:ext cx="4970589" cy="800219"/>
          </a:xfrm>
          <a:prstGeom prst="rect">
            <a:avLst/>
          </a:prstGeom>
          <a:noFill/>
        </p:spPr>
        <p:txBody>
          <a:bodyPr wrap="square" rtlCol="0">
            <a:spAutoFit/>
          </a:bodyPr>
          <a:lstStyle/>
          <a:p>
            <a:r>
              <a:rPr lang="en-GB" b="1" dirty="0">
                <a:latin typeface="Montserrat" panose="00000500000000000000" pitchFamily="2" charset="0"/>
              </a:rPr>
              <a:t>Recognition:</a:t>
            </a:r>
            <a:r>
              <a:rPr lang="en-GB" sz="1400" b="1" dirty="0">
                <a:latin typeface="Montserrat" panose="00000500000000000000" pitchFamily="2" charset="0"/>
              </a:rPr>
              <a:t> </a:t>
            </a:r>
            <a:r>
              <a:rPr lang="en-GB" sz="1400" dirty="0">
                <a:latin typeface="Montserrat" panose="00000500000000000000" pitchFamily="2" charset="0"/>
              </a:rPr>
              <a:t> recognised for academic or employment purposes based on standard</a:t>
            </a:r>
          </a:p>
          <a:p>
            <a:r>
              <a:rPr lang="en-GB" sz="1400" dirty="0">
                <a:latin typeface="Montserrat" panose="00000500000000000000" pitchFamily="2" charset="0"/>
              </a:rPr>
              <a:t>recognition procedures</a:t>
            </a:r>
            <a:endParaRPr lang="en-MU" dirty="0">
              <a:latin typeface="Montserrat" panose="00000500000000000000" pitchFamily="2" charset="0"/>
            </a:endParaRPr>
          </a:p>
        </p:txBody>
      </p:sp>
      <p:sp>
        <p:nvSpPr>
          <p:cNvPr id="35" name="Rectangle 34">
            <a:extLst>
              <a:ext uri="{FF2B5EF4-FFF2-40B4-BE49-F238E27FC236}">
                <a16:creationId xmlns:a16="http://schemas.microsoft.com/office/drawing/2014/main" id="{5D392F01-6D3A-B9AC-AD97-77D30DD63593}"/>
              </a:ext>
            </a:extLst>
          </p:cNvPr>
          <p:cNvSpPr/>
          <p:nvPr/>
        </p:nvSpPr>
        <p:spPr>
          <a:xfrm>
            <a:off x="6721151" y="2030959"/>
            <a:ext cx="5264824" cy="6345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36" name="Oval 35">
            <a:extLst>
              <a:ext uri="{FF2B5EF4-FFF2-40B4-BE49-F238E27FC236}">
                <a16:creationId xmlns:a16="http://schemas.microsoft.com/office/drawing/2014/main" id="{2A0FA783-8E30-287E-1450-0D34FB6FB08D}"/>
              </a:ext>
            </a:extLst>
          </p:cNvPr>
          <p:cNvSpPr/>
          <p:nvPr/>
        </p:nvSpPr>
        <p:spPr>
          <a:xfrm>
            <a:off x="6241668" y="2009500"/>
            <a:ext cx="689317" cy="64633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6</a:t>
            </a:r>
            <a:endParaRPr lang="en-MU" sz="2000" b="1" dirty="0">
              <a:solidFill>
                <a:schemeClr val="bg1"/>
              </a:solidFill>
              <a:latin typeface="Montserrat" panose="00000500000000000000" pitchFamily="2" charset="0"/>
            </a:endParaRPr>
          </a:p>
        </p:txBody>
      </p:sp>
      <p:sp>
        <p:nvSpPr>
          <p:cNvPr id="37" name="Rectangle 36">
            <a:extLst>
              <a:ext uri="{FF2B5EF4-FFF2-40B4-BE49-F238E27FC236}">
                <a16:creationId xmlns:a16="http://schemas.microsoft.com/office/drawing/2014/main" id="{649D0E1F-1C39-BD8A-1C55-09691E7569F0}"/>
              </a:ext>
            </a:extLst>
          </p:cNvPr>
          <p:cNvSpPr/>
          <p:nvPr/>
        </p:nvSpPr>
        <p:spPr>
          <a:xfrm>
            <a:off x="6705900" y="2939366"/>
            <a:ext cx="5294143" cy="5847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MU" dirty="0"/>
          </a:p>
        </p:txBody>
      </p:sp>
      <p:sp>
        <p:nvSpPr>
          <p:cNvPr id="38" name="Oval 37">
            <a:extLst>
              <a:ext uri="{FF2B5EF4-FFF2-40B4-BE49-F238E27FC236}">
                <a16:creationId xmlns:a16="http://schemas.microsoft.com/office/drawing/2014/main" id="{BE8A566E-FEB8-17A3-4D19-C77E3083ACEF}"/>
              </a:ext>
            </a:extLst>
          </p:cNvPr>
          <p:cNvSpPr/>
          <p:nvPr/>
        </p:nvSpPr>
        <p:spPr>
          <a:xfrm>
            <a:off x="6241669" y="2888532"/>
            <a:ext cx="689317" cy="64633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7</a:t>
            </a:r>
            <a:endParaRPr lang="en-MU" sz="2000" b="1" dirty="0">
              <a:solidFill>
                <a:schemeClr val="bg1"/>
              </a:solidFill>
              <a:latin typeface="Montserrat" panose="00000500000000000000" pitchFamily="2" charset="0"/>
            </a:endParaRPr>
          </a:p>
        </p:txBody>
      </p:sp>
      <p:sp>
        <p:nvSpPr>
          <p:cNvPr id="39" name="Rectangle 38">
            <a:extLst>
              <a:ext uri="{FF2B5EF4-FFF2-40B4-BE49-F238E27FC236}">
                <a16:creationId xmlns:a16="http://schemas.microsoft.com/office/drawing/2014/main" id="{FEF4A092-2DEC-7482-286E-52EE5B91E7DE}"/>
              </a:ext>
            </a:extLst>
          </p:cNvPr>
          <p:cNvSpPr/>
          <p:nvPr/>
        </p:nvSpPr>
        <p:spPr>
          <a:xfrm>
            <a:off x="6702387" y="3694667"/>
            <a:ext cx="5294141" cy="6415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40" name="Oval 39">
            <a:extLst>
              <a:ext uri="{FF2B5EF4-FFF2-40B4-BE49-F238E27FC236}">
                <a16:creationId xmlns:a16="http://schemas.microsoft.com/office/drawing/2014/main" id="{59A6DB53-2E3C-55FE-7632-B8E74B30F92A}"/>
              </a:ext>
            </a:extLst>
          </p:cNvPr>
          <p:cNvSpPr/>
          <p:nvPr/>
        </p:nvSpPr>
        <p:spPr>
          <a:xfrm>
            <a:off x="6238155" y="3674415"/>
            <a:ext cx="689317" cy="67202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8</a:t>
            </a:r>
            <a:endParaRPr lang="en-MU" sz="2000" b="1" dirty="0">
              <a:solidFill>
                <a:schemeClr val="bg1"/>
              </a:solidFill>
              <a:latin typeface="Montserrat" panose="00000500000000000000" pitchFamily="2" charset="0"/>
            </a:endParaRPr>
          </a:p>
        </p:txBody>
      </p:sp>
      <p:sp>
        <p:nvSpPr>
          <p:cNvPr id="41" name="Rectangle 40">
            <a:extLst>
              <a:ext uri="{FF2B5EF4-FFF2-40B4-BE49-F238E27FC236}">
                <a16:creationId xmlns:a16="http://schemas.microsoft.com/office/drawing/2014/main" id="{72CFB469-38D4-9CA8-CD79-626EA15E0552}"/>
              </a:ext>
            </a:extLst>
          </p:cNvPr>
          <p:cNvSpPr/>
          <p:nvPr/>
        </p:nvSpPr>
        <p:spPr>
          <a:xfrm>
            <a:off x="6721151" y="4564011"/>
            <a:ext cx="5294140" cy="10402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42" name="Oval 41">
            <a:extLst>
              <a:ext uri="{FF2B5EF4-FFF2-40B4-BE49-F238E27FC236}">
                <a16:creationId xmlns:a16="http://schemas.microsoft.com/office/drawing/2014/main" id="{18381C15-47D3-CEA7-2DD9-FDE628AC8FAE}"/>
              </a:ext>
            </a:extLst>
          </p:cNvPr>
          <p:cNvSpPr/>
          <p:nvPr/>
        </p:nvSpPr>
        <p:spPr>
          <a:xfrm>
            <a:off x="6221748" y="4468690"/>
            <a:ext cx="689317" cy="117377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9</a:t>
            </a:r>
            <a:endParaRPr lang="en-MU" sz="2000" b="1" dirty="0">
              <a:solidFill>
                <a:schemeClr val="bg1"/>
              </a:solidFill>
              <a:latin typeface="Montserrat" panose="00000500000000000000" pitchFamily="2" charset="0"/>
            </a:endParaRPr>
          </a:p>
        </p:txBody>
      </p:sp>
      <p:sp>
        <p:nvSpPr>
          <p:cNvPr id="43" name="Rectangle 42">
            <a:extLst>
              <a:ext uri="{FF2B5EF4-FFF2-40B4-BE49-F238E27FC236}">
                <a16:creationId xmlns:a16="http://schemas.microsoft.com/office/drawing/2014/main" id="{980B8007-BB9C-A374-CD1C-13CE8B9A03CC}"/>
              </a:ext>
            </a:extLst>
          </p:cNvPr>
          <p:cNvSpPr/>
          <p:nvPr/>
        </p:nvSpPr>
        <p:spPr>
          <a:xfrm>
            <a:off x="6705903" y="5761411"/>
            <a:ext cx="5294140" cy="8467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44" name="Oval 43">
            <a:extLst>
              <a:ext uri="{FF2B5EF4-FFF2-40B4-BE49-F238E27FC236}">
                <a16:creationId xmlns:a16="http://schemas.microsoft.com/office/drawing/2014/main" id="{72331F70-B78E-04C3-275A-3E710E1005DC}"/>
              </a:ext>
            </a:extLst>
          </p:cNvPr>
          <p:cNvSpPr/>
          <p:nvPr/>
        </p:nvSpPr>
        <p:spPr>
          <a:xfrm>
            <a:off x="6241671" y="5837187"/>
            <a:ext cx="689317" cy="64633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ontserrat" panose="00000500000000000000" pitchFamily="2" charset="0"/>
              </a:rPr>
              <a:t>10</a:t>
            </a:r>
            <a:endParaRPr lang="en-MU" sz="2000" b="1" dirty="0">
              <a:solidFill>
                <a:schemeClr val="bg1"/>
              </a:solidFill>
              <a:latin typeface="Montserrat" panose="00000500000000000000" pitchFamily="2" charset="0"/>
            </a:endParaRPr>
          </a:p>
        </p:txBody>
      </p:sp>
      <p:sp>
        <p:nvSpPr>
          <p:cNvPr id="45" name="TextBox 44">
            <a:extLst>
              <a:ext uri="{FF2B5EF4-FFF2-40B4-BE49-F238E27FC236}">
                <a16:creationId xmlns:a16="http://schemas.microsoft.com/office/drawing/2014/main" id="{1B55B126-35FF-B3CB-7048-4739107967E0}"/>
              </a:ext>
            </a:extLst>
          </p:cNvPr>
          <p:cNvSpPr txBox="1"/>
          <p:nvPr/>
        </p:nvSpPr>
        <p:spPr>
          <a:xfrm>
            <a:off x="6898159" y="2035719"/>
            <a:ext cx="5111262" cy="584775"/>
          </a:xfrm>
          <a:prstGeom prst="rect">
            <a:avLst/>
          </a:prstGeom>
          <a:noFill/>
        </p:spPr>
        <p:txBody>
          <a:bodyPr wrap="square" rtlCol="0">
            <a:spAutoFit/>
          </a:bodyPr>
          <a:lstStyle/>
          <a:p>
            <a:r>
              <a:rPr lang="en-GB" b="1" dirty="0">
                <a:latin typeface="Montserrat" panose="00000500000000000000" pitchFamily="2" charset="0"/>
              </a:rPr>
              <a:t>Portability:</a:t>
            </a:r>
            <a:r>
              <a:rPr lang="en-GB" sz="1400" dirty="0">
                <a:latin typeface="Montserrat" panose="00000500000000000000" pitchFamily="2" charset="0"/>
              </a:rPr>
              <a:t>. owned by the credential-holder and may be stored and shared easily</a:t>
            </a:r>
            <a:endParaRPr lang="en-MU" dirty="0">
              <a:latin typeface="Montserrat" panose="00000500000000000000" pitchFamily="2" charset="0"/>
            </a:endParaRPr>
          </a:p>
        </p:txBody>
      </p:sp>
      <p:sp>
        <p:nvSpPr>
          <p:cNvPr id="46" name="TextBox 45">
            <a:extLst>
              <a:ext uri="{FF2B5EF4-FFF2-40B4-BE49-F238E27FC236}">
                <a16:creationId xmlns:a16="http://schemas.microsoft.com/office/drawing/2014/main" id="{0892355A-90EE-6829-9553-762F1080B325}"/>
              </a:ext>
            </a:extLst>
          </p:cNvPr>
          <p:cNvSpPr txBox="1"/>
          <p:nvPr/>
        </p:nvSpPr>
        <p:spPr>
          <a:xfrm>
            <a:off x="6933327" y="2959391"/>
            <a:ext cx="5076094" cy="584775"/>
          </a:xfrm>
          <a:prstGeom prst="rect">
            <a:avLst/>
          </a:prstGeom>
          <a:noFill/>
        </p:spPr>
        <p:txBody>
          <a:bodyPr wrap="square" rtlCol="0">
            <a:spAutoFit/>
          </a:bodyPr>
          <a:lstStyle/>
          <a:p>
            <a:r>
              <a:rPr lang="en-GB" b="1" dirty="0">
                <a:latin typeface="Montserrat" panose="00000500000000000000" pitchFamily="2" charset="0"/>
              </a:rPr>
              <a:t>Learner Centred:</a:t>
            </a:r>
            <a:r>
              <a:rPr lang="en-GB" sz="1400" b="1" dirty="0">
                <a:latin typeface="Montserrat" panose="00000500000000000000" pitchFamily="2" charset="0"/>
              </a:rPr>
              <a:t> </a:t>
            </a:r>
            <a:r>
              <a:rPr lang="en-GB" sz="1400" dirty="0">
                <a:latin typeface="Montserrat" panose="00000500000000000000" pitchFamily="2" charset="0"/>
              </a:rPr>
              <a:t>designed to meet the needs of the target group of learners.</a:t>
            </a:r>
            <a:endParaRPr lang="en-MU" dirty="0">
              <a:latin typeface="Montserrat" panose="00000500000000000000" pitchFamily="2" charset="0"/>
            </a:endParaRPr>
          </a:p>
        </p:txBody>
      </p:sp>
      <p:sp>
        <p:nvSpPr>
          <p:cNvPr id="47" name="TextBox 46">
            <a:extLst>
              <a:ext uri="{FF2B5EF4-FFF2-40B4-BE49-F238E27FC236}">
                <a16:creationId xmlns:a16="http://schemas.microsoft.com/office/drawing/2014/main" id="{0C28EECC-C3A4-07DC-4645-7DB067624B0B}"/>
              </a:ext>
            </a:extLst>
          </p:cNvPr>
          <p:cNvSpPr txBox="1"/>
          <p:nvPr/>
        </p:nvSpPr>
        <p:spPr>
          <a:xfrm>
            <a:off x="6927472" y="3707326"/>
            <a:ext cx="5104211" cy="584775"/>
          </a:xfrm>
          <a:prstGeom prst="rect">
            <a:avLst/>
          </a:prstGeom>
          <a:noFill/>
        </p:spPr>
        <p:txBody>
          <a:bodyPr wrap="square" rtlCol="0">
            <a:spAutoFit/>
          </a:bodyPr>
          <a:lstStyle/>
          <a:p>
            <a:r>
              <a:rPr lang="en-GB" b="1" dirty="0">
                <a:latin typeface="Montserrat" panose="00000500000000000000" pitchFamily="2" charset="0"/>
              </a:rPr>
              <a:t>Authentic:</a:t>
            </a:r>
            <a:r>
              <a:rPr lang="en-GB" sz="1400" b="1" dirty="0">
                <a:latin typeface="Montserrat" panose="00000500000000000000" pitchFamily="2" charset="0"/>
              </a:rPr>
              <a:t> </a:t>
            </a:r>
            <a:r>
              <a:rPr lang="en-GB" sz="1400" dirty="0">
                <a:latin typeface="Montserrat" panose="00000500000000000000" pitchFamily="2" charset="0"/>
              </a:rPr>
              <a:t>contain sufficient information to check the identity of learner, issuer, and the date and location</a:t>
            </a:r>
            <a:endParaRPr lang="en-MU" dirty="0">
              <a:latin typeface="Montserrat" panose="00000500000000000000" pitchFamily="2" charset="0"/>
            </a:endParaRPr>
          </a:p>
        </p:txBody>
      </p:sp>
      <p:sp>
        <p:nvSpPr>
          <p:cNvPr id="48" name="TextBox 47">
            <a:extLst>
              <a:ext uri="{FF2B5EF4-FFF2-40B4-BE49-F238E27FC236}">
                <a16:creationId xmlns:a16="http://schemas.microsoft.com/office/drawing/2014/main" id="{E1CE6728-6844-D040-B812-579A2D6995CD}"/>
              </a:ext>
            </a:extLst>
          </p:cNvPr>
          <p:cNvSpPr txBox="1"/>
          <p:nvPr/>
        </p:nvSpPr>
        <p:spPr>
          <a:xfrm>
            <a:off x="6893473" y="4574507"/>
            <a:ext cx="5085471" cy="1015663"/>
          </a:xfrm>
          <a:prstGeom prst="rect">
            <a:avLst/>
          </a:prstGeom>
          <a:noFill/>
        </p:spPr>
        <p:txBody>
          <a:bodyPr wrap="square" rtlCol="0">
            <a:spAutoFit/>
          </a:bodyPr>
          <a:lstStyle/>
          <a:p>
            <a:r>
              <a:rPr lang="en-GB" b="1" dirty="0">
                <a:latin typeface="Montserrat" panose="00000500000000000000" pitchFamily="2" charset="0"/>
              </a:rPr>
              <a:t>Learning Pathways:</a:t>
            </a:r>
            <a:r>
              <a:rPr lang="en-GB" sz="1400" b="1" dirty="0">
                <a:latin typeface="Montserrat" panose="00000500000000000000" pitchFamily="2" charset="0"/>
              </a:rPr>
              <a:t> </a:t>
            </a:r>
            <a:r>
              <a:rPr lang="en-GB" sz="1400" dirty="0">
                <a:latin typeface="Montserrat" panose="00000500000000000000" pitchFamily="2" charset="0"/>
              </a:rPr>
              <a:t>designed to support flexible learning pathways, including the possibility to</a:t>
            </a:r>
          </a:p>
          <a:p>
            <a:r>
              <a:rPr lang="en-GB" sz="1400" dirty="0">
                <a:latin typeface="Montserrat" panose="00000500000000000000" pitchFamily="2" charset="0"/>
              </a:rPr>
              <a:t>stack, validate, and recognise micro-credentials from across different systems</a:t>
            </a:r>
            <a:endParaRPr lang="en-MU" dirty="0">
              <a:latin typeface="Montserrat" panose="00000500000000000000" pitchFamily="2" charset="0"/>
            </a:endParaRPr>
          </a:p>
        </p:txBody>
      </p:sp>
      <p:sp>
        <p:nvSpPr>
          <p:cNvPr id="49" name="TextBox 48">
            <a:extLst>
              <a:ext uri="{FF2B5EF4-FFF2-40B4-BE49-F238E27FC236}">
                <a16:creationId xmlns:a16="http://schemas.microsoft.com/office/drawing/2014/main" id="{DC72B9B9-A110-62C5-CCFC-DC4EA41DBE7E}"/>
              </a:ext>
            </a:extLst>
          </p:cNvPr>
          <p:cNvSpPr txBox="1"/>
          <p:nvPr/>
        </p:nvSpPr>
        <p:spPr>
          <a:xfrm>
            <a:off x="6940363" y="5756670"/>
            <a:ext cx="4970589" cy="800219"/>
          </a:xfrm>
          <a:prstGeom prst="rect">
            <a:avLst/>
          </a:prstGeom>
          <a:noFill/>
        </p:spPr>
        <p:txBody>
          <a:bodyPr wrap="square" rtlCol="0">
            <a:spAutoFit/>
          </a:bodyPr>
          <a:lstStyle/>
          <a:p>
            <a:r>
              <a:rPr lang="en-GB" b="1" dirty="0">
                <a:latin typeface="Montserrat" panose="00000500000000000000" pitchFamily="2" charset="0"/>
              </a:rPr>
              <a:t>Information and guidance:</a:t>
            </a:r>
            <a:r>
              <a:rPr lang="en-GB" sz="1400" b="1" dirty="0">
                <a:latin typeface="Montserrat" panose="00000500000000000000" pitchFamily="2" charset="0"/>
              </a:rPr>
              <a:t> </a:t>
            </a:r>
            <a:r>
              <a:rPr lang="en-GB" sz="1400" dirty="0">
                <a:latin typeface="Montserrat" panose="00000500000000000000" pitchFamily="2" charset="0"/>
              </a:rPr>
              <a:t> Incorporated in lifelong learning guidance services and reach the broadest possible learner groups, in inclusive way</a:t>
            </a:r>
            <a:endParaRPr lang="en-MU" dirty="0">
              <a:latin typeface="Montserrat" panose="00000500000000000000" pitchFamily="2" charset="0"/>
            </a:endParaRPr>
          </a:p>
        </p:txBody>
      </p:sp>
      <p:sp>
        <p:nvSpPr>
          <p:cNvPr id="50" name="TextBox 49">
            <a:extLst>
              <a:ext uri="{FF2B5EF4-FFF2-40B4-BE49-F238E27FC236}">
                <a16:creationId xmlns:a16="http://schemas.microsoft.com/office/drawing/2014/main" id="{590FF01B-AAD6-C88D-1C31-9613B5DEA26B}"/>
              </a:ext>
            </a:extLst>
          </p:cNvPr>
          <p:cNvSpPr txBox="1"/>
          <p:nvPr/>
        </p:nvSpPr>
        <p:spPr>
          <a:xfrm>
            <a:off x="3097161" y="6656150"/>
            <a:ext cx="9094839" cy="253916"/>
          </a:xfrm>
          <a:prstGeom prst="rect">
            <a:avLst/>
          </a:prstGeom>
          <a:noFill/>
        </p:spPr>
        <p:txBody>
          <a:bodyPr wrap="square" rtlCol="0">
            <a:spAutoFit/>
          </a:bodyPr>
          <a:lstStyle/>
          <a:p>
            <a:pPr algn="r"/>
            <a:r>
              <a:rPr lang="en-GB" sz="1050" dirty="0">
                <a:latin typeface="Montserrat" panose="00000500000000000000" pitchFamily="2" charset="0"/>
              </a:rPr>
              <a:t>https://education.ec.europa.eu/sites/default/files/2022-01/micro-credentials%20brochure%20updated.pdf</a:t>
            </a:r>
            <a:endParaRPr lang="en-MU" sz="1050" dirty="0">
              <a:latin typeface="Montserrat" panose="00000500000000000000" pitchFamily="2" charset="0"/>
            </a:endParaRPr>
          </a:p>
        </p:txBody>
      </p:sp>
    </p:spTree>
    <p:extLst>
      <p:ext uri="{BB962C8B-B14F-4D97-AF65-F5344CB8AC3E}">
        <p14:creationId xmlns:p14="http://schemas.microsoft.com/office/powerpoint/2010/main" val="1757703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Right 22">
            <a:extLst>
              <a:ext uri="{FF2B5EF4-FFF2-40B4-BE49-F238E27FC236}">
                <a16:creationId xmlns:a16="http://schemas.microsoft.com/office/drawing/2014/main" id="{BA3A5548-C136-2678-C4CC-DCEE364B4922}"/>
              </a:ext>
            </a:extLst>
          </p:cNvPr>
          <p:cNvSpPr/>
          <p:nvPr/>
        </p:nvSpPr>
        <p:spPr>
          <a:xfrm>
            <a:off x="410890" y="4739058"/>
            <a:ext cx="4113153" cy="865473"/>
          </a:xfrm>
          <a:prstGeom prst="rightArrow">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1" name="Arrow: Right 20">
            <a:extLst>
              <a:ext uri="{FF2B5EF4-FFF2-40B4-BE49-F238E27FC236}">
                <a16:creationId xmlns:a16="http://schemas.microsoft.com/office/drawing/2014/main" id="{2D2D0927-9377-07D8-03BC-A13AB170E6A3}"/>
              </a:ext>
            </a:extLst>
          </p:cNvPr>
          <p:cNvSpPr/>
          <p:nvPr/>
        </p:nvSpPr>
        <p:spPr>
          <a:xfrm>
            <a:off x="453092" y="3611926"/>
            <a:ext cx="4070951" cy="865473"/>
          </a:xfrm>
          <a:prstGeom prst="rightArrow">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2" name="TextBox 21">
            <a:extLst>
              <a:ext uri="{FF2B5EF4-FFF2-40B4-BE49-F238E27FC236}">
                <a16:creationId xmlns:a16="http://schemas.microsoft.com/office/drawing/2014/main" id="{AFDF4AFC-6258-D7BF-9845-866DD61D4FBD}"/>
              </a:ext>
            </a:extLst>
          </p:cNvPr>
          <p:cNvSpPr txBox="1"/>
          <p:nvPr/>
        </p:nvSpPr>
        <p:spPr>
          <a:xfrm>
            <a:off x="561519" y="3871629"/>
            <a:ext cx="5632948" cy="369332"/>
          </a:xfrm>
          <a:prstGeom prst="rect">
            <a:avLst/>
          </a:prstGeom>
          <a:noFill/>
        </p:spPr>
        <p:txBody>
          <a:bodyPr wrap="square" rtlCol="0">
            <a:spAutoFit/>
          </a:bodyPr>
          <a:lstStyle/>
          <a:p>
            <a:r>
              <a:rPr lang="en-GB" b="1" i="0" dirty="0">
                <a:solidFill>
                  <a:srgbClr val="2E2F30"/>
                </a:solidFill>
                <a:effectLst/>
                <a:latin typeface="Montserrat" panose="00000500000000000000" pitchFamily="2" charset="0"/>
              </a:rPr>
              <a:t>Flexible Learning Pathways</a:t>
            </a:r>
            <a:endParaRPr lang="en-MU" dirty="0">
              <a:latin typeface="Montserrat" panose="00000500000000000000" pitchFamily="2" charset="0"/>
            </a:endParaRPr>
          </a:p>
        </p:txBody>
      </p:sp>
      <p:sp>
        <p:nvSpPr>
          <p:cNvPr id="20" name="Arrow: Right 19">
            <a:extLst>
              <a:ext uri="{FF2B5EF4-FFF2-40B4-BE49-F238E27FC236}">
                <a16:creationId xmlns:a16="http://schemas.microsoft.com/office/drawing/2014/main" id="{AC4DAD0D-1EF3-48D1-3F28-D108CA61269D}"/>
              </a:ext>
            </a:extLst>
          </p:cNvPr>
          <p:cNvSpPr/>
          <p:nvPr/>
        </p:nvSpPr>
        <p:spPr>
          <a:xfrm>
            <a:off x="453093" y="2344840"/>
            <a:ext cx="4070952" cy="859627"/>
          </a:xfrm>
          <a:prstGeom prst="rightArrow">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 name="Title 1">
            <a:extLst>
              <a:ext uri="{FF2B5EF4-FFF2-40B4-BE49-F238E27FC236}">
                <a16:creationId xmlns:a16="http://schemas.microsoft.com/office/drawing/2014/main" id="{4F6BAD30-1075-DAC2-9045-38A0FA833EFB}"/>
              </a:ext>
            </a:extLst>
          </p:cNvPr>
          <p:cNvSpPr>
            <a:spLocks noGrp="1"/>
          </p:cNvSpPr>
          <p:nvPr>
            <p:ph type="title"/>
          </p:nvPr>
        </p:nvSpPr>
        <p:spPr>
          <a:xfrm>
            <a:off x="50410" y="-60427"/>
            <a:ext cx="10515600" cy="1325563"/>
          </a:xfrm>
        </p:spPr>
        <p:txBody>
          <a:bodyPr>
            <a:normAutofit/>
          </a:bodyPr>
          <a:lstStyle/>
          <a:p>
            <a:r>
              <a:rPr lang="en-CA" sz="3200" dirty="0">
                <a:latin typeface="Montserrat" panose="00000500000000000000" pitchFamily="2" charset="0"/>
              </a:rPr>
              <a:t>Micro-credential policy requirements</a:t>
            </a:r>
            <a:endParaRPr lang="en-MU" sz="3200" dirty="0">
              <a:latin typeface="Montserrat" panose="00000500000000000000" pitchFamily="2" charset="0"/>
            </a:endParaRPr>
          </a:p>
        </p:txBody>
      </p:sp>
      <p:sp>
        <p:nvSpPr>
          <p:cNvPr id="4" name="Arrow: Right 3">
            <a:extLst>
              <a:ext uri="{FF2B5EF4-FFF2-40B4-BE49-F238E27FC236}">
                <a16:creationId xmlns:a16="http://schemas.microsoft.com/office/drawing/2014/main" id="{02397C29-BE7D-6D87-AC50-1425AF38A3D2}"/>
              </a:ext>
            </a:extLst>
          </p:cNvPr>
          <p:cNvSpPr/>
          <p:nvPr/>
        </p:nvSpPr>
        <p:spPr>
          <a:xfrm>
            <a:off x="320735" y="1222465"/>
            <a:ext cx="4203309" cy="865473"/>
          </a:xfrm>
          <a:prstGeom prst="rightArrow">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pic>
        <p:nvPicPr>
          <p:cNvPr id="5" name="Graphic 4" descr="Badge 1 with solid fill">
            <a:extLst>
              <a:ext uri="{FF2B5EF4-FFF2-40B4-BE49-F238E27FC236}">
                <a16:creationId xmlns:a16="http://schemas.microsoft.com/office/drawing/2014/main" id="{E2061C83-70D5-F2E3-C4E4-E0BB167A8E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79" y="1283012"/>
            <a:ext cx="713936" cy="713936"/>
          </a:xfrm>
          <a:prstGeom prst="rect">
            <a:avLst/>
          </a:prstGeom>
        </p:spPr>
      </p:pic>
      <p:sp>
        <p:nvSpPr>
          <p:cNvPr id="6" name="TextBox 5">
            <a:extLst>
              <a:ext uri="{FF2B5EF4-FFF2-40B4-BE49-F238E27FC236}">
                <a16:creationId xmlns:a16="http://schemas.microsoft.com/office/drawing/2014/main" id="{781B639D-DBFB-C292-F659-251767C7648A}"/>
              </a:ext>
            </a:extLst>
          </p:cNvPr>
          <p:cNvSpPr txBox="1"/>
          <p:nvPr/>
        </p:nvSpPr>
        <p:spPr>
          <a:xfrm>
            <a:off x="516439" y="1476193"/>
            <a:ext cx="4685725" cy="369332"/>
          </a:xfrm>
          <a:prstGeom prst="rect">
            <a:avLst/>
          </a:prstGeom>
          <a:noFill/>
        </p:spPr>
        <p:txBody>
          <a:bodyPr wrap="square" rtlCol="0">
            <a:spAutoFit/>
          </a:bodyPr>
          <a:lstStyle/>
          <a:p>
            <a:r>
              <a:rPr lang="en-GB" b="1" i="0" dirty="0">
                <a:solidFill>
                  <a:srgbClr val="2E2F30"/>
                </a:solidFill>
                <a:effectLst/>
                <a:latin typeface="Montserrat" panose="00000500000000000000" pitchFamily="2" charset="0"/>
              </a:rPr>
              <a:t>Recognition and Accreditation</a:t>
            </a:r>
            <a:endParaRPr lang="en-MU" dirty="0">
              <a:latin typeface="Montserrat" panose="00000500000000000000" pitchFamily="2" charset="0"/>
            </a:endParaRPr>
          </a:p>
        </p:txBody>
      </p:sp>
      <p:sp>
        <p:nvSpPr>
          <p:cNvPr id="8" name="TextBox 7">
            <a:extLst>
              <a:ext uri="{FF2B5EF4-FFF2-40B4-BE49-F238E27FC236}">
                <a16:creationId xmlns:a16="http://schemas.microsoft.com/office/drawing/2014/main" id="{BB91F3F4-B478-9EDB-97AB-45DB100DE458}"/>
              </a:ext>
            </a:extLst>
          </p:cNvPr>
          <p:cNvSpPr txBox="1"/>
          <p:nvPr/>
        </p:nvSpPr>
        <p:spPr>
          <a:xfrm>
            <a:off x="591178" y="2594878"/>
            <a:ext cx="5632948" cy="369332"/>
          </a:xfrm>
          <a:prstGeom prst="rect">
            <a:avLst/>
          </a:prstGeom>
          <a:noFill/>
        </p:spPr>
        <p:txBody>
          <a:bodyPr wrap="square" rtlCol="0">
            <a:spAutoFit/>
          </a:bodyPr>
          <a:lstStyle/>
          <a:p>
            <a:r>
              <a:rPr lang="en-GB" b="1" i="0" dirty="0">
                <a:solidFill>
                  <a:srgbClr val="2E2F30"/>
                </a:solidFill>
                <a:effectLst/>
                <a:latin typeface="Montserrat" panose="00000500000000000000" pitchFamily="2" charset="0"/>
              </a:rPr>
              <a:t>Quality Assurance </a:t>
            </a:r>
            <a:endParaRPr lang="en-MU" dirty="0">
              <a:latin typeface="Montserrat" panose="00000500000000000000" pitchFamily="2" charset="0"/>
            </a:endParaRPr>
          </a:p>
        </p:txBody>
      </p:sp>
      <p:pic>
        <p:nvPicPr>
          <p:cNvPr id="11" name="Graphic 10" descr="Badge with solid fill">
            <a:extLst>
              <a:ext uri="{FF2B5EF4-FFF2-40B4-BE49-F238E27FC236}">
                <a16:creationId xmlns:a16="http://schemas.microsoft.com/office/drawing/2014/main" id="{2F1D5FE8-6E81-B962-4732-C9A276469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79" y="2427129"/>
            <a:ext cx="759246" cy="759246"/>
          </a:xfrm>
          <a:prstGeom prst="rect">
            <a:avLst/>
          </a:prstGeom>
        </p:spPr>
      </p:pic>
      <p:pic>
        <p:nvPicPr>
          <p:cNvPr id="13" name="Graphic 12" descr="Badge 3 with solid fill">
            <a:extLst>
              <a:ext uri="{FF2B5EF4-FFF2-40B4-BE49-F238E27FC236}">
                <a16:creationId xmlns:a16="http://schemas.microsoft.com/office/drawing/2014/main" id="{D7FB4FCE-AB0A-27D1-8974-E711B718C0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233" y="3708440"/>
            <a:ext cx="674443" cy="674443"/>
          </a:xfrm>
          <a:prstGeom prst="rect">
            <a:avLst/>
          </a:prstGeom>
        </p:spPr>
      </p:pic>
      <p:pic>
        <p:nvPicPr>
          <p:cNvPr id="15" name="Graphic 14" descr="Badge 4 with solid fill">
            <a:extLst>
              <a:ext uri="{FF2B5EF4-FFF2-40B4-BE49-F238E27FC236}">
                <a16:creationId xmlns:a16="http://schemas.microsoft.com/office/drawing/2014/main" id="{337E5F7B-2297-B429-BBD2-D437DB009F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88" y="4820544"/>
            <a:ext cx="674443" cy="674443"/>
          </a:xfrm>
          <a:prstGeom prst="rect">
            <a:avLst/>
          </a:prstGeom>
        </p:spPr>
      </p:pic>
      <p:sp>
        <p:nvSpPr>
          <p:cNvPr id="25" name="TextBox 24">
            <a:extLst>
              <a:ext uri="{FF2B5EF4-FFF2-40B4-BE49-F238E27FC236}">
                <a16:creationId xmlns:a16="http://schemas.microsoft.com/office/drawing/2014/main" id="{FC317040-99B5-4ABD-E4AF-A9A5C1A7274A}"/>
              </a:ext>
            </a:extLst>
          </p:cNvPr>
          <p:cNvSpPr txBox="1"/>
          <p:nvPr/>
        </p:nvSpPr>
        <p:spPr>
          <a:xfrm>
            <a:off x="519317" y="4983971"/>
            <a:ext cx="5632948" cy="369332"/>
          </a:xfrm>
          <a:prstGeom prst="rect">
            <a:avLst/>
          </a:prstGeom>
          <a:noFill/>
        </p:spPr>
        <p:txBody>
          <a:bodyPr wrap="square" rtlCol="0">
            <a:spAutoFit/>
          </a:bodyPr>
          <a:lstStyle/>
          <a:p>
            <a:r>
              <a:rPr lang="en-GB" b="1" i="0" dirty="0">
                <a:solidFill>
                  <a:srgbClr val="2E2F30"/>
                </a:solidFill>
                <a:effectLst/>
                <a:latin typeface="Montserrat" panose="00000500000000000000" pitchFamily="2" charset="0"/>
              </a:rPr>
              <a:t>Professional Development</a:t>
            </a:r>
            <a:endParaRPr lang="en-MU" dirty="0">
              <a:latin typeface="Montserrat" panose="00000500000000000000" pitchFamily="2" charset="0"/>
            </a:endParaRPr>
          </a:p>
        </p:txBody>
      </p:sp>
      <p:sp>
        <p:nvSpPr>
          <p:cNvPr id="27" name="Arrow: Right 26">
            <a:extLst>
              <a:ext uri="{FF2B5EF4-FFF2-40B4-BE49-F238E27FC236}">
                <a16:creationId xmlns:a16="http://schemas.microsoft.com/office/drawing/2014/main" id="{310A0551-6DB1-1DE0-77FC-3D30CD911DFA}"/>
              </a:ext>
            </a:extLst>
          </p:cNvPr>
          <p:cNvSpPr/>
          <p:nvPr/>
        </p:nvSpPr>
        <p:spPr>
          <a:xfrm>
            <a:off x="453092" y="5922542"/>
            <a:ext cx="4070951" cy="865473"/>
          </a:xfrm>
          <a:prstGeom prst="rightArrow">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28" name="TextBox 27">
            <a:extLst>
              <a:ext uri="{FF2B5EF4-FFF2-40B4-BE49-F238E27FC236}">
                <a16:creationId xmlns:a16="http://schemas.microsoft.com/office/drawing/2014/main" id="{71DC55BF-0543-F63E-6A73-11621BC8E935}"/>
              </a:ext>
            </a:extLst>
          </p:cNvPr>
          <p:cNvSpPr txBox="1"/>
          <p:nvPr/>
        </p:nvSpPr>
        <p:spPr>
          <a:xfrm>
            <a:off x="561519" y="6204755"/>
            <a:ext cx="5632948" cy="369332"/>
          </a:xfrm>
          <a:prstGeom prst="rect">
            <a:avLst/>
          </a:prstGeom>
          <a:noFill/>
        </p:spPr>
        <p:txBody>
          <a:bodyPr wrap="square" rtlCol="0">
            <a:spAutoFit/>
          </a:bodyPr>
          <a:lstStyle/>
          <a:p>
            <a:r>
              <a:rPr lang="en-GB" b="1" i="0" dirty="0">
                <a:solidFill>
                  <a:srgbClr val="2E2F30"/>
                </a:solidFill>
                <a:effectLst/>
                <a:latin typeface="Montserrat" panose="00000500000000000000" pitchFamily="2" charset="0"/>
              </a:rPr>
              <a:t>Upskilling and Reskilling</a:t>
            </a:r>
            <a:endParaRPr lang="en-MU" dirty="0">
              <a:latin typeface="Montserrat" panose="00000500000000000000" pitchFamily="2" charset="0"/>
            </a:endParaRPr>
          </a:p>
        </p:txBody>
      </p:sp>
      <p:pic>
        <p:nvPicPr>
          <p:cNvPr id="17" name="Graphic 16" descr="Badge 5 with solid fill">
            <a:extLst>
              <a:ext uri="{FF2B5EF4-FFF2-40B4-BE49-F238E27FC236}">
                <a16:creationId xmlns:a16="http://schemas.microsoft.com/office/drawing/2014/main" id="{FF7A9F8E-0C4C-49AD-A75E-D9706E0CB7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831" y="6005673"/>
            <a:ext cx="716788" cy="716788"/>
          </a:xfrm>
          <a:prstGeom prst="rect">
            <a:avLst/>
          </a:prstGeom>
        </p:spPr>
      </p:pic>
      <p:sp>
        <p:nvSpPr>
          <p:cNvPr id="29" name="Rectangle 28">
            <a:extLst>
              <a:ext uri="{FF2B5EF4-FFF2-40B4-BE49-F238E27FC236}">
                <a16:creationId xmlns:a16="http://schemas.microsoft.com/office/drawing/2014/main" id="{3CAC8242-B7DC-2DE8-68BD-5F60047CCC89}"/>
              </a:ext>
            </a:extLst>
          </p:cNvPr>
          <p:cNvSpPr/>
          <p:nvPr/>
        </p:nvSpPr>
        <p:spPr>
          <a:xfrm>
            <a:off x="4524044" y="1237961"/>
            <a:ext cx="7667956" cy="10261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0" i="0" dirty="0">
                <a:solidFill>
                  <a:srgbClr val="2E2F30"/>
                </a:solidFill>
                <a:effectLst/>
                <a:latin typeface="Montserrat" panose="00000500000000000000" pitchFamily="2" charset="0"/>
              </a:rPr>
              <a:t>Countries like the </a:t>
            </a:r>
            <a:r>
              <a:rPr lang="en-GB" sz="1600" b="1" i="0" dirty="0">
                <a:solidFill>
                  <a:srgbClr val="2E2F30"/>
                </a:solidFill>
                <a:effectLst/>
                <a:latin typeface="Montserrat" panose="00000500000000000000" pitchFamily="2" charset="0"/>
              </a:rPr>
              <a:t>United States, Australia, and the United Kingdom</a:t>
            </a:r>
            <a:r>
              <a:rPr lang="en-GB" sz="1600" b="0" i="0" dirty="0">
                <a:solidFill>
                  <a:srgbClr val="2E2F30"/>
                </a:solidFill>
                <a:effectLst/>
                <a:latin typeface="Montserrat" panose="00000500000000000000" pitchFamily="2" charset="0"/>
              </a:rPr>
              <a:t> have established frameworks and guidelines for recognizing and accrediting microcredentials and MOOCs within their education systems.</a:t>
            </a:r>
            <a:endParaRPr lang="en-MU" sz="1600" dirty="0">
              <a:latin typeface="Montserrat" panose="00000500000000000000" pitchFamily="2" charset="0"/>
            </a:endParaRPr>
          </a:p>
        </p:txBody>
      </p:sp>
      <p:sp>
        <p:nvSpPr>
          <p:cNvPr id="30" name="Rectangle 29">
            <a:extLst>
              <a:ext uri="{FF2B5EF4-FFF2-40B4-BE49-F238E27FC236}">
                <a16:creationId xmlns:a16="http://schemas.microsoft.com/office/drawing/2014/main" id="{010E8878-73EE-01AB-5DA1-4012D60EDD45}"/>
              </a:ext>
            </a:extLst>
          </p:cNvPr>
          <p:cNvSpPr/>
          <p:nvPr/>
        </p:nvSpPr>
        <p:spPr>
          <a:xfrm>
            <a:off x="4524044" y="2377906"/>
            <a:ext cx="7667956" cy="11041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1" i="0" dirty="0">
                <a:solidFill>
                  <a:srgbClr val="2E2F30"/>
                </a:solidFill>
                <a:effectLst/>
                <a:latin typeface="Montserrat" panose="00000500000000000000" pitchFamily="2" charset="0"/>
              </a:rPr>
              <a:t> Canada </a:t>
            </a:r>
            <a:r>
              <a:rPr lang="en-GB" sz="1600" b="0" i="0" dirty="0">
                <a:solidFill>
                  <a:srgbClr val="2E2F30"/>
                </a:solidFill>
                <a:effectLst/>
                <a:latin typeface="Montserrat" panose="00000500000000000000" pitchFamily="2" charset="0"/>
              </a:rPr>
              <a:t>has established quality assurance mechanisms to ensure the quality and credibility of microcredentials and MOOCs. For example</a:t>
            </a:r>
            <a:r>
              <a:rPr lang="en-GB" sz="1600" b="1" i="0" dirty="0">
                <a:solidFill>
                  <a:srgbClr val="2E2F30"/>
                </a:solidFill>
                <a:effectLst/>
                <a:latin typeface="Montserrat" panose="00000500000000000000" pitchFamily="2" charset="0"/>
              </a:rPr>
              <a:t>, Ontario's Micro-credential Framework </a:t>
            </a:r>
            <a:r>
              <a:rPr lang="en-GB" sz="1600" b="0" i="0" dirty="0">
                <a:solidFill>
                  <a:srgbClr val="2E2F30"/>
                </a:solidFill>
                <a:effectLst/>
                <a:latin typeface="Montserrat" panose="00000500000000000000" pitchFamily="2" charset="0"/>
              </a:rPr>
              <a:t>provides guidelines for the design, development, and assessment of microcredentials.</a:t>
            </a:r>
            <a:endParaRPr lang="en-MU" sz="1600" dirty="0">
              <a:latin typeface="Montserrat" panose="00000500000000000000" pitchFamily="2" charset="0"/>
            </a:endParaRPr>
          </a:p>
        </p:txBody>
      </p:sp>
      <p:sp>
        <p:nvSpPr>
          <p:cNvPr id="31" name="Rectangle 30">
            <a:extLst>
              <a:ext uri="{FF2B5EF4-FFF2-40B4-BE49-F238E27FC236}">
                <a16:creationId xmlns:a16="http://schemas.microsoft.com/office/drawing/2014/main" id="{206A2340-5A21-88B2-B660-4985A07A414E}"/>
              </a:ext>
            </a:extLst>
          </p:cNvPr>
          <p:cNvSpPr/>
          <p:nvPr/>
        </p:nvSpPr>
        <p:spPr>
          <a:xfrm>
            <a:off x="4524043" y="3657940"/>
            <a:ext cx="7667956" cy="91264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0" i="0" dirty="0">
                <a:solidFill>
                  <a:srgbClr val="2E2F30"/>
                </a:solidFill>
                <a:effectLst/>
                <a:latin typeface="Montserrat" panose="00000500000000000000" pitchFamily="2" charset="0"/>
              </a:rPr>
              <a:t> </a:t>
            </a:r>
            <a:r>
              <a:rPr lang="en-GB" sz="1600" b="1" i="0" dirty="0">
                <a:solidFill>
                  <a:srgbClr val="2E2F30"/>
                </a:solidFill>
                <a:effectLst/>
                <a:latin typeface="Montserrat" panose="00000500000000000000" pitchFamily="2" charset="0"/>
              </a:rPr>
              <a:t>New Zealand </a:t>
            </a:r>
            <a:r>
              <a:rPr lang="en-GB" sz="1600" b="0" i="0" dirty="0">
                <a:solidFill>
                  <a:srgbClr val="2E2F30"/>
                </a:solidFill>
                <a:effectLst/>
                <a:latin typeface="Montserrat" panose="00000500000000000000" pitchFamily="2" charset="0"/>
              </a:rPr>
              <a:t>has implemented policies that promote flexible learning pathways and recognize microcredentials as a way for individuals to gain skills and qualifications outside of traditional degree programs.</a:t>
            </a:r>
            <a:endParaRPr lang="en-MU" sz="1600" dirty="0">
              <a:latin typeface="Montserrat" panose="00000500000000000000" pitchFamily="2" charset="0"/>
            </a:endParaRPr>
          </a:p>
        </p:txBody>
      </p:sp>
      <p:sp>
        <p:nvSpPr>
          <p:cNvPr id="32" name="Rectangle 31">
            <a:extLst>
              <a:ext uri="{FF2B5EF4-FFF2-40B4-BE49-F238E27FC236}">
                <a16:creationId xmlns:a16="http://schemas.microsoft.com/office/drawing/2014/main" id="{A81C4303-57D0-D41C-D2D2-88419938DF1E}"/>
              </a:ext>
            </a:extLst>
          </p:cNvPr>
          <p:cNvSpPr/>
          <p:nvPr/>
        </p:nvSpPr>
        <p:spPr>
          <a:xfrm>
            <a:off x="4524043" y="4733775"/>
            <a:ext cx="7667956" cy="10746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1" i="0" dirty="0">
                <a:solidFill>
                  <a:srgbClr val="2E2F30"/>
                </a:solidFill>
                <a:effectLst/>
                <a:latin typeface="Montserrat" panose="00000500000000000000" pitchFamily="2" charset="0"/>
              </a:rPr>
              <a:t> Netherlands </a:t>
            </a:r>
            <a:r>
              <a:rPr lang="en-GB" sz="1600" b="0" i="0" dirty="0">
                <a:solidFill>
                  <a:srgbClr val="2E2F30"/>
                </a:solidFill>
                <a:effectLst/>
                <a:latin typeface="Montserrat" panose="00000500000000000000" pitchFamily="2" charset="0"/>
              </a:rPr>
              <a:t>has integrated microcredentials and MOOCs into their professional development programs for teachers, allowing them to acquire new skills and knowledge in a flexible and accessible manner.</a:t>
            </a:r>
            <a:endParaRPr lang="en-MU" sz="1600" dirty="0">
              <a:latin typeface="Montserrat" panose="00000500000000000000" pitchFamily="2" charset="0"/>
            </a:endParaRPr>
          </a:p>
        </p:txBody>
      </p:sp>
      <p:sp>
        <p:nvSpPr>
          <p:cNvPr id="33" name="Rectangle 32">
            <a:extLst>
              <a:ext uri="{FF2B5EF4-FFF2-40B4-BE49-F238E27FC236}">
                <a16:creationId xmlns:a16="http://schemas.microsoft.com/office/drawing/2014/main" id="{9B128BF8-4AAC-E702-918D-665E49B55839}"/>
              </a:ext>
            </a:extLst>
          </p:cNvPr>
          <p:cNvSpPr/>
          <p:nvPr/>
        </p:nvSpPr>
        <p:spPr>
          <a:xfrm>
            <a:off x="4524044" y="5924728"/>
            <a:ext cx="7667956" cy="91264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600" b="1" i="0" dirty="0">
                <a:solidFill>
                  <a:srgbClr val="2E2F30"/>
                </a:solidFill>
                <a:effectLst/>
                <a:latin typeface="Montserrat" panose="00000500000000000000" pitchFamily="2" charset="0"/>
              </a:rPr>
              <a:t>Singapore</a:t>
            </a:r>
            <a:r>
              <a:rPr lang="en-GB" sz="1600" b="0" i="0" dirty="0">
                <a:solidFill>
                  <a:srgbClr val="2E2F30"/>
                </a:solidFill>
                <a:effectLst/>
                <a:latin typeface="Montserrat" panose="00000500000000000000" pitchFamily="2" charset="0"/>
              </a:rPr>
              <a:t> has integrated microcredentials and MOOCs into their </a:t>
            </a:r>
            <a:r>
              <a:rPr lang="en-GB" sz="1600" b="1" i="0" dirty="0" err="1">
                <a:solidFill>
                  <a:srgbClr val="2E2F30"/>
                </a:solidFill>
                <a:effectLst/>
                <a:latin typeface="Montserrat" panose="00000500000000000000" pitchFamily="2" charset="0"/>
              </a:rPr>
              <a:t>SkillsFuture</a:t>
            </a:r>
            <a:r>
              <a:rPr lang="en-GB" sz="1600" b="1" i="0" dirty="0">
                <a:solidFill>
                  <a:srgbClr val="2E2F30"/>
                </a:solidFill>
                <a:effectLst/>
                <a:latin typeface="Montserrat" panose="00000500000000000000" pitchFamily="2" charset="0"/>
              </a:rPr>
              <a:t> initiative</a:t>
            </a:r>
            <a:r>
              <a:rPr lang="en-GB" sz="1600" b="0" i="0" dirty="0">
                <a:solidFill>
                  <a:srgbClr val="2E2F30"/>
                </a:solidFill>
                <a:effectLst/>
                <a:latin typeface="Montserrat" panose="00000500000000000000" pitchFamily="2" charset="0"/>
              </a:rPr>
              <a:t>, which aims to support the upskilling and reskilling of the workforce to meet evolving industry needs</a:t>
            </a:r>
            <a:endParaRPr lang="en-MU" sz="1600" dirty="0">
              <a:latin typeface="Montserrat" panose="00000500000000000000" pitchFamily="2" charset="0"/>
            </a:endParaRPr>
          </a:p>
        </p:txBody>
      </p:sp>
    </p:spTree>
    <p:extLst>
      <p:ext uri="{BB962C8B-B14F-4D97-AF65-F5344CB8AC3E}">
        <p14:creationId xmlns:p14="http://schemas.microsoft.com/office/powerpoint/2010/main" val="314843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DD90-CB7D-D70E-CE76-5651DAE919F7}"/>
              </a:ext>
            </a:extLst>
          </p:cNvPr>
          <p:cNvSpPr>
            <a:spLocks noGrp="1"/>
          </p:cNvSpPr>
          <p:nvPr>
            <p:ph type="title"/>
          </p:nvPr>
        </p:nvSpPr>
        <p:spPr>
          <a:xfrm>
            <a:off x="75038" y="291269"/>
            <a:ext cx="10515600" cy="1325563"/>
          </a:xfrm>
        </p:spPr>
        <p:txBody>
          <a:bodyPr>
            <a:normAutofit/>
          </a:bodyPr>
          <a:lstStyle/>
          <a:p>
            <a:r>
              <a:rPr lang="en-GB" sz="3200" dirty="0">
                <a:solidFill>
                  <a:srgbClr val="002060"/>
                </a:solidFill>
                <a:latin typeface="Montserrat" panose="00000500000000000000" pitchFamily="2" charset="0"/>
              </a:rPr>
              <a:t>Micro-credentials Guidelines and Framework</a:t>
            </a:r>
            <a:endParaRPr lang="en-MU" sz="3200" dirty="0">
              <a:solidFill>
                <a:srgbClr val="002060"/>
              </a:solidFill>
              <a:latin typeface="Montserrat" panose="00000500000000000000" pitchFamily="2" charset="0"/>
            </a:endParaRPr>
          </a:p>
        </p:txBody>
      </p:sp>
      <p:pic>
        <p:nvPicPr>
          <p:cNvPr id="10" name="Picture 9">
            <a:extLst>
              <a:ext uri="{FF2B5EF4-FFF2-40B4-BE49-F238E27FC236}">
                <a16:creationId xmlns:a16="http://schemas.microsoft.com/office/drawing/2014/main" id="{020425BC-766E-01E0-5B01-1BF9D7E55B10}"/>
              </a:ext>
            </a:extLst>
          </p:cNvPr>
          <p:cNvPicPr>
            <a:picLocks noChangeAspect="1"/>
          </p:cNvPicPr>
          <p:nvPr/>
        </p:nvPicPr>
        <p:blipFill rotWithShape="1">
          <a:blip r:embed="rId2"/>
          <a:srcRect r="625" b="3"/>
          <a:stretch/>
        </p:blipFill>
        <p:spPr>
          <a:xfrm>
            <a:off x="182787" y="1799035"/>
            <a:ext cx="2827865" cy="3731891"/>
          </a:xfrm>
          <a:prstGeom prst="rect">
            <a:avLst/>
          </a:prstGeom>
        </p:spPr>
      </p:pic>
      <p:pic>
        <p:nvPicPr>
          <p:cNvPr id="11" name="Picture 10">
            <a:extLst>
              <a:ext uri="{FF2B5EF4-FFF2-40B4-BE49-F238E27FC236}">
                <a16:creationId xmlns:a16="http://schemas.microsoft.com/office/drawing/2014/main" id="{4657768B-7CF1-AA66-1DF1-4CDAF2E84B72}"/>
              </a:ext>
            </a:extLst>
          </p:cNvPr>
          <p:cNvPicPr>
            <a:picLocks noChangeAspect="1"/>
          </p:cNvPicPr>
          <p:nvPr/>
        </p:nvPicPr>
        <p:blipFill rotWithShape="1">
          <a:blip r:embed="rId3"/>
          <a:srcRect t="1686" r="-3" b="4323"/>
          <a:stretch/>
        </p:blipFill>
        <p:spPr>
          <a:xfrm>
            <a:off x="3180760" y="1799035"/>
            <a:ext cx="2827865" cy="3731891"/>
          </a:xfrm>
          <a:prstGeom prst="rect">
            <a:avLst/>
          </a:prstGeom>
        </p:spPr>
      </p:pic>
      <p:pic>
        <p:nvPicPr>
          <p:cNvPr id="12" name="Picture 11">
            <a:extLst>
              <a:ext uri="{FF2B5EF4-FFF2-40B4-BE49-F238E27FC236}">
                <a16:creationId xmlns:a16="http://schemas.microsoft.com/office/drawing/2014/main" id="{09F1D9F9-96C9-226D-6204-25DE119E70A1}"/>
              </a:ext>
            </a:extLst>
          </p:cNvPr>
          <p:cNvPicPr>
            <a:picLocks noChangeAspect="1"/>
          </p:cNvPicPr>
          <p:nvPr/>
        </p:nvPicPr>
        <p:blipFill rotWithShape="1">
          <a:blip r:embed="rId4"/>
          <a:srcRect b="4983"/>
          <a:stretch/>
        </p:blipFill>
        <p:spPr>
          <a:xfrm>
            <a:off x="6178733" y="1799035"/>
            <a:ext cx="2827865" cy="3731891"/>
          </a:xfrm>
          <a:prstGeom prst="rect">
            <a:avLst/>
          </a:prstGeom>
        </p:spPr>
      </p:pic>
      <p:pic>
        <p:nvPicPr>
          <p:cNvPr id="13" name="Picture 12">
            <a:extLst>
              <a:ext uri="{FF2B5EF4-FFF2-40B4-BE49-F238E27FC236}">
                <a16:creationId xmlns:a16="http://schemas.microsoft.com/office/drawing/2014/main" id="{9E0BEDC5-A940-F30F-B799-A19615E775C8}"/>
              </a:ext>
            </a:extLst>
          </p:cNvPr>
          <p:cNvPicPr>
            <a:picLocks noChangeAspect="1"/>
          </p:cNvPicPr>
          <p:nvPr/>
        </p:nvPicPr>
        <p:blipFill rotWithShape="1">
          <a:blip r:embed="rId5"/>
          <a:srcRect t="3993" r="3" b="3"/>
          <a:stretch/>
        </p:blipFill>
        <p:spPr>
          <a:xfrm>
            <a:off x="9176706" y="1799035"/>
            <a:ext cx="2827865" cy="3731891"/>
          </a:xfrm>
          <a:prstGeom prst="rect">
            <a:avLst/>
          </a:prstGeom>
        </p:spPr>
      </p:pic>
    </p:spTree>
    <p:extLst>
      <p:ext uri="{BB962C8B-B14F-4D97-AF65-F5344CB8AC3E}">
        <p14:creationId xmlns:p14="http://schemas.microsoft.com/office/powerpoint/2010/main" val="99369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6F9F-FC07-BF98-5F8E-B38B70F759EA}"/>
              </a:ext>
            </a:extLst>
          </p:cNvPr>
          <p:cNvSpPr>
            <a:spLocks noGrp="1"/>
          </p:cNvSpPr>
          <p:nvPr>
            <p:ph type="title"/>
          </p:nvPr>
        </p:nvSpPr>
        <p:spPr>
          <a:xfrm>
            <a:off x="402110" y="468096"/>
            <a:ext cx="10515600" cy="1325563"/>
          </a:xfrm>
        </p:spPr>
        <p:txBody>
          <a:bodyPr/>
          <a:lstStyle/>
          <a:p>
            <a:r>
              <a:rPr lang="en-GB" dirty="0"/>
              <a:t>Way Forward </a:t>
            </a:r>
            <a:endParaRPr lang="en-MU" dirty="0"/>
          </a:p>
        </p:txBody>
      </p:sp>
      <p:sp>
        <p:nvSpPr>
          <p:cNvPr id="3" name="Content Placeholder 2">
            <a:extLst>
              <a:ext uri="{FF2B5EF4-FFF2-40B4-BE49-F238E27FC236}">
                <a16:creationId xmlns:a16="http://schemas.microsoft.com/office/drawing/2014/main" id="{EFFFEEDC-EB7D-4D4A-896E-802AC171D494}"/>
              </a:ext>
            </a:extLst>
          </p:cNvPr>
          <p:cNvSpPr>
            <a:spLocks noGrp="1"/>
          </p:cNvSpPr>
          <p:nvPr>
            <p:ph idx="1"/>
          </p:nvPr>
        </p:nvSpPr>
        <p:spPr>
          <a:xfrm>
            <a:off x="1327638" y="2529620"/>
            <a:ext cx="10047274" cy="1492759"/>
          </a:xfrm>
        </p:spPr>
        <p:txBody>
          <a:bodyPr>
            <a:normAutofit/>
          </a:bodyPr>
          <a:lstStyle/>
          <a:p>
            <a:pPr marL="0" indent="0">
              <a:buNone/>
            </a:pPr>
            <a:r>
              <a:rPr lang="en-GB" i="0" dirty="0">
                <a:solidFill>
                  <a:srgbClr val="343541"/>
                </a:solidFill>
                <a:effectLst/>
                <a:latin typeface="Söhne"/>
              </a:rPr>
              <a:t>Establishing policy guidelines and instruments for policy shifts towards new education trends</a:t>
            </a:r>
            <a:endParaRPr lang="en-MU" dirty="0"/>
          </a:p>
        </p:txBody>
      </p:sp>
      <p:cxnSp>
        <p:nvCxnSpPr>
          <p:cNvPr id="5" name="Straight Connector 4">
            <a:extLst>
              <a:ext uri="{FF2B5EF4-FFF2-40B4-BE49-F238E27FC236}">
                <a16:creationId xmlns:a16="http://schemas.microsoft.com/office/drawing/2014/main" id="{8034B5B1-742E-FD2B-FD19-BD6B4C424FEE}"/>
              </a:ext>
            </a:extLst>
          </p:cNvPr>
          <p:cNvCxnSpPr/>
          <p:nvPr/>
        </p:nvCxnSpPr>
        <p:spPr>
          <a:xfrm>
            <a:off x="402110" y="1864948"/>
            <a:ext cx="10888394"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Graphic 9" descr="Aspiration outline">
            <a:extLst>
              <a:ext uri="{FF2B5EF4-FFF2-40B4-BE49-F238E27FC236}">
                <a16:creationId xmlns:a16="http://schemas.microsoft.com/office/drawing/2014/main" id="{73015ED2-EFE7-4BA8-CC01-B30B937831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110" y="2514600"/>
            <a:ext cx="914400" cy="914400"/>
          </a:xfrm>
          <a:prstGeom prst="rect">
            <a:avLst/>
          </a:prstGeom>
        </p:spPr>
      </p:pic>
    </p:spTree>
    <p:extLst>
      <p:ext uri="{BB962C8B-B14F-4D97-AF65-F5344CB8AC3E}">
        <p14:creationId xmlns:p14="http://schemas.microsoft.com/office/powerpoint/2010/main" val="45532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41DC-2FE0-51D2-7F5F-FA7039D3EEC4}"/>
              </a:ext>
            </a:extLst>
          </p:cNvPr>
          <p:cNvSpPr>
            <a:spLocks noGrp="1"/>
          </p:cNvSpPr>
          <p:nvPr>
            <p:ph type="ctrTitle"/>
          </p:nvPr>
        </p:nvSpPr>
        <p:spPr>
          <a:xfrm>
            <a:off x="1524000" y="1319315"/>
            <a:ext cx="9144000" cy="2387600"/>
          </a:xfrm>
        </p:spPr>
        <p:txBody>
          <a:bodyPr>
            <a:normAutofit/>
          </a:bodyPr>
          <a:lstStyle/>
          <a:p>
            <a:r>
              <a:rPr lang="en-MU" sz="8000" b="1" dirty="0">
                <a:latin typeface="Montserrat" panose="00000500000000000000" pitchFamily="2" charset="0"/>
              </a:rPr>
              <a:t>Thank you</a:t>
            </a:r>
          </a:p>
        </p:txBody>
      </p:sp>
      <p:sp>
        <p:nvSpPr>
          <p:cNvPr id="3" name="Subtitle 2">
            <a:extLst>
              <a:ext uri="{FF2B5EF4-FFF2-40B4-BE49-F238E27FC236}">
                <a16:creationId xmlns:a16="http://schemas.microsoft.com/office/drawing/2014/main" id="{3DF27B4A-4B70-C7FD-146F-FDB5487A59D4}"/>
              </a:ext>
            </a:extLst>
          </p:cNvPr>
          <p:cNvSpPr>
            <a:spLocks noGrp="1"/>
          </p:cNvSpPr>
          <p:nvPr>
            <p:ph type="subTitle" idx="1"/>
          </p:nvPr>
        </p:nvSpPr>
        <p:spPr>
          <a:xfrm>
            <a:off x="1524000" y="5496481"/>
            <a:ext cx="9144000" cy="1655762"/>
          </a:xfrm>
        </p:spPr>
        <p:txBody>
          <a:bodyPr/>
          <a:lstStyle/>
          <a:p>
            <a:r>
              <a:rPr lang="en-GB" i="1" dirty="0"/>
              <a:t>Acknowledgement </a:t>
            </a:r>
            <a:r>
              <a:rPr lang="en-MU" i="1" dirty="0"/>
              <a:t>to V</a:t>
            </a:r>
            <a:r>
              <a:rPr lang="en-GB" i="1" dirty="0"/>
              <a:t> M</a:t>
            </a:r>
            <a:r>
              <a:rPr lang="en-MU" i="1" dirty="0"/>
              <a:t>aghoo and O</a:t>
            </a:r>
            <a:r>
              <a:rPr lang="en-GB" i="1" dirty="0"/>
              <a:t> </a:t>
            </a:r>
            <a:r>
              <a:rPr lang="en-MU" i="1" dirty="0" err="1"/>
              <a:t>Roopchand</a:t>
            </a:r>
            <a:endParaRPr lang="en-CA" i="1" dirty="0"/>
          </a:p>
          <a:p>
            <a:r>
              <a:rPr lang="en-CA" i="1" dirty="0"/>
              <a:t>Higher Education Commission, Mauritius</a:t>
            </a:r>
          </a:p>
          <a:p>
            <a:r>
              <a:rPr lang="en-CA" i="1" dirty="0"/>
              <a:t>October 2030</a:t>
            </a:r>
            <a:endParaRPr lang="en-MU" i="1" dirty="0"/>
          </a:p>
        </p:txBody>
      </p:sp>
    </p:spTree>
    <p:extLst>
      <p:ext uri="{BB962C8B-B14F-4D97-AF65-F5344CB8AC3E}">
        <p14:creationId xmlns:p14="http://schemas.microsoft.com/office/powerpoint/2010/main" val="85989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CEA8-2648-4432-9571-4F65117D4788}"/>
              </a:ext>
            </a:extLst>
          </p:cNvPr>
          <p:cNvSpPr>
            <a:spLocks noGrp="1"/>
          </p:cNvSpPr>
          <p:nvPr>
            <p:ph type="title"/>
          </p:nvPr>
        </p:nvSpPr>
        <p:spPr/>
        <p:txBody>
          <a:bodyPr>
            <a:normAutofit/>
          </a:bodyPr>
          <a:lstStyle/>
          <a:p>
            <a:r>
              <a:rPr lang="en-MU" sz="3200" dirty="0">
                <a:latin typeface="Montserrat" panose="00000500000000000000" pitchFamily="2" charset="0"/>
              </a:rPr>
              <a:t>Overview</a:t>
            </a:r>
          </a:p>
        </p:txBody>
      </p:sp>
      <p:sp>
        <p:nvSpPr>
          <p:cNvPr id="3" name="Content Placeholder 2">
            <a:extLst>
              <a:ext uri="{FF2B5EF4-FFF2-40B4-BE49-F238E27FC236}">
                <a16:creationId xmlns:a16="http://schemas.microsoft.com/office/drawing/2014/main" id="{3EF9404A-08C4-BF7C-BB66-D47A42B62508}"/>
              </a:ext>
            </a:extLst>
          </p:cNvPr>
          <p:cNvSpPr>
            <a:spLocks noGrp="1"/>
          </p:cNvSpPr>
          <p:nvPr>
            <p:ph idx="1"/>
          </p:nvPr>
        </p:nvSpPr>
        <p:spPr/>
        <p:txBody>
          <a:bodyPr/>
          <a:lstStyle/>
          <a:p>
            <a:r>
              <a:rPr lang="en-CA" dirty="0"/>
              <a:t>Higher Education in Africa</a:t>
            </a:r>
          </a:p>
          <a:p>
            <a:r>
              <a:rPr lang="en-CA" dirty="0"/>
              <a:t>Impact of COVID 19 on higher education </a:t>
            </a:r>
            <a:endParaRPr lang="en-MU" dirty="0"/>
          </a:p>
          <a:p>
            <a:r>
              <a:rPr lang="en-MU" dirty="0"/>
              <a:t>Technology in higher education</a:t>
            </a:r>
          </a:p>
          <a:p>
            <a:r>
              <a:rPr lang="en-MU" dirty="0"/>
              <a:t>Open Universities</a:t>
            </a:r>
          </a:p>
          <a:p>
            <a:r>
              <a:rPr lang="en-MU" dirty="0"/>
              <a:t>Policy shifts</a:t>
            </a:r>
            <a:r>
              <a:rPr lang="en-CA" dirty="0"/>
              <a:t> </a:t>
            </a:r>
          </a:p>
          <a:p>
            <a:pPr lvl="1"/>
            <a:r>
              <a:rPr lang="en-CA" dirty="0"/>
              <a:t>Online learning</a:t>
            </a:r>
          </a:p>
          <a:p>
            <a:pPr lvl="1"/>
            <a:r>
              <a:rPr lang="en-CA" dirty="0"/>
              <a:t>Micro credentials</a:t>
            </a:r>
          </a:p>
        </p:txBody>
      </p:sp>
    </p:spTree>
    <p:extLst>
      <p:ext uri="{BB962C8B-B14F-4D97-AF65-F5344CB8AC3E}">
        <p14:creationId xmlns:p14="http://schemas.microsoft.com/office/powerpoint/2010/main" val="314614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FF68-8562-A9B0-D1F6-743D23A9B38B}"/>
              </a:ext>
            </a:extLst>
          </p:cNvPr>
          <p:cNvSpPr>
            <a:spLocks noGrp="1"/>
          </p:cNvSpPr>
          <p:nvPr>
            <p:ph type="title"/>
          </p:nvPr>
        </p:nvSpPr>
        <p:spPr>
          <a:xfrm>
            <a:off x="431138" y="-124727"/>
            <a:ext cx="10515600" cy="1325563"/>
          </a:xfrm>
        </p:spPr>
        <p:txBody>
          <a:bodyPr>
            <a:normAutofit/>
          </a:bodyPr>
          <a:lstStyle/>
          <a:p>
            <a:r>
              <a:rPr lang="en-GB" sz="3200" dirty="0">
                <a:solidFill>
                  <a:schemeClr val="tx1"/>
                </a:solidFill>
                <a:latin typeface="Montserrat" panose="00000500000000000000" pitchFamily="2" charset="0"/>
              </a:rPr>
              <a:t>Higher Education in Africa</a:t>
            </a:r>
            <a:endParaRPr lang="en-MU" sz="3200" dirty="0">
              <a:solidFill>
                <a:schemeClr val="tx1"/>
              </a:solidFill>
              <a:latin typeface="Montserrat" panose="00000500000000000000" pitchFamily="2" charset="0"/>
            </a:endParaRPr>
          </a:p>
        </p:txBody>
      </p:sp>
      <p:grpSp>
        <p:nvGrpSpPr>
          <p:cNvPr id="284" name="Google Shape;1773;p17">
            <a:extLst>
              <a:ext uri="{FF2B5EF4-FFF2-40B4-BE49-F238E27FC236}">
                <a16:creationId xmlns:a16="http://schemas.microsoft.com/office/drawing/2014/main" id="{ABDC0264-9C98-FC1B-055C-97D63F4007DA}"/>
              </a:ext>
            </a:extLst>
          </p:cNvPr>
          <p:cNvGrpSpPr/>
          <p:nvPr/>
        </p:nvGrpSpPr>
        <p:grpSpPr>
          <a:xfrm>
            <a:off x="592393" y="943426"/>
            <a:ext cx="3123263" cy="2743201"/>
            <a:chOff x="1362500" y="244275"/>
            <a:chExt cx="4858675" cy="5194300"/>
          </a:xfrm>
        </p:grpSpPr>
        <p:sp>
          <p:nvSpPr>
            <p:cNvPr id="285" name="Google Shape;1774;p17">
              <a:extLst>
                <a:ext uri="{FF2B5EF4-FFF2-40B4-BE49-F238E27FC236}">
                  <a16:creationId xmlns:a16="http://schemas.microsoft.com/office/drawing/2014/main" id="{68B4E77F-F0D5-1C16-AB9C-6FF7C64758E9}"/>
                </a:ext>
              </a:extLst>
            </p:cNvPr>
            <p:cNvSpPr/>
            <p:nvPr/>
          </p:nvSpPr>
          <p:spPr>
            <a:xfrm>
              <a:off x="1362500" y="244275"/>
              <a:ext cx="4857675" cy="5194300"/>
            </a:xfrm>
            <a:custGeom>
              <a:avLst/>
              <a:gdLst/>
              <a:ahLst/>
              <a:cxnLst/>
              <a:rect l="l" t="t" r="r" b="b"/>
              <a:pathLst>
                <a:path w="194307" h="207772" extrusionOk="0">
                  <a:moveTo>
                    <a:pt x="138531" y="23750"/>
                  </a:moveTo>
                  <a:lnTo>
                    <a:pt x="138612" y="23790"/>
                  </a:lnTo>
                  <a:lnTo>
                    <a:pt x="139176" y="24355"/>
                  </a:lnTo>
                  <a:cubicBezTo>
                    <a:pt x="139176" y="24556"/>
                    <a:pt x="139217" y="24798"/>
                    <a:pt x="139257" y="25000"/>
                  </a:cubicBezTo>
                  <a:lnTo>
                    <a:pt x="139217" y="24960"/>
                  </a:lnTo>
                  <a:cubicBezTo>
                    <a:pt x="139217" y="24758"/>
                    <a:pt x="139136" y="24556"/>
                    <a:pt x="138975" y="24435"/>
                  </a:cubicBezTo>
                  <a:cubicBezTo>
                    <a:pt x="138733" y="24274"/>
                    <a:pt x="138571" y="24032"/>
                    <a:pt x="138531" y="23750"/>
                  </a:cubicBezTo>
                  <a:close/>
                  <a:moveTo>
                    <a:pt x="4195" y="55852"/>
                  </a:moveTo>
                  <a:lnTo>
                    <a:pt x="4235" y="55973"/>
                  </a:lnTo>
                  <a:lnTo>
                    <a:pt x="4114" y="55932"/>
                  </a:lnTo>
                  <a:cubicBezTo>
                    <a:pt x="4155" y="55892"/>
                    <a:pt x="4155" y="55852"/>
                    <a:pt x="4195" y="55852"/>
                  </a:cubicBezTo>
                  <a:close/>
                  <a:moveTo>
                    <a:pt x="79755" y="1"/>
                  </a:moveTo>
                  <a:cubicBezTo>
                    <a:pt x="79235" y="1"/>
                    <a:pt x="78693" y="124"/>
                    <a:pt x="78199" y="480"/>
                  </a:cubicBezTo>
                  <a:cubicBezTo>
                    <a:pt x="77715" y="803"/>
                    <a:pt x="77150" y="964"/>
                    <a:pt x="76586" y="964"/>
                  </a:cubicBezTo>
                  <a:cubicBezTo>
                    <a:pt x="76263" y="964"/>
                    <a:pt x="75900" y="1004"/>
                    <a:pt x="75577" y="1085"/>
                  </a:cubicBezTo>
                  <a:cubicBezTo>
                    <a:pt x="75497" y="1004"/>
                    <a:pt x="75416" y="924"/>
                    <a:pt x="75335" y="883"/>
                  </a:cubicBezTo>
                  <a:cubicBezTo>
                    <a:pt x="75174" y="722"/>
                    <a:pt x="74972" y="641"/>
                    <a:pt x="74730" y="561"/>
                  </a:cubicBezTo>
                  <a:cubicBezTo>
                    <a:pt x="74650" y="561"/>
                    <a:pt x="74569" y="520"/>
                    <a:pt x="74488" y="480"/>
                  </a:cubicBezTo>
                  <a:cubicBezTo>
                    <a:pt x="74355" y="413"/>
                    <a:pt x="74210" y="383"/>
                    <a:pt x="74066" y="383"/>
                  </a:cubicBezTo>
                  <a:cubicBezTo>
                    <a:pt x="73948" y="383"/>
                    <a:pt x="73831" y="403"/>
                    <a:pt x="73722" y="440"/>
                  </a:cubicBezTo>
                  <a:cubicBezTo>
                    <a:pt x="73561" y="520"/>
                    <a:pt x="73480" y="641"/>
                    <a:pt x="73440" y="762"/>
                  </a:cubicBezTo>
                  <a:cubicBezTo>
                    <a:pt x="73440" y="803"/>
                    <a:pt x="73440" y="803"/>
                    <a:pt x="73440" y="843"/>
                  </a:cubicBezTo>
                  <a:lnTo>
                    <a:pt x="73359" y="803"/>
                  </a:lnTo>
                  <a:lnTo>
                    <a:pt x="73279" y="803"/>
                  </a:lnTo>
                  <a:cubicBezTo>
                    <a:pt x="73198" y="803"/>
                    <a:pt x="73117" y="803"/>
                    <a:pt x="72996" y="762"/>
                  </a:cubicBezTo>
                  <a:cubicBezTo>
                    <a:pt x="72916" y="762"/>
                    <a:pt x="72835" y="762"/>
                    <a:pt x="72795" y="722"/>
                  </a:cubicBezTo>
                  <a:cubicBezTo>
                    <a:pt x="72652" y="436"/>
                    <a:pt x="72388" y="272"/>
                    <a:pt x="72103" y="272"/>
                  </a:cubicBezTo>
                  <a:cubicBezTo>
                    <a:pt x="71985" y="272"/>
                    <a:pt x="71864" y="300"/>
                    <a:pt x="71746" y="359"/>
                  </a:cubicBezTo>
                  <a:lnTo>
                    <a:pt x="71665" y="278"/>
                  </a:lnTo>
                  <a:lnTo>
                    <a:pt x="71343" y="520"/>
                  </a:lnTo>
                  <a:lnTo>
                    <a:pt x="71262" y="561"/>
                  </a:lnTo>
                  <a:cubicBezTo>
                    <a:pt x="71141" y="641"/>
                    <a:pt x="71020" y="722"/>
                    <a:pt x="70980" y="883"/>
                  </a:cubicBezTo>
                  <a:cubicBezTo>
                    <a:pt x="70819" y="883"/>
                    <a:pt x="70698" y="924"/>
                    <a:pt x="70577" y="924"/>
                  </a:cubicBezTo>
                  <a:cubicBezTo>
                    <a:pt x="70399" y="983"/>
                    <a:pt x="70222" y="1020"/>
                    <a:pt x="70061" y="1020"/>
                  </a:cubicBezTo>
                  <a:cubicBezTo>
                    <a:pt x="70002" y="1020"/>
                    <a:pt x="69945" y="1015"/>
                    <a:pt x="69891" y="1004"/>
                  </a:cubicBezTo>
                  <a:cubicBezTo>
                    <a:pt x="69862" y="1000"/>
                    <a:pt x="69833" y="998"/>
                    <a:pt x="69805" y="998"/>
                  </a:cubicBezTo>
                  <a:cubicBezTo>
                    <a:pt x="69553" y="998"/>
                    <a:pt x="69318" y="1154"/>
                    <a:pt x="69246" y="1407"/>
                  </a:cubicBezTo>
                  <a:lnTo>
                    <a:pt x="69004" y="1407"/>
                  </a:lnTo>
                  <a:cubicBezTo>
                    <a:pt x="68963" y="1246"/>
                    <a:pt x="68883" y="1166"/>
                    <a:pt x="68802" y="1085"/>
                  </a:cubicBezTo>
                  <a:cubicBezTo>
                    <a:pt x="68721" y="1004"/>
                    <a:pt x="68600" y="924"/>
                    <a:pt x="68479" y="924"/>
                  </a:cubicBezTo>
                  <a:cubicBezTo>
                    <a:pt x="68399" y="803"/>
                    <a:pt x="68237" y="762"/>
                    <a:pt x="68076" y="762"/>
                  </a:cubicBezTo>
                  <a:cubicBezTo>
                    <a:pt x="67373" y="594"/>
                    <a:pt x="66670" y="523"/>
                    <a:pt x="65967" y="523"/>
                  </a:cubicBezTo>
                  <a:cubicBezTo>
                    <a:pt x="65662" y="523"/>
                    <a:pt x="65357" y="536"/>
                    <a:pt x="65051" y="561"/>
                  </a:cubicBezTo>
                  <a:cubicBezTo>
                    <a:pt x="64971" y="561"/>
                    <a:pt x="64890" y="641"/>
                    <a:pt x="64850" y="682"/>
                  </a:cubicBezTo>
                  <a:cubicBezTo>
                    <a:pt x="64677" y="768"/>
                    <a:pt x="64492" y="808"/>
                    <a:pt x="64309" y="808"/>
                  </a:cubicBezTo>
                  <a:cubicBezTo>
                    <a:pt x="64150" y="808"/>
                    <a:pt x="63991" y="778"/>
                    <a:pt x="63842" y="722"/>
                  </a:cubicBezTo>
                  <a:cubicBezTo>
                    <a:pt x="63697" y="656"/>
                    <a:pt x="63544" y="625"/>
                    <a:pt x="63394" y="625"/>
                  </a:cubicBezTo>
                  <a:cubicBezTo>
                    <a:pt x="63082" y="625"/>
                    <a:pt x="62782" y="759"/>
                    <a:pt x="62591" y="1004"/>
                  </a:cubicBezTo>
                  <a:lnTo>
                    <a:pt x="62551" y="1085"/>
                  </a:lnTo>
                  <a:lnTo>
                    <a:pt x="62470" y="1125"/>
                  </a:lnTo>
                  <a:lnTo>
                    <a:pt x="62390" y="1125"/>
                  </a:lnTo>
                  <a:cubicBezTo>
                    <a:pt x="62087" y="1085"/>
                    <a:pt x="61775" y="1065"/>
                    <a:pt x="61457" y="1065"/>
                  </a:cubicBezTo>
                  <a:cubicBezTo>
                    <a:pt x="61140" y="1065"/>
                    <a:pt x="60817" y="1085"/>
                    <a:pt x="60494" y="1125"/>
                  </a:cubicBezTo>
                  <a:cubicBezTo>
                    <a:pt x="60234" y="1172"/>
                    <a:pt x="59961" y="1192"/>
                    <a:pt x="59689" y="1192"/>
                  </a:cubicBezTo>
                  <a:cubicBezTo>
                    <a:pt x="59498" y="1192"/>
                    <a:pt x="59307" y="1182"/>
                    <a:pt x="59123" y="1166"/>
                  </a:cubicBezTo>
                  <a:lnTo>
                    <a:pt x="59042" y="1166"/>
                  </a:lnTo>
                  <a:cubicBezTo>
                    <a:pt x="58948" y="1139"/>
                    <a:pt x="58859" y="1125"/>
                    <a:pt x="58772" y="1125"/>
                  </a:cubicBezTo>
                  <a:cubicBezTo>
                    <a:pt x="58599" y="1125"/>
                    <a:pt x="58437" y="1179"/>
                    <a:pt x="58276" y="1287"/>
                  </a:cubicBezTo>
                  <a:cubicBezTo>
                    <a:pt x="58155" y="1287"/>
                    <a:pt x="58034" y="1367"/>
                    <a:pt x="57954" y="1448"/>
                  </a:cubicBezTo>
                  <a:lnTo>
                    <a:pt x="57792" y="1488"/>
                  </a:lnTo>
                  <a:cubicBezTo>
                    <a:pt x="57550" y="1488"/>
                    <a:pt x="57349" y="1569"/>
                    <a:pt x="57187" y="1730"/>
                  </a:cubicBezTo>
                  <a:lnTo>
                    <a:pt x="57026" y="1730"/>
                  </a:lnTo>
                  <a:cubicBezTo>
                    <a:pt x="56865" y="1770"/>
                    <a:pt x="56663" y="1851"/>
                    <a:pt x="56542" y="1932"/>
                  </a:cubicBezTo>
                  <a:cubicBezTo>
                    <a:pt x="56421" y="1972"/>
                    <a:pt x="56340" y="2012"/>
                    <a:pt x="56260" y="2053"/>
                  </a:cubicBezTo>
                  <a:cubicBezTo>
                    <a:pt x="56098" y="2093"/>
                    <a:pt x="55977" y="2214"/>
                    <a:pt x="55856" y="2335"/>
                  </a:cubicBezTo>
                  <a:cubicBezTo>
                    <a:pt x="55735" y="2416"/>
                    <a:pt x="55655" y="2577"/>
                    <a:pt x="55614" y="2738"/>
                  </a:cubicBezTo>
                  <a:lnTo>
                    <a:pt x="55574" y="2779"/>
                  </a:lnTo>
                  <a:cubicBezTo>
                    <a:pt x="55534" y="2819"/>
                    <a:pt x="55453" y="2859"/>
                    <a:pt x="55372" y="2900"/>
                  </a:cubicBezTo>
                  <a:cubicBezTo>
                    <a:pt x="55211" y="2698"/>
                    <a:pt x="55010" y="2617"/>
                    <a:pt x="54768" y="2577"/>
                  </a:cubicBezTo>
                  <a:cubicBezTo>
                    <a:pt x="54485" y="2617"/>
                    <a:pt x="54243" y="2738"/>
                    <a:pt x="54082" y="2980"/>
                  </a:cubicBezTo>
                  <a:cubicBezTo>
                    <a:pt x="54042" y="3021"/>
                    <a:pt x="53921" y="3021"/>
                    <a:pt x="53800" y="3021"/>
                  </a:cubicBezTo>
                  <a:lnTo>
                    <a:pt x="53517" y="3021"/>
                  </a:lnTo>
                  <a:cubicBezTo>
                    <a:pt x="53457" y="3003"/>
                    <a:pt x="53397" y="2995"/>
                    <a:pt x="53337" y="2995"/>
                  </a:cubicBezTo>
                  <a:cubicBezTo>
                    <a:pt x="53118" y="2995"/>
                    <a:pt x="52910" y="3104"/>
                    <a:pt x="52751" y="3263"/>
                  </a:cubicBezTo>
                  <a:cubicBezTo>
                    <a:pt x="52590" y="3303"/>
                    <a:pt x="52469" y="3384"/>
                    <a:pt x="52388" y="3545"/>
                  </a:cubicBezTo>
                  <a:cubicBezTo>
                    <a:pt x="52227" y="3626"/>
                    <a:pt x="52146" y="3747"/>
                    <a:pt x="52106" y="3908"/>
                  </a:cubicBezTo>
                  <a:lnTo>
                    <a:pt x="52065" y="3989"/>
                  </a:lnTo>
                  <a:lnTo>
                    <a:pt x="52065" y="4029"/>
                  </a:lnTo>
                  <a:cubicBezTo>
                    <a:pt x="51985" y="4069"/>
                    <a:pt x="51945" y="4069"/>
                    <a:pt x="51904" y="4069"/>
                  </a:cubicBezTo>
                  <a:cubicBezTo>
                    <a:pt x="51662" y="4069"/>
                    <a:pt x="51461" y="4150"/>
                    <a:pt x="51299" y="4352"/>
                  </a:cubicBezTo>
                  <a:cubicBezTo>
                    <a:pt x="51178" y="4352"/>
                    <a:pt x="51057" y="4432"/>
                    <a:pt x="50977" y="4513"/>
                  </a:cubicBezTo>
                  <a:cubicBezTo>
                    <a:pt x="50869" y="4544"/>
                    <a:pt x="50761" y="4557"/>
                    <a:pt x="50655" y="4557"/>
                  </a:cubicBezTo>
                  <a:cubicBezTo>
                    <a:pt x="50485" y="4557"/>
                    <a:pt x="50320" y="4522"/>
                    <a:pt x="50170" y="4473"/>
                  </a:cubicBezTo>
                  <a:cubicBezTo>
                    <a:pt x="49928" y="4432"/>
                    <a:pt x="49686" y="4392"/>
                    <a:pt x="49484" y="4392"/>
                  </a:cubicBezTo>
                  <a:cubicBezTo>
                    <a:pt x="49409" y="4397"/>
                    <a:pt x="49341" y="4399"/>
                    <a:pt x="49279" y="4399"/>
                  </a:cubicBezTo>
                  <a:cubicBezTo>
                    <a:pt x="48812" y="4399"/>
                    <a:pt x="48709" y="4255"/>
                    <a:pt x="48638" y="3827"/>
                  </a:cubicBezTo>
                  <a:cubicBezTo>
                    <a:pt x="48597" y="3585"/>
                    <a:pt x="48436" y="3424"/>
                    <a:pt x="48194" y="3384"/>
                  </a:cubicBezTo>
                  <a:cubicBezTo>
                    <a:pt x="47992" y="3384"/>
                    <a:pt x="47791" y="3505"/>
                    <a:pt x="47710" y="3706"/>
                  </a:cubicBezTo>
                  <a:cubicBezTo>
                    <a:pt x="47629" y="3827"/>
                    <a:pt x="47549" y="3868"/>
                    <a:pt x="47307" y="3948"/>
                  </a:cubicBezTo>
                  <a:cubicBezTo>
                    <a:pt x="47226" y="3948"/>
                    <a:pt x="47145" y="3989"/>
                    <a:pt x="47065" y="4029"/>
                  </a:cubicBezTo>
                  <a:cubicBezTo>
                    <a:pt x="46864" y="3895"/>
                    <a:pt x="46636" y="3817"/>
                    <a:pt x="46403" y="3817"/>
                  </a:cubicBezTo>
                  <a:cubicBezTo>
                    <a:pt x="46355" y="3817"/>
                    <a:pt x="46307" y="3820"/>
                    <a:pt x="46258" y="3827"/>
                  </a:cubicBezTo>
                  <a:lnTo>
                    <a:pt x="45452" y="3827"/>
                  </a:lnTo>
                  <a:cubicBezTo>
                    <a:pt x="45320" y="3837"/>
                    <a:pt x="45192" y="3842"/>
                    <a:pt x="45065" y="3842"/>
                  </a:cubicBezTo>
                  <a:cubicBezTo>
                    <a:pt x="44683" y="3842"/>
                    <a:pt x="44312" y="3797"/>
                    <a:pt x="43919" y="3706"/>
                  </a:cubicBezTo>
                  <a:lnTo>
                    <a:pt x="43717" y="3424"/>
                  </a:lnTo>
                  <a:cubicBezTo>
                    <a:pt x="43475" y="3182"/>
                    <a:pt x="43274" y="2940"/>
                    <a:pt x="43072" y="2658"/>
                  </a:cubicBezTo>
                  <a:cubicBezTo>
                    <a:pt x="43032" y="2537"/>
                    <a:pt x="43032" y="2456"/>
                    <a:pt x="43032" y="2375"/>
                  </a:cubicBezTo>
                  <a:cubicBezTo>
                    <a:pt x="43072" y="2012"/>
                    <a:pt x="42870" y="1690"/>
                    <a:pt x="42508" y="1569"/>
                  </a:cubicBezTo>
                  <a:cubicBezTo>
                    <a:pt x="42415" y="1538"/>
                    <a:pt x="42317" y="1525"/>
                    <a:pt x="42217" y="1525"/>
                  </a:cubicBezTo>
                  <a:cubicBezTo>
                    <a:pt x="42056" y="1525"/>
                    <a:pt x="41891" y="1559"/>
                    <a:pt x="41741" y="1609"/>
                  </a:cubicBezTo>
                  <a:cubicBezTo>
                    <a:pt x="41627" y="1638"/>
                    <a:pt x="41513" y="1666"/>
                    <a:pt x="41399" y="1666"/>
                  </a:cubicBezTo>
                  <a:cubicBezTo>
                    <a:pt x="41352" y="1666"/>
                    <a:pt x="41305" y="1661"/>
                    <a:pt x="41257" y="1649"/>
                  </a:cubicBezTo>
                  <a:cubicBezTo>
                    <a:pt x="41221" y="1644"/>
                    <a:pt x="41186" y="1642"/>
                    <a:pt x="41152" y="1642"/>
                  </a:cubicBezTo>
                  <a:cubicBezTo>
                    <a:pt x="40916" y="1642"/>
                    <a:pt x="40723" y="1761"/>
                    <a:pt x="40652" y="1972"/>
                  </a:cubicBezTo>
                  <a:cubicBezTo>
                    <a:pt x="40330" y="2617"/>
                    <a:pt x="40007" y="3222"/>
                    <a:pt x="39644" y="3827"/>
                  </a:cubicBezTo>
                  <a:cubicBezTo>
                    <a:pt x="39322" y="4311"/>
                    <a:pt x="39039" y="4755"/>
                    <a:pt x="38797" y="5279"/>
                  </a:cubicBezTo>
                  <a:cubicBezTo>
                    <a:pt x="38354" y="5561"/>
                    <a:pt x="38031" y="6005"/>
                    <a:pt x="37829" y="6489"/>
                  </a:cubicBezTo>
                  <a:cubicBezTo>
                    <a:pt x="37749" y="6529"/>
                    <a:pt x="37708" y="6570"/>
                    <a:pt x="37628" y="6650"/>
                  </a:cubicBezTo>
                  <a:cubicBezTo>
                    <a:pt x="37426" y="6731"/>
                    <a:pt x="37265" y="6892"/>
                    <a:pt x="37103" y="7054"/>
                  </a:cubicBezTo>
                  <a:cubicBezTo>
                    <a:pt x="36821" y="7094"/>
                    <a:pt x="36498" y="7215"/>
                    <a:pt x="36216" y="7376"/>
                  </a:cubicBezTo>
                  <a:cubicBezTo>
                    <a:pt x="36095" y="7457"/>
                    <a:pt x="35934" y="7497"/>
                    <a:pt x="35813" y="7578"/>
                  </a:cubicBezTo>
                  <a:cubicBezTo>
                    <a:pt x="35490" y="7699"/>
                    <a:pt x="35168" y="7779"/>
                    <a:pt x="34845" y="7860"/>
                  </a:cubicBezTo>
                  <a:cubicBezTo>
                    <a:pt x="33837" y="8142"/>
                    <a:pt x="32829" y="8384"/>
                    <a:pt x="32062" y="9312"/>
                  </a:cubicBezTo>
                  <a:cubicBezTo>
                    <a:pt x="31901" y="9514"/>
                    <a:pt x="31699" y="9675"/>
                    <a:pt x="31498" y="9796"/>
                  </a:cubicBezTo>
                  <a:cubicBezTo>
                    <a:pt x="31014" y="9998"/>
                    <a:pt x="30651" y="10401"/>
                    <a:pt x="30489" y="10885"/>
                  </a:cubicBezTo>
                  <a:lnTo>
                    <a:pt x="30409" y="11086"/>
                  </a:lnTo>
                  <a:cubicBezTo>
                    <a:pt x="30368" y="11369"/>
                    <a:pt x="30247" y="11611"/>
                    <a:pt x="30167" y="11893"/>
                  </a:cubicBezTo>
                  <a:lnTo>
                    <a:pt x="29159" y="12901"/>
                  </a:lnTo>
                  <a:cubicBezTo>
                    <a:pt x="28594" y="13426"/>
                    <a:pt x="28271" y="14111"/>
                    <a:pt x="28231" y="14837"/>
                  </a:cubicBezTo>
                  <a:cubicBezTo>
                    <a:pt x="28191" y="15039"/>
                    <a:pt x="28150" y="15240"/>
                    <a:pt x="28110" y="15402"/>
                  </a:cubicBezTo>
                  <a:lnTo>
                    <a:pt x="28110" y="15482"/>
                  </a:lnTo>
                  <a:cubicBezTo>
                    <a:pt x="27908" y="15926"/>
                    <a:pt x="27949" y="16450"/>
                    <a:pt x="28191" y="16854"/>
                  </a:cubicBezTo>
                  <a:cubicBezTo>
                    <a:pt x="28392" y="17055"/>
                    <a:pt x="28392" y="17337"/>
                    <a:pt x="28191" y="17539"/>
                  </a:cubicBezTo>
                  <a:cubicBezTo>
                    <a:pt x="27989" y="17821"/>
                    <a:pt x="27787" y="18063"/>
                    <a:pt x="27586" y="18346"/>
                  </a:cubicBezTo>
                  <a:cubicBezTo>
                    <a:pt x="26739" y="19354"/>
                    <a:pt x="25973" y="20362"/>
                    <a:pt x="24763" y="20846"/>
                  </a:cubicBezTo>
                  <a:lnTo>
                    <a:pt x="24521" y="20927"/>
                  </a:lnTo>
                  <a:cubicBezTo>
                    <a:pt x="24158" y="21048"/>
                    <a:pt x="23835" y="21209"/>
                    <a:pt x="23593" y="21451"/>
                  </a:cubicBezTo>
                  <a:cubicBezTo>
                    <a:pt x="22585" y="22379"/>
                    <a:pt x="21294" y="22943"/>
                    <a:pt x="19923" y="22984"/>
                  </a:cubicBezTo>
                  <a:lnTo>
                    <a:pt x="19560" y="22984"/>
                  </a:lnTo>
                  <a:cubicBezTo>
                    <a:pt x="19448" y="22975"/>
                    <a:pt x="19328" y="22966"/>
                    <a:pt x="19203" y="22966"/>
                  </a:cubicBezTo>
                  <a:cubicBezTo>
                    <a:pt x="18745" y="22966"/>
                    <a:pt x="18241" y="23083"/>
                    <a:pt x="17987" y="23750"/>
                  </a:cubicBezTo>
                  <a:lnTo>
                    <a:pt x="17745" y="23992"/>
                  </a:lnTo>
                  <a:cubicBezTo>
                    <a:pt x="17100" y="24798"/>
                    <a:pt x="16576" y="25686"/>
                    <a:pt x="16132" y="26654"/>
                  </a:cubicBezTo>
                  <a:lnTo>
                    <a:pt x="15810" y="26815"/>
                  </a:lnTo>
                  <a:cubicBezTo>
                    <a:pt x="15487" y="26976"/>
                    <a:pt x="15124" y="27137"/>
                    <a:pt x="14801" y="27258"/>
                  </a:cubicBezTo>
                  <a:lnTo>
                    <a:pt x="14600" y="27339"/>
                  </a:lnTo>
                  <a:cubicBezTo>
                    <a:pt x="14035" y="27500"/>
                    <a:pt x="13350" y="27742"/>
                    <a:pt x="13188" y="28630"/>
                  </a:cubicBezTo>
                  <a:cubicBezTo>
                    <a:pt x="13148" y="28670"/>
                    <a:pt x="13148" y="28751"/>
                    <a:pt x="13067" y="28791"/>
                  </a:cubicBezTo>
                  <a:cubicBezTo>
                    <a:pt x="13027" y="28872"/>
                    <a:pt x="12946" y="28952"/>
                    <a:pt x="12906" y="29033"/>
                  </a:cubicBezTo>
                  <a:cubicBezTo>
                    <a:pt x="12785" y="29275"/>
                    <a:pt x="12664" y="29477"/>
                    <a:pt x="12503" y="29719"/>
                  </a:cubicBezTo>
                  <a:cubicBezTo>
                    <a:pt x="12019" y="30283"/>
                    <a:pt x="11777" y="31009"/>
                    <a:pt x="11696" y="31735"/>
                  </a:cubicBezTo>
                  <a:cubicBezTo>
                    <a:pt x="11696" y="32179"/>
                    <a:pt x="11414" y="32582"/>
                    <a:pt x="11051" y="32743"/>
                  </a:cubicBezTo>
                  <a:cubicBezTo>
                    <a:pt x="10567" y="33026"/>
                    <a:pt x="10123" y="33348"/>
                    <a:pt x="9720" y="33751"/>
                  </a:cubicBezTo>
                  <a:cubicBezTo>
                    <a:pt x="9397" y="34034"/>
                    <a:pt x="9034" y="34316"/>
                    <a:pt x="8631" y="34558"/>
                  </a:cubicBezTo>
                  <a:lnTo>
                    <a:pt x="8349" y="34881"/>
                  </a:lnTo>
                  <a:cubicBezTo>
                    <a:pt x="8147" y="35002"/>
                    <a:pt x="7986" y="35244"/>
                    <a:pt x="7986" y="35486"/>
                  </a:cubicBezTo>
                  <a:cubicBezTo>
                    <a:pt x="7905" y="35889"/>
                    <a:pt x="7704" y="36252"/>
                    <a:pt x="7462" y="36574"/>
                  </a:cubicBezTo>
                  <a:cubicBezTo>
                    <a:pt x="7260" y="36897"/>
                    <a:pt x="7099" y="37260"/>
                    <a:pt x="6978" y="37583"/>
                  </a:cubicBezTo>
                  <a:cubicBezTo>
                    <a:pt x="6776" y="37704"/>
                    <a:pt x="6655" y="37905"/>
                    <a:pt x="6655" y="38107"/>
                  </a:cubicBezTo>
                  <a:lnTo>
                    <a:pt x="6534" y="38228"/>
                  </a:lnTo>
                  <a:cubicBezTo>
                    <a:pt x="6413" y="38430"/>
                    <a:pt x="6292" y="38591"/>
                    <a:pt x="6211" y="38793"/>
                  </a:cubicBezTo>
                  <a:cubicBezTo>
                    <a:pt x="6131" y="38833"/>
                    <a:pt x="6131" y="38954"/>
                    <a:pt x="6090" y="39035"/>
                  </a:cubicBezTo>
                  <a:cubicBezTo>
                    <a:pt x="6090" y="39075"/>
                    <a:pt x="6050" y="39115"/>
                    <a:pt x="6090" y="39115"/>
                  </a:cubicBezTo>
                  <a:lnTo>
                    <a:pt x="6050" y="39115"/>
                  </a:lnTo>
                  <a:cubicBezTo>
                    <a:pt x="5566" y="39115"/>
                    <a:pt x="5163" y="39398"/>
                    <a:pt x="4961" y="39841"/>
                  </a:cubicBezTo>
                  <a:lnTo>
                    <a:pt x="4921" y="39881"/>
                  </a:lnTo>
                  <a:cubicBezTo>
                    <a:pt x="4477" y="40688"/>
                    <a:pt x="4114" y="41575"/>
                    <a:pt x="3913" y="42503"/>
                  </a:cubicBezTo>
                  <a:cubicBezTo>
                    <a:pt x="3872" y="42745"/>
                    <a:pt x="3792" y="43027"/>
                    <a:pt x="3711" y="43229"/>
                  </a:cubicBezTo>
                  <a:cubicBezTo>
                    <a:pt x="3711" y="43269"/>
                    <a:pt x="3671" y="43350"/>
                    <a:pt x="3671" y="43390"/>
                  </a:cubicBezTo>
                  <a:cubicBezTo>
                    <a:pt x="3550" y="43592"/>
                    <a:pt x="3509" y="43874"/>
                    <a:pt x="3590" y="44116"/>
                  </a:cubicBezTo>
                  <a:cubicBezTo>
                    <a:pt x="3671" y="44277"/>
                    <a:pt x="3792" y="44358"/>
                    <a:pt x="3953" y="44398"/>
                  </a:cubicBezTo>
                  <a:cubicBezTo>
                    <a:pt x="3996" y="44409"/>
                    <a:pt x="4039" y="44414"/>
                    <a:pt x="4083" y="44414"/>
                  </a:cubicBezTo>
                  <a:cubicBezTo>
                    <a:pt x="4201" y="44414"/>
                    <a:pt x="4319" y="44377"/>
                    <a:pt x="4437" y="44318"/>
                  </a:cubicBezTo>
                  <a:cubicBezTo>
                    <a:pt x="4437" y="44277"/>
                    <a:pt x="4477" y="44277"/>
                    <a:pt x="4518" y="44237"/>
                  </a:cubicBezTo>
                  <a:cubicBezTo>
                    <a:pt x="4558" y="44600"/>
                    <a:pt x="4719" y="45084"/>
                    <a:pt x="5082" y="45165"/>
                  </a:cubicBezTo>
                  <a:cubicBezTo>
                    <a:pt x="5243" y="45165"/>
                    <a:pt x="5284" y="45245"/>
                    <a:pt x="5364" y="45407"/>
                  </a:cubicBezTo>
                  <a:cubicBezTo>
                    <a:pt x="5364" y="45487"/>
                    <a:pt x="5405" y="45528"/>
                    <a:pt x="5445" y="45608"/>
                  </a:cubicBezTo>
                  <a:cubicBezTo>
                    <a:pt x="5485" y="45649"/>
                    <a:pt x="5445" y="45729"/>
                    <a:pt x="5485" y="45810"/>
                  </a:cubicBezTo>
                  <a:cubicBezTo>
                    <a:pt x="5526" y="45971"/>
                    <a:pt x="5526" y="46132"/>
                    <a:pt x="5526" y="46294"/>
                  </a:cubicBezTo>
                  <a:cubicBezTo>
                    <a:pt x="5526" y="46415"/>
                    <a:pt x="5445" y="46455"/>
                    <a:pt x="5284" y="46576"/>
                  </a:cubicBezTo>
                  <a:cubicBezTo>
                    <a:pt x="5082" y="46697"/>
                    <a:pt x="4921" y="46899"/>
                    <a:pt x="4880" y="47141"/>
                  </a:cubicBezTo>
                  <a:cubicBezTo>
                    <a:pt x="4759" y="47342"/>
                    <a:pt x="4719" y="47544"/>
                    <a:pt x="4759" y="47786"/>
                  </a:cubicBezTo>
                  <a:lnTo>
                    <a:pt x="4759" y="47947"/>
                  </a:lnTo>
                  <a:cubicBezTo>
                    <a:pt x="4397" y="48270"/>
                    <a:pt x="4356" y="48835"/>
                    <a:pt x="4679" y="49238"/>
                  </a:cubicBezTo>
                  <a:cubicBezTo>
                    <a:pt x="4759" y="49318"/>
                    <a:pt x="4840" y="49439"/>
                    <a:pt x="4880" y="49560"/>
                  </a:cubicBezTo>
                  <a:cubicBezTo>
                    <a:pt x="4961" y="49681"/>
                    <a:pt x="5042" y="49843"/>
                    <a:pt x="5163" y="49964"/>
                  </a:cubicBezTo>
                  <a:cubicBezTo>
                    <a:pt x="5163" y="50327"/>
                    <a:pt x="5203" y="50730"/>
                    <a:pt x="5243" y="51133"/>
                  </a:cubicBezTo>
                  <a:cubicBezTo>
                    <a:pt x="5324" y="51577"/>
                    <a:pt x="5324" y="52061"/>
                    <a:pt x="5284" y="52545"/>
                  </a:cubicBezTo>
                  <a:cubicBezTo>
                    <a:pt x="5122" y="52908"/>
                    <a:pt x="5042" y="53311"/>
                    <a:pt x="5001" y="53714"/>
                  </a:cubicBezTo>
                  <a:cubicBezTo>
                    <a:pt x="4921" y="53835"/>
                    <a:pt x="4880" y="53997"/>
                    <a:pt x="4880" y="54118"/>
                  </a:cubicBezTo>
                  <a:cubicBezTo>
                    <a:pt x="4638" y="54521"/>
                    <a:pt x="4397" y="54924"/>
                    <a:pt x="4276" y="55368"/>
                  </a:cubicBezTo>
                  <a:cubicBezTo>
                    <a:pt x="4155" y="55448"/>
                    <a:pt x="4114" y="55569"/>
                    <a:pt x="4074" y="55690"/>
                  </a:cubicBezTo>
                  <a:cubicBezTo>
                    <a:pt x="3993" y="55771"/>
                    <a:pt x="3953" y="55892"/>
                    <a:pt x="3953" y="56013"/>
                  </a:cubicBezTo>
                  <a:cubicBezTo>
                    <a:pt x="3832" y="56134"/>
                    <a:pt x="3751" y="56295"/>
                    <a:pt x="3711" y="56497"/>
                  </a:cubicBezTo>
                  <a:cubicBezTo>
                    <a:pt x="3590" y="56618"/>
                    <a:pt x="3550" y="56779"/>
                    <a:pt x="3550" y="56941"/>
                  </a:cubicBezTo>
                  <a:cubicBezTo>
                    <a:pt x="3429" y="57021"/>
                    <a:pt x="3388" y="57183"/>
                    <a:pt x="3429" y="57344"/>
                  </a:cubicBezTo>
                  <a:cubicBezTo>
                    <a:pt x="3227" y="57586"/>
                    <a:pt x="3146" y="57828"/>
                    <a:pt x="3146" y="58110"/>
                  </a:cubicBezTo>
                  <a:cubicBezTo>
                    <a:pt x="3025" y="59723"/>
                    <a:pt x="2017" y="61175"/>
                    <a:pt x="525" y="61861"/>
                  </a:cubicBezTo>
                  <a:lnTo>
                    <a:pt x="485" y="61861"/>
                  </a:lnTo>
                  <a:cubicBezTo>
                    <a:pt x="202" y="61901"/>
                    <a:pt x="1" y="62143"/>
                    <a:pt x="41" y="62425"/>
                  </a:cubicBezTo>
                  <a:cubicBezTo>
                    <a:pt x="41" y="62627"/>
                    <a:pt x="122" y="62788"/>
                    <a:pt x="283" y="62950"/>
                  </a:cubicBezTo>
                  <a:cubicBezTo>
                    <a:pt x="404" y="63030"/>
                    <a:pt x="565" y="63071"/>
                    <a:pt x="727" y="63071"/>
                  </a:cubicBezTo>
                  <a:cubicBezTo>
                    <a:pt x="848" y="63071"/>
                    <a:pt x="888" y="63071"/>
                    <a:pt x="969" y="63353"/>
                  </a:cubicBezTo>
                  <a:cubicBezTo>
                    <a:pt x="1090" y="63635"/>
                    <a:pt x="1211" y="63877"/>
                    <a:pt x="1332" y="64119"/>
                  </a:cubicBezTo>
                  <a:cubicBezTo>
                    <a:pt x="1614" y="64442"/>
                    <a:pt x="1735" y="64885"/>
                    <a:pt x="1694" y="65289"/>
                  </a:cubicBezTo>
                  <a:lnTo>
                    <a:pt x="1614" y="65571"/>
                  </a:lnTo>
                  <a:lnTo>
                    <a:pt x="1936" y="65652"/>
                  </a:lnTo>
                  <a:cubicBezTo>
                    <a:pt x="1936" y="65652"/>
                    <a:pt x="1936" y="65692"/>
                    <a:pt x="1936" y="65732"/>
                  </a:cubicBezTo>
                  <a:cubicBezTo>
                    <a:pt x="1936" y="65853"/>
                    <a:pt x="1936" y="65974"/>
                    <a:pt x="1936" y="66095"/>
                  </a:cubicBezTo>
                  <a:cubicBezTo>
                    <a:pt x="1815" y="66095"/>
                    <a:pt x="1694" y="66136"/>
                    <a:pt x="1573" y="66216"/>
                  </a:cubicBezTo>
                  <a:cubicBezTo>
                    <a:pt x="1493" y="66297"/>
                    <a:pt x="1452" y="66418"/>
                    <a:pt x="1452" y="66499"/>
                  </a:cubicBezTo>
                  <a:cubicBezTo>
                    <a:pt x="1412" y="66620"/>
                    <a:pt x="1412" y="66700"/>
                    <a:pt x="1372" y="66821"/>
                  </a:cubicBezTo>
                  <a:lnTo>
                    <a:pt x="1372" y="66862"/>
                  </a:lnTo>
                  <a:cubicBezTo>
                    <a:pt x="1412" y="67467"/>
                    <a:pt x="1372" y="68031"/>
                    <a:pt x="1332" y="68636"/>
                  </a:cubicBezTo>
                  <a:cubicBezTo>
                    <a:pt x="1251" y="69120"/>
                    <a:pt x="1049" y="70370"/>
                    <a:pt x="2299" y="70854"/>
                  </a:cubicBezTo>
                  <a:cubicBezTo>
                    <a:pt x="2299" y="70895"/>
                    <a:pt x="2299" y="70895"/>
                    <a:pt x="2299" y="70935"/>
                  </a:cubicBezTo>
                  <a:cubicBezTo>
                    <a:pt x="2299" y="70975"/>
                    <a:pt x="2299" y="71016"/>
                    <a:pt x="2299" y="71016"/>
                  </a:cubicBezTo>
                  <a:cubicBezTo>
                    <a:pt x="2299" y="71338"/>
                    <a:pt x="2420" y="71620"/>
                    <a:pt x="2662" y="71862"/>
                  </a:cubicBezTo>
                  <a:cubicBezTo>
                    <a:pt x="2501" y="71862"/>
                    <a:pt x="2380" y="71903"/>
                    <a:pt x="2259" y="71983"/>
                  </a:cubicBezTo>
                  <a:cubicBezTo>
                    <a:pt x="2098" y="72064"/>
                    <a:pt x="1977" y="72225"/>
                    <a:pt x="1936" y="72387"/>
                  </a:cubicBezTo>
                  <a:cubicBezTo>
                    <a:pt x="1936" y="72508"/>
                    <a:pt x="1936" y="72629"/>
                    <a:pt x="1977" y="72709"/>
                  </a:cubicBezTo>
                  <a:cubicBezTo>
                    <a:pt x="1815" y="72750"/>
                    <a:pt x="1654" y="72951"/>
                    <a:pt x="1694" y="73153"/>
                  </a:cubicBezTo>
                  <a:cubicBezTo>
                    <a:pt x="1694" y="73395"/>
                    <a:pt x="1735" y="73637"/>
                    <a:pt x="2178" y="73718"/>
                  </a:cubicBezTo>
                  <a:lnTo>
                    <a:pt x="2219" y="73718"/>
                  </a:lnTo>
                  <a:cubicBezTo>
                    <a:pt x="2259" y="73758"/>
                    <a:pt x="2299" y="73798"/>
                    <a:pt x="2380" y="73798"/>
                  </a:cubicBezTo>
                  <a:cubicBezTo>
                    <a:pt x="2340" y="74000"/>
                    <a:pt x="2420" y="74202"/>
                    <a:pt x="2582" y="74363"/>
                  </a:cubicBezTo>
                  <a:cubicBezTo>
                    <a:pt x="2728" y="74461"/>
                    <a:pt x="2890" y="74514"/>
                    <a:pt x="3057" y="74514"/>
                  </a:cubicBezTo>
                  <a:cubicBezTo>
                    <a:pt x="3166" y="74514"/>
                    <a:pt x="3277" y="74491"/>
                    <a:pt x="3388" y="74443"/>
                  </a:cubicBezTo>
                  <a:lnTo>
                    <a:pt x="3509" y="74443"/>
                  </a:lnTo>
                  <a:cubicBezTo>
                    <a:pt x="3671" y="74403"/>
                    <a:pt x="3872" y="74323"/>
                    <a:pt x="3993" y="74202"/>
                  </a:cubicBezTo>
                  <a:cubicBezTo>
                    <a:pt x="4114" y="74081"/>
                    <a:pt x="4235" y="74040"/>
                    <a:pt x="4397" y="74000"/>
                  </a:cubicBezTo>
                  <a:cubicBezTo>
                    <a:pt x="4558" y="74000"/>
                    <a:pt x="4719" y="73919"/>
                    <a:pt x="4800" y="73798"/>
                  </a:cubicBezTo>
                  <a:cubicBezTo>
                    <a:pt x="4880" y="74081"/>
                    <a:pt x="5082" y="74363"/>
                    <a:pt x="5364" y="74524"/>
                  </a:cubicBezTo>
                  <a:cubicBezTo>
                    <a:pt x="5526" y="74685"/>
                    <a:pt x="5687" y="74806"/>
                    <a:pt x="5727" y="75008"/>
                  </a:cubicBezTo>
                  <a:cubicBezTo>
                    <a:pt x="5768" y="75129"/>
                    <a:pt x="5889" y="75250"/>
                    <a:pt x="6010" y="75290"/>
                  </a:cubicBezTo>
                  <a:cubicBezTo>
                    <a:pt x="6044" y="75297"/>
                    <a:pt x="6079" y="75301"/>
                    <a:pt x="6113" y="75301"/>
                  </a:cubicBezTo>
                  <a:cubicBezTo>
                    <a:pt x="6278" y="75301"/>
                    <a:pt x="6434" y="75222"/>
                    <a:pt x="6534" y="75089"/>
                  </a:cubicBezTo>
                  <a:lnTo>
                    <a:pt x="6574" y="75048"/>
                  </a:lnTo>
                  <a:cubicBezTo>
                    <a:pt x="6655" y="75331"/>
                    <a:pt x="6695" y="75613"/>
                    <a:pt x="6695" y="75895"/>
                  </a:cubicBezTo>
                  <a:cubicBezTo>
                    <a:pt x="6695" y="76016"/>
                    <a:pt x="6736" y="76137"/>
                    <a:pt x="6816" y="76178"/>
                  </a:cubicBezTo>
                  <a:cubicBezTo>
                    <a:pt x="6978" y="76339"/>
                    <a:pt x="7099" y="76460"/>
                    <a:pt x="7179" y="76621"/>
                  </a:cubicBezTo>
                  <a:cubicBezTo>
                    <a:pt x="7421" y="77025"/>
                    <a:pt x="7744" y="77347"/>
                    <a:pt x="8147" y="77549"/>
                  </a:cubicBezTo>
                  <a:cubicBezTo>
                    <a:pt x="8429" y="77710"/>
                    <a:pt x="8671" y="77912"/>
                    <a:pt x="8913" y="78113"/>
                  </a:cubicBezTo>
                  <a:cubicBezTo>
                    <a:pt x="8994" y="78234"/>
                    <a:pt x="9115" y="78355"/>
                    <a:pt x="9236" y="78476"/>
                  </a:cubicBezTo>
                  <a:cubicBezTo>
                    <a:pt x="9115" y="78476"/>
                    <a:pt x="8994" y="78557"/>
                    <a:pt x="8913" y="78678"/>
                  </a:cubicBezTo>
                  <a:cubicBezTo>
                    <a:pt x="8833" y="78799"/>
                    <a:pt x="8792" y="78960"/>
                    <a:pt x="8873" y="79122"/>
                  </a:cubicBezTo>
                  <a:lnTo>
                    <a:pt x="8913" y="79404"/>
                  </a:lnTo>
                  <a:lnTo>
                    <a:pt x="9236" y="79323"/>
                  </a:lnTo>
                  <a:cubicBezTo>
                    <a:pt x="9326" y="79301"/>
                    <a:pt x="9403" y="79290"/>
                    <a:pt x="9471" y="79290"/>
                  </a:cubicBezTo>
                  <a:cubicBezTo>
                    <a:pt x="9768" y="79290"/>
                    <a:pt x="9878" y="79509"/>
                    <a:pt x="10043" y="79969"/>
                  </a:cubicBezTo>
                  <a:lnTo>
                    <a:pt x="10164" y="80251"/>
                  </a:lnTo>
                  <a:cubicBezTo>
                    <a:pt x="10244" y="80493"/>
                    <a:pt x="10285" y="80695"/>
                    <a:pt x="10244" y="80936"/>
                  </a:cubicBezTo>
                  <a:cubicBezTo>
                    <a:pt x="10244" y="81219"/>
                    <a:pt x="10285" y="81501"/>
                    <a:pt x="10365" y="81783"/>
                  </a:cubicBezTo>
                  <a:cubicBezTo>
                    <a:pt x="10285" y="81824"/>
                    <a:pt x="10204" y="81864"/>
                    <a:pt x="10164" y="81945"/>
                  </a:cubicBezTo>
                  <a:cubicBezTo>
                    <a:pt x="10083" y="82187"/>
                    <a:pt x="10123" y="82429"/>
                    <a:pt x="10285" y="82590"/>
                  </a:cubicBezTo>
                  <a:cubicBezTo>
                    <a:pt x="10406" y="82671"/>
                    <a:pt x="10446" y="82711"/>
                    <a:pt x="10285" y="83114"/>
                  </a:cubicBezTo>
                  <a:lnTo>
                    <a:pt x="9962" y="83760"/>
                  </a:lnTo>
                  <a:lnTo>
                    <a:pt x="10648" y="83518"/>
                  </a:lnTo>
                  <a:cubicBezTo>
                    <a:pt x="10809" y="83477"/>
                    <a:pt x="11010" y="83397"/>
                    <a:pt x="11172" y="83397"/>
                  </a:cubicBezTo>
                  <a:cubicBezTo>
                    <a:pt x="11172" y="83518"/>
                    <a:pt x="11172" y="83598"/>
                    <a:pt x="11131" y="83719"/>
                  </a:cubicBezTo>
                  <a:cubicBezTo>
                    <a:pt x="11051" y="83840"/>
                    <a:pt x="11091" y="84001"/>
                    <a:pt x="11172" y="84122"/>
                  </a:cubicBezTo>
                  <a:cubicBezTo>
                    <a:pt x="11051" y="84163"/>
                    <a:pt x="10970" y="84163"/>
                    <a:pt x="10890" y="84203"/>
                  </a:cubicBezTo>
                  <a:lnTo>
                    <a:pt x="10648" y="84324"/>
                  </a:lnTo>
                  <a:lnTo>
                    <a:pt x="10728" y="84647"/>
                  </a:lnTo>
                  <a:cubicBezTo>
                    <a:pt x="10769" y="84808"/>
                    <a:pt x="10849" y="85211"/>
                    <a:pt x="11212" y="85252"/>
                  </a:cubicBezTo>
                  <a:cubicBezTo>
                    <a:pt x="11575" y="85332"/>
                    <a:pt x="11898" y="85453"/>
                    <a:pt x="12180" y="85655"/>
                  </a:cubicBezTo>
                  <a:cubicBezTo>
                    <a:pt x="12382" y="85776"/>
                    <a:pt x="12583" y="85857"/>
                    <a:pt x="12785" y="85937"/>
                  </a:cubicBezTo>
                  <a:lnTo>
                    <a:pt x="13269" y="86139"/>
                  </a:lnTo>
                  <a:cubicBezTo>
                    <a:pt x="13874" y="86341"/>
                    <a:pt x="14438" y="86663"/>
                    <a:pt x="14882" y="87107"/>
                  </a:cubicBezTo>
                  <a:cubicBezTo>
                    <a:pt x="15406" y="87792"/>
                    <a:pt x="16052" y="88276"/>
                    <a:pt x="16818" y="88639"/>
                  </a:cubicBezTo>
                  <a:cubicBezTo>
                    <a:pt x="16818" y="89123"/>
                    <a:pt x="17100" y="89406"/>
                    <a:pt x="17705" y="89527"/>
                  </a:cubicBezTo>
                  <a:cubicBezTo>
                    <a:pt x="18149" y="89648"/>
                    <a:pt x="18512" y="89890"/>
                    <a:pt x="18794" y="90212"/>
                  </a:cubicBezTo>
                  <a:cubicBezTo>
                    <a:pt x="18915" y="90333"/>
                    <a:pt x="19036" y="90454"/>
                    <a:pt x="19157" y="90535"/>
                  </a:cubicBezTo>
                  <a:cubicBezTo>
                    <a:pt x="19560" y="90857"/>
                    <a:pt x="19883" y="91220"/>
                    <a:pt x="20206" y="91624"/>
                  </a:cubicBezTo>
                  <a:cubicBezTo>
                    <a:pt x="20649" y="92148"/>
                    <a:pt x="21133" y="92632"/>
                    <a:pt x="21698" y="93035"/>
                  </a:cubicBezTo>
                  <a:cubicBezTo>
                    <a:pt x="22545" y="93559"/>
                    <a:pt x="23392" y="94043"/>
                    <a:pt x="24319" y="94406"/>
                  </a:cubicBezTo>
                  <a:cubicBezTo>
                    <a:pt x="24843" y="94648"/>
                    <a:pt x="25327" y="94890"/>
                    <a:pt x="25852" y="95132"/>
                  </a:cubicBezTo>
                  <a:cubicBezTo>
                    <a:pt x="26015" y="95223"/>
                    <a:pt x="26203" y="95265"/>
                    <a:pt x="26394" y="95265"/>
                  </a:cubicBezTo>
                  <a:cubicBezTo>
                    <a:pt x="26626" y="95265"/>
                    <a:pt x="26862" y="95203"/>
                    <a:pt x="27061" y="95092"/>
                  </a:cubicBezTo>
                  <a:lnTo>
                    <a:pt x="27586" y="94850"/>
                  </a:lnTo>
                  <a:cubicBezTo>
                    <a:pt x="28150" y="94568"/>
                    <a:pt x="28715" y="94326"/>
                    <a:pt x="29320" y="94124"/>
                  </a:cubicBezTo>
                  <a:cubicBezTo>
                    <a:pt x="29683" y="94003"/>
                    <a:pt x="30046" y="93842"/>
                    <a:pt x="30368" y="93680"/>
                  </a:cubicBezTo>
                  <a:cubicBezTo>
                    <a:pt x="30772" y="93519"/>
                    <a:pt x="31135" y="93358"/>
                    <a:pt x="31538" y="93237"/>
                  </a:cubicBezTo>
                  <a:cubicBezTo>
                    <a:pt x="32506" y="93076"/>
                    <a:pt x="33433" y="92995"/>
                    <a:pt x="34361" y="92914"/>
                  </a:cubicBezTo>
                  <a:cubicBezTo>
                    <a:pt x="34845" y="92874"/>
                    <a:pt x="35329" y="92874"/>
                    <a:pt x="35813" y="92793"/>
                  </a:cubicBezTo>
                  <a:cubicBezTo>
                    <a:pt x="35931" y="92788"/>
                    <a:pt x="36049" y="92786"/>
                    <a:pt x="36166" y="92786"/>
                  </a:cubicBezTo>
                  <a:cubicBezTo>
                    <a:pt x="36975" y="92786"/>
                    <a:pt x="37781" y="92905"/>
                    <a:pt x="38555" y="93116"/>
                  </a:cubicBezTo>
                  <a:lnTo>
                    <a:pt x="39281" y="93237"/>
                  </a:lnTo>
                  <a:lnTo>
                    <a:pt x="39765" y="93318"/>
                  </a:lnTo>
                  <a:cubicBezTo>
                    <a:pt x="40330" y="93358"/>
                    <a:pt x="40854" y="93559"/>
                    <a:pt x="41338" y="93842"/>
                  </a:cubicBezTo>
                  <a:cubicBezTo>
                    <a:pt x="41536" y="94039"/>
                    <a:pt x="41812" y="94138"/>
                    <a:pt x="42085" y="94138"/>
                  </a:cubicBezTo>
                  <a:cubicBezTo>
                    <a:pt x="42202" y="94138"/>
                    <a:pt x="42318" y="94120"/>
                    <a:pt x="42427" y="94084"/>
                  </a:cubicBezTo>
                  <a:lnTo>
                    <a:pt x="42548" y="94084"/>
                  </a:lnTo>
                  <a:cubicBezTo>
                    <a:pt x="42830" y="94003"/>
                    <a:pt x="43112" y="93842"/>
                    <a:pt x="43354" y="93640"/>
                  </a:cubicBezTo>
                  <a:cubicBezTo>
                    <a:pt x="43556" y="93519"/>
                    <a:pt x="43758" y="93398"/>
                    <a:pt x="43959" y="93318"/>
                  </a:cubicBezTo>
                  <a:cubicBezTo>
                    <a:pt x="44968" y="93197"/>
                    <a:pt x="45935" y="92874"/>
                    <a:pt x="46863" y="92430"/>
                  </a:cubicBezTo>
                  <a:lnTo>
                    <a:pt x="46944" y="92390"/>
                  </a:lnTo>
                  <a:cubicBezTo>
                    <a:pt x="47880" y="91835"/>
                    <a:pt x="48756" y="91340"/>
                    <a:pt x="49778" y="91340"/>
                  </a:cubicBezTo>
                  <a:cubicBezTo>
                    <a:pt x="49945" y="91340"/>
                    <a:pt x="50115" y="91353"/>
                    <a:pt x="50291" y="91382"/>
                  </a:cubicBezTo>
                  <a:cubicBezTo>
                    <a:pt x="50354" y="91398"/>
                    <a:pt x="50419" y="91405"/>
                    <a:pt x="50483" y="91405"/>
                  </a:cubicBezTo>
                  <a:cubicBezTo>
                    <a:pt x="50913" y="91405"/>
                    <a:pt x="51340" y="91071"/>
                    <a:pt x="51340" y="90615"/>
                  </a:cubicBezTo>
                  <a:cubicBezTo>
                    <a:pt x="51380" y="90454"/>
                    <a:pt x="51461" y="90333"/>
                    <a:pt x="51541" y="90333"/>
                  </a:cubicBezTo>
                  <a:cubicBezTo>
                    <a:pt x="51904" y="90293"/>
                    <a:pt x="52227" y="90212"/>
                    <a:pt x="52590" y="90091"/>
                  </a:cubicBezTo>
                  <a:cubicBezTo>
                    <a:pt x="52872" y="90011"/>
                    <a:pt x="53154" y="89930"/>
                    <a:pt x="53437" y="89890"/>
                  </a:cubicBezTo>
                  <a:lnTo>
                    <a:pt x="53800" y="89890"/>
                  </a:lnTo>
                  <a:cubicBezTo>
                    <a:pt x="55354" y="89687"/>
                    <a:pt x="56936" y="89597"/>
                    <a:pt x="58499" y="89597"/>
                  </a:cubicBezTo>
                  <a:cubicBezTo>
                    <a:pt x="58802" y="89597"/>
                    <a:pt x="59104" y="89601"/>
                    <a:pt x="59405" y="89607"/>
                  </a:cubicBezTo>
                  <a:cubicBezTo>
                    <a:pt x="60131" y="89607"/>
                    <a:pt x="60817" y="89890"/>
                    <a:pt x="61341" y="90373"/>
                  </a:cubicBezTo>
                  <a:cubicBezTo>
                    <a:pt x="62188" y="91422"/>
                    <a:pt x="62874" y="92632"/>
                    <a:pt x="63277" y="93922"/>
                  </a:cubicBezTo>
                  <a:cubicBezTo>
                    <a:pt x="63519" y="94890"/>
                    <a:pt x="64285" y="95616"/>
                    <a:pt x="65293" y="95778"/>
                  </a:cubicBezTo>
                  <a:cubicBezTo>
                    <a:pt x="65535" y="95804"/>
                    <a:pt x="65777" y="95818"/>
                    <a:pt x="66019" y="95818"/>
                  </a:cubicBezTo>
                  <a:cubicBezTo>
                    <a:pt x="66503" y="95818"/>
                    <a:pt x="66987" y="95764"/>
                    <a:pt x="67471" y="95657"/>
                  </a:cubicBezTo>
                  <a:cubicBezTo>
                    <a:pt x="67955" y="95576"/>
                    <a:pt x="68399" y="95536"/>
                    <a:pt x="68883" y="95495"/>
                  </a:cubicBezTo>
                  <a:cubicBezTo>
                    <a:pt x="69205" y="95495"/>
                    <a:pt x="69528" y="95415"/>
                    <a:pt x="69851" y="95294"/>
                  </a:cubicBezTo>
                  <a:cubicBezTo>
                    <a:pt x="70133" y="95213"/>
                    <a:pt x="70456" y="95173"/>
                    <a:pt x="70738" y="95132"/>
                  </a:cubicBezTo>
                  <a:lnTo>
                    <a:pt x="70940" y="95132"/>
                  </a:lnTo>
                  <a:cubicBezTo>
                    <a:pt x="71037" y="95154"/>
                    <a:pt x="71131" y="95164"/>
                    <a:pt x="71223" y="95164"/>
                  </a:cubicBezTo>
                  <a:cubicBezTo>
                    <a:pt x="71472" y="95164"/>
                    <a:pt x="71701" y="95089"/>
                    <a:pt x="71907" y="94971"/>
                  </a:cubicBezTo>
                  <a:cubicBezTo>
                    <a:pt x="71988" y="95092"/>
                    <a:pt x="72069" y="95173"/>
                    <a:pt x="72190" y="95213"/>
                  </a:cubicBezTo>
                  <a:cubicBezTo>
                    <a:pt x="72311" y="95273"/>
                    <a:pt x="72442" y="95304"/>
                    <a:pt x="72573" y="95304"/>
                  </a:cubicBezTo>
                  <a:cubicBezTo>
                    <a:pt x="72704" y="95304"/>
                    <a:pt x="72835" y="95273"/>
                    <a:pt x="72956" y="95213"/>
                  </a:cubicBezTo>
                  <a:cubicBezTo>
                    <a:pt x="72996" y="95334"/>
                    <a:pt x="73037" y="95455"/>
                    <a:pt x="73037" y="95576"/>
                  </a:cubicBezTo>
                  <a:cubicBezTo>
                    <a:pt x="73077" y="95939"/>
                    <a:pt x="73279" y="96302"/>
                    <a:pt x="73601" y="96463"/>
                  </a:cubicBezTo>
                  <a:cubicBezTo>
                    <a:pt x="73963" y="96717"/>
                    <a:pt x="74358" y="96873"/>
                    <a:pt x="74785" y="96873"/>
                  </a:cubicBezTo>
                  <a:cubicBezTo>
                    <a:pt x="74834" y="96873"/>
                    <a:pt x="74883" y="96871"/>
                    <a:pt x="74932" y="96866"/>
                  </a:cubicBezTo>
                  <a:lnTo>
                    <a:pt x="74932" y="96866"/>
                  </a:lnTo>
                  <a:cubicBezTo>
                    <a:pt x="74892" y="97350"/>
                    <a:pt x="75093" y="97794"/>
                    <a:pt x="75456" y="98117"/>
                  </a:cubicBezTo>
                  <a:cubicBezTo>
                    <a:pt x="75779" y="98359"/>
                    <a:pt x="75940" y="98762"/>
                    <a:pt x="75819" y="99125"/>
                  </a:cubicBezTo>
                  <a:cubicBezTo>
                    <a:pt x="75577" y="100012"/>
                    <a:pt x="75456" y="100940"/>
                    <a:pt x="75497" y="101827"/>
                  </a:cubicBezTo>
                  <a:cubicBezTo>
                    <a:pt x="75497" y="102029"/>
                    <a:pt x="75456" y="102271"/>
                    <a:pt x="75335" y="102432"/>
                  </a:cubicBezTo>
                  <a:cubicBezTo>
                    <a:pt x="75255" y="102593"/>
                    <a:pt x="75093" y="102795"/>
                    <a:pt x="74972" y="102956"/>
                  </a:cubicBezTo>
                  <a:cubicBezTo>
                    <a:pt x="74851" y="103158"/>
                    <a:pt x="74650" y="103480"/>
                    <a:pt x="74488" y="103722"/>
                  </a:cubicBezTo>
                  <a:lnTo>
                    <a:pt x="74448" y="103803"/>
                  </a:lnTo>
                  <a:cubicBezTo>
                    <a:pt x="74246" y="104005"/>
                    <a:pt x="74166" y="104327"/>
                    <a:pt x="74246" y="104610"/>
                  </a:cubicBezTo>
                  <a:cubicBezTo>
                    <a:pt x="74367" y="104811"/>
                    <a:pt x="74569" y="104932"/>
                    <a:pt x="74811" y="104932"/>
                  </a:cubicBezTo>
                  <a:cubicBezTo>
                    <a:pt x="74771" y="105134"/>
                    <a:pt x="74811" y="105295"/>
                    <a:pt x="74851" y="105457"/>
                  </a:cubicBezTo>
                  <a:cubicBezTo>
                    <a:pt x="74824" y="105453"/>
                    <a:pt x="74797" y="105451"/>
                    <a:pt x="74770" y="105451"/>
                  </a:cubicBezTo>
                  <a:cubicBezTo>
                    <a:pt x="74482" y="105451"/>
                    <a:pt x="74240" y="105645"/>
                    <a:pt x="74166" y="105941"/>
                  </a:cubicBezTo>
                  <a:cubicBezTo>
                    <a:pt x="74085" y="106223"/>
                    <a:pt x="74126" y="106545"/>
                    <a:pt x="74246" y="106787"/>
                  </a:cubicBezTo>
                  <a:lnTo>
                    <a:pt x="74126" y="106787"/>
                  </a:lnTo>
                  <a:lnTo>
                    <a:pt x="74126" y="107070"/>
                  </a:lnTo>
                  <a:lnTo>
                    <a:pt x="74126" y="107312"/>
                  </a:lnTo>
                  <a:cubicBezTo>
                    <a:pt x="74126" y="107513"/>
                    <a:pt x="74126" y="107675"/>
                    <a:pt x="74126" y="107836"/>
                  </a:cubicBezTo>
                  <a:cubicBezTo>
                    <a:pt x="74085" y="108522"/>
                    <a:pt x="73924" y="108965"/>
                    <a:pt x="73642" y="109127"/>
                  </a:cubicBezTo>
                  <a:cubicBezTo>
                    <a:pt x="73521" y="109187"/>
                    <a:pt x="73379" y="109217"/>
                    <a:pt x="73233" y="109217"/>
                  </a:cubicBezTo>
                  <a:cubicBezTo>
                    <a:pt x="73087" y="109217"/>
                    <a:pt x="72936" y="109187"/>
                    <a:pt x="72795" y="109127"/>
                  </a:cubicBezTo>
                  <a:lnTo>
                    <a:pt x="72553" y="109046"/>
                  </a:lnTo>
                  <a:lnTo>
                    <a:pt x="72432" y="109328"/>
                  </a:lnTo>
                  <a:cubicBezTo>
                    <a:pt x="72311" y="109691"/>
                    <a:pt x="72391" y="110135"/>
                    <a:pt x="72633" y="110457"/>
                  </a:cubicBezTo>
                  <a:cubicBezTo>
                    <a:pt x="73117" y="111143"/>
                    <a:pt x="73521" y="111909"/>
                    <a:pt x="73803" y="112675"/>
                  </a:cubicBezTo>
                  <a:cubicBezTo>
                    <a:pt x="74166" y="113643"/>
                    <a:pt x="74730" y="114490"/>
                    <a:pt x="75416" y="115216"/>
                  </a:cubicBezTo>
                  <a:lnTo>
                    <a:pt x="75577" y="115418"/>
                  </a:lnTo>
                  <a:cubicBezTo>
                    <a:pt x="75981" y="115821"/>
                    <a:pt x="76384" y="116184"/>
                    <a:pt x="76787" y="116547"/>
                  </a:cubicBezTo>
                  <a:cubicBezTo>
                    <a:pt x="77150" y="116829"/>
                    <a:pt x="77513" y="117112"/>
                    <a:pt x="77795" y="117434"/>
                  </a:cubicBezTo>
                  <a:cubicBezTo>
                    <a:pt x="78279" y="117918"/>
                    <a:pt x="78683" y="118402"/>
                    <a:pt x="79126" y="118886"/>
                  </a:cubicBezTo>
                  <a:cubicBezTo>
                    <a:pt x="79691" y="119531"/>
                    <a:pt x="80296" y="120177"/>
                    <a:pt x="80901" y="120822"/>
                  </a:cubicBezTo>
                  <a:cubicBezTo>
                    <a:pt x="81143" y="121104"/>
                    <a:pt x="81344" y="121387"/>
                    <a:pt x="81465" y="121709"/>
                  </a:cubicBezTo>
                  <a:cubicBezTo>
                    <a:pt x="81627" y="122032"/>
                    <a:pt x="81788" y="122314"/>
                    <a:pt x="82030" y="122596"/>
                  </a:cubicBezTo>
                  <a:cubicBezTo>
                    <a:pt x="82191" y="122838"/>
                    <a:pt x="82353" y="123121"/>
                    <a:pt x="82433" y="123403"/>
                  </a:cubicBezTo>
                  <a:cubicBezTo>
                    <a:pt x="82393" y="123443"/>
                    <a:pt x="82393" y="123484"/>
                    <a:pt x="82353" y="123484"/>
                  </a:cubicBezTo>
                  <a:cubicBezTo>
                    <a:pt x="82111" y="123685"/>
                    <a:pt x="82111" y="124048"/>
                    <a:pt x="82353" y="124250"/>
                  </a:cubicBezTo>
                  <a:cubicBezTo>
                    <a:pt x="82635" y="124573"/>
                    <a:pt x="82796" y="124976"/>
                    <a:pt x="82837" y="125379"/>
                  </a:cubicBezTo>
                  <a:cubicBezTo>
                    <a:pt x="82877" y="125621"/>
                    <a:pt x="82917" y="125823"/>
                    <a:pt x="82998" y="126065"/>
                  </a:cubicBezTo>
                  <a:cubicBezTo>
                    <a:pt x="83119" y="126428"/>
                    <a:pt x="83361" y="126791"/>
                    <a:pt x="83643" y="127073"/>
                  </a:cubicBezTo>
                  <a:cubicBezTo>
                    <a:pt x="83845" y="127275"/>
                    <a:pt x="84006" y="127557"/>
                    <a:pt x="84127" y="127839"/>
                  </a:cubicBezTo>
                  <a:lnTo>
                    <a:pt x="84288" y="128283"/>
                  </a:lnTo>
                  <a:cubicBezTo>
                    <a:pt x="84692" y="129533"/>
                    <a:pt x="85216" y="130743"/>
                    <a:pt x="85902" y="131872"/>
                  </a:cubicBezTo>
                  <a:cubicBezTo>
                    <a:pt x="85942" y="132074"/>
                    <a:pt x="85982" y="132275"/>
                    <a:pt x="85942" y="132437"/>
                  </a:cubicBezTo>
                  <a:cubicBezTo>
                    <a:pt x="85458" y="132759"/>
                    <a:pt x="85135" y="133203"/>
                    <a:pt x="84974" y="133768"/>
                  </a:cubicBezTo>
                  <a:cubicBezTo>
                    <a:pt x="84934" y="134211"/>
                    <a:pt x="85055" y="134615"/>
                    <a:pt x="85337" y="134977"/>
                  </a:cubicBezTo>
                  <a:cubicBezTo>
                    <a:pt x="85579" y="136026"/>
                    <a:pt x="86023" y="137034"/>
                    <a:pt x="86668" y="137881"/>
                  </a:cubicBezTo>
                  <a:cubicBezTo>
                    <a:pt x="87152" y="138486"/>
                    <a:pt x="87353" y="139212"/>
                    <a:pt x="87273" y="139978"/>
                  </a:cubicBezTo>
                  <a:cubicBezTo>
                    <a:pt x="87273" y="140059"/>
                    <a:pt x="87273" y="140140"/>
                    <a:pt x="87232" y="140180"/>
                  </a:cubicBezTo>
                  <a:cubicBezTo>
                    <a:pt x="87152" y="140462"/>
                    <a:pt x="87152" y="140745"/>
                    <a:pt x="87152" y="141027"/>
                  </a:cubicBezTo>
                  <a:cubicBezTo>
                    <a:pt x="87192" y="142398"/>
                    <a:pt x="86910" y="142882"/>
                    <a:pt x="85781" y="143608"/>
                  </a:cubicBezTo>
                  <a:cubicBezTo>
                    <a:pt x="85014" y="144092"/>
                    <a:pt x="85014" y="144414"/>
                    <a:pt x="85014" y="144535"/>
                  </a:cubicBezTo>
                  <a:cubicBezTo>
                    <a:pt x="85014" y="144898"/>
                    <a:pt x="84853" y="145060"/>
                    <a:pt x="84530" y="145342"/>
                  </a:cubicBezTo>
                  <a:cubicBezTo>
                    <a:pt x="84369" y="145463"/>
                    <a:pt x="84248" y="145584"/>
                    <a:pt x="84127" y="145705"/>
                  </a:cubicBezTo>
                  <a:lnTo>
                    <a:pt x="84087" y="145745"/>
                  </a:lnTo>
                  <a:cubicBezTo>
                    <a:pt x="83885" y="145826"/>
                    <a:pt x="83764" y="146028"/>
                    <a:pt x="83764" y="146270"/>
                  </a:cubicBezTo>
                  <a:cubicBezTo>
                    <a:pt x="83764" y="146552"/>
                    <a:pt x="83724" y="146834"/>
                    <a:pt x="83603" y="147117"/>
                  </a:cubicBezTo>
                  <a:cubicBezTo>
                    <a:pt x="83482" y="147359"/>
                    <a:pt x="83401" y="147641"/>
                    <a:pt x="83401" y="147923"/>
                  </a:cubicBezTo>
                  <a:cubicBezTo>
                    <a:pt x="83361" y="148689"/>
                    <a:pt x="83240" y="149456"/>
                    <a:pt x="82958" y="150222"/>
                  </a:cubicBezTo>
                  <a:cubicBezTo>
                    <a:pt x="82756" y="150786"/>
                    <a:pt x="82595" y="151432"/>
                    <a:pt x="82514" y="152037"/>
                  </a:cubicBezTo>
                  <a:lnTo>
                    <a:pt x="82514" y="152117"/>
                  </a:lnTo>
                  <a:cubicBezTo>
                    <a:pt x="82514" y="152238"/>
                    <a:pt x="82474" y="152440"/>
                    <a:pt x="82393" y="152480"/>
                  </a:cubicBezTo>
                  <a:cubicBezTo>
                    <a:pt x="81869" y="152642"/>
                    <a:pt x="81586" y="153206"/>
                    <a:pt x="81828" y="153731"/>
                  </a:cubicBezTo>
                  <a:lnTo>
                    <a:pt x="81828" y="153892"/>
                  </a:lnTo>
                  <a:cubicBezTo>
                    <a:pt x="81869" y="154053"/>
                    <a:pt x="81909" y="154174"/>
                    <a:pt x="81949" y="154295"/>
                  </a:cubicBezTo>
                  <a:cubicBezTo>
                    <a:pt x="81990" y="154456"/>
                    <a:pt x="82030" y="154618"/>
                    <a:pt x="82030" y="154739"/>
                  </a:cubicBezTo>
                  <a:cubicBezTo>
                    <a:pt x="81586" y="154900"/>
                    <a:pt x="81425" y="155424"/>
                    <a:pt x="81707" y="155828"/>
                  </a:cubicBezTo>
                  <a:lnTo>
                    <a:pt x="81707" y="155868"/>
                  </a:lnTo>
                  <a:cubicBezTo>
                    <a:pt x="81949" y="156433"/>
                    <a:pt x="81949" y="156997"/>
                    <a:pt x="81788" y="157562"/>
                  </a:cubicBezTo>
                  <a:cubicBezTo>
                    <a:pt x="81707" y="157844"/>
                    <a:pt x="81707" y="158126"/>
                    <a:pt x="81748" y="158449"/>
                  </a:cubicBezTo>
                  <a:cubicBezTo>
                    <a:pt x="81949" y="159699"/>
                    <a:pt x="82554" y="160909"/>
                    <a:pt x="83522" y="161756"/>
                  </a:cubicBezTo>
                  <a:cubicBezTo>
                    <a:pt x="83643" y="161877"/>
                    <a:pt x="83724" y="161998"/>
                    <a:pt x="83804" y="162119"/>
                  </a:cubicBezTo>
                  <a:lnTo>
                    <a:pt x="83804" y="162159"/>
                  </a:lnTo>
                  <a:cubicBezTo>
                    <a:pt x="84530" y="163289"/>
                    <a:pt x="85176" y="164498"/>
                    <a:pt x="85740" y="165708"/>
                  </a:cubicBezTo>
                  <a:cubicBezTo>
                    <a:pt x="86184" y="166636"/>
                    <a:pt x="86668" y="167604"/>
                    <a:pt x="87192" y="168491"/>
                  </a:cubicBezTo>
                  <a:cubicBezTo>
                    <a:pt x="87273" y="168652"/>
                    <a:pt x="87394" y="168854"/>
                    <a:pt x="87474" y="169015"/>
                  </a:cubicBezTo>
                  <a:cubicBezTo>
                    <a:pt x="87878" y="169701"/>
                    <a:pt x="88281" y="170386"/>
                    <a:pt x="88805" y="171032"/>
                  </a:cubicBezTo>
                  <a:lnTo>
                    <a:pt x="88926" y="171193"/>
                  </a:lnTo>
                  <a:cubicBezTo>
                    <a:pt x="89612" y="171959"/>
                    <a:pt x="90217" y="172685"/>
                    <a:pt x="89733" y="173693"/>
                  </a:cubicBezTo>
                  <a:cubicBezTo>
                    <a:pt x="89652" y="173895"/>
                    <a:pt x="89652" y="174097"/>
                    <a:pt x="89733" y="174298"/>
                  </a:cubicBezTo>
                  <a:lnTo>
                    <a:pt x="89733" y="174379"/>
                  </a:lnTo>
                  <a:cubicBezTo>
                    <a:pt x="89733" y="174540"/>
                    <a:pt x="89773" y="174702"/>
                    <a:pt x="89814" y="174823"/>
                  </a:cubicBezTo>
                  <a:cubicBezTo>
                    <a:pt x="89935" y="175226"/>
                    <a:pt x="89975" y="175629"/>
                    <a:pt x="89894" y="175992"/>
                  </a:cubicBezTo>
                  <a:cubicBezTo>
                    <a:pt x="89693" y="176758"/>
                    <a:pt x="89814" y="177605"/>
                    <a:pt x="90257" y="178251"/>
                  </a:cubicBezTo>
                  <a:lnTo>
                    <a:pt x="90378" y="178533"/>
                  </a:lnTo>
                  <a:cubicBezTo>
                    <a:pt x="90660" y="179017"/>
                    <a:pt x="90822" y="179541"/>
                    <a:pt x="90862" y="180106"/>
                  </a:cubicBezTo>
                  <a:cubicBezTo>
                    <a:pt x="90862" y="181396"/>
                    <a:pt x="91185" y="182687"/>
                    <a:pt x="91709" y="183816"/>
                  </a:cubicBezTo>
                  <a:cubicBezTo>
                    <a:pt x="91749" y="183897"/>
                    <a:pt x="91749" y="183897"/>
                    <a:pt x="91709" y="183897"/>
                  </a:cubicBezTo>
                  <a:cubicBezTo>
                    <a:pt x="91709" y="184744"/>
                    <a:pt x="91951" y="185590"/>
                    <a:pt x="92395" y="186316"/>
                  </a:cubicBezTo>
                  <a:lnTo>
                    <a:pt x="92475" y="186518"/>
                  </a:lnTo>
                  <a:cubicBezTo>
                    <a:pt x="93201" y="187970"/>
                    <a:pt x="94290" y="189260"/>
                    <a:pt x="95621" y="190228"/>
                  </a:cubicBezTo>
                  <a:cubicBezTo>
                    <a:pt x="95661" y="190269"/>
                    <a:pt x="95702" y="190309"/>
                    <a:pt x="95742" y="190349"/>
                  </a:cubicBezTo>
                  <a:cubicBezTo>
                    <a:pt x="96387" y="191438"/>
                    <a:pt x="96911" y="192648"/>
                    <a:pt x="97315" y="193858"/>
                  </a:cubicBezTo>
                  <a:lnTo>
                    <a:pt x="97516" y="194382"/>
                  </a:lnTo>
                  <a:cubicBezTo>
                    <a:pt x="97960" y="195713"/>
                    <a:pt x="98646" y="196963"/>
                    <a:pt x="99573" y="198052"/>
                  </a:cubicBezTo>
                  <a:cubicBezTo>
                    <a:pt x="100138" y="198778"/>
                    <a:pt x="100460" y="199706"/>
                    <a:pt x="100380" y="200674"/>
                  </a:cubicBezTo>
                  <a:cubicBezTo>
                    <a:pt x="100380" y="200916"/>
                    <a:pt x="100339" y="200996"/>
                    <a:pt x="100299" y="201037"/>
                  </a:cubicBezTo>
                  <a:cubicBezTo>
                    <a:pt x="100259" y="201057"/>
                    <a:pt x="100218" y="201067"/>
                    <a:pt x="100178" y="201067"/>
                  </a:cubicBezTo>
                  <a:cubicBezTo>
                    <a:pt x="100138" y="201067"/>
                    <a:pt x="100097" y="201057"/>
                    <a:pt x="100057" y="201037"/>
                  </a:cubicBezTo>
                  <a:cubicBezTo>
                    <a:pt x="99983" y="201022"/>
                    <a:pt x="99909" y="201012"/>
                    <a:pt x="99838" y="201012"/>
                  </a:cubicBezTo>
                  <a:cubicBezTo>
                    <a:pt x="99713" y="201012"/>
                    <a:pt x="99595" y="201040"/>
                    <a:pt x="99493" y="201117"/>
                  </a:cubicBezTo>
                  <a:cubicBezTo>
                    <a:pt x="99331" y="201279"/>
                    <a:pt x="99210" y="201561"/>
                    <a:pt x="99210" y="201803"/>
                  </a:cubicBezTo>
                  <a:cubicBezTo>
                    <a:pt x="99210" y="201843"/>
                    <a:pt x="99210" y="201883"/>
                    <a:pt x="99210" y="201924"/>
                  </a:cubicBezTo>
                  <a:cubicBezTo>
                    <a:pt x="99170" y="202287"/>
                    <a:pt x="99331" y="202650"/>
                    <a:pt x="99613" y="202932"/>
                  </a:cubicBezTo>
                  <a:cubicBezTo>
                    <a:pt x="99815" y="203174"/>
                    <a:pt x="99896" y="203295"/>
                    <a:pt x="99815" y="203456"/>
                  </a:cubicBezTo>
                  <a:cubicBezTo>
                    <a:pt x="99775" y="203577"/>
                    <a:pt x="99815" y="203658"/>
                    <a:pt x="99855" y="203779"/>
                  </a:cubicBezTo>
                  <a:cubicBezTo>
                    <a:pt x="99976" y="203900"/>
                    <a:pt x="100097" y="203940"/>
                    <a:pt x="100259" y="203940"/>
                  </a:cubicBezTo>
                  <a:lnTo>
                    <a:pt x="100299" y="203940"/>
                  </a:lnTo>
                  <a:cubicBezTo>
                    <a:pt x="100460" y="203981"/>
                    <a:pt x="100581" y="204061"/>
                    <a:pt x="100662" y="204223"/>
                  </a:cubicBezTo>
                  <a:cubicBezTo>
                    <a:pt x="100743" y="204344"/>
                    <a:pt x="100743" y="204505"/>
                    <a:pt x="100662" y="204626"/>
                  </a:cubicBezTo>
                  <a:cubicBezTo>
                    <a:pt x="100380" y="205110"/>
                    <a:pt x="100420" y="205674"/>
                    <a:pt x="100702" y="206158"/>
                  </a:cubicBezTo>
                  <a:cubicBezTo>
                    <a:pt x="100743" y="206320"/>
                    <a:pt x="100904" y="206481"/>
                    <a:pt x="101065" y="206562"/>
                  </a:cubicBezTo>
                  <a:cubicBezTo>
                    <a:pt x="101146" y="206602"/>
                    <a:pt x="101217" y="206622"/>
                    <a:pt x="101287" y="206622"/>
                  </a:cubicBezTo>
                  <a:cubicBezTo>
                    <a:pt x="101358" y="206622"/>
                    <a:pt x="101428" y="206602"/>
                    <a:pt x="101509" y="206562"/>
                  </a:cubicBezTo>
                  <a:cubicBezTo>
                    <a:pt x="101670" y="206521"/>
                    <a:pt x="101791" y="206360"/>
                    <a:pt x="101832" y="206199"/>
                  </a:cubicBezTo>
                  <a:lnTo>
                    <a:pt x="101832" y="206158"/>
                  </a:lnTo>
                  <a:cubicBezTo>
                    <a:pt x="102033" y="206360"/>
                    <a:pt x="102275" y="206521"/>
                    <a:pt x="102598" y="206562"/>
                  </a:cubicBezTo>
                  <a:lnTo>
                    <a:pt x="102679" y="206562"/>
                  </a:lnTo>
                  <a:cubicBezTo>
                    <a:pt x="102799" y="206602"/>
                    <a:pt x="102880" y="206683"/>
                    <a:pt x="103001" y="206844"/>
                  </a:cubicBezTo>
                  <a:cubicBezTo>
                    <a:pt x="103082" y="207046"/>
                    <a:pt x="103203" y="207167"/>
                    <a:pt x="103404" y="207288"/>
                  </a:cubicBezTo>
                  <a:cubicBezTo>
                    <a:pt x="103808" y="207570"/>
                    <a:pt x="104332" y="207731"/>
                    <a:pt x="104856" y="207772"/>
                  </a:cubicBezTo>
                  <a:cubicBezTo>
                    <a:pt x="105421" y="207731"/>
                    <a:pt x="105945" y="207489"/>
                    <a:pt x="106348" y="207126"/>
                  </a:cubicBezTo>
                  <a:cubicBezTo>
                    <a:pt x="106913" y="206884"/>
                    <a:pt x="107518" y="206763"/>
                    <a:pt x="108123" y="206683"/>
                  </a:cubicBezTo>
                  <a:cubicBezTo>
                    <a:pt x="108224" y="206662"/>
                    <a:pt x="108325" y="206652"/>
                    <a:pt x="108425" y="206652"/>
                  </a:cubicBezTo>
                  <a:cubicBezTo>
                    <a:pt x="108526" y="206652"/>
                    <a:pt x="108627" y="206662"/>
                    <a:pt x="108728" y="206683"/>
                  </a:cubicBezTo>
                  <a:cubicBezTo>
                    <a:pt x="108784" y="206683"/>
                    <a:pt x="108843" y="206683"/>
                    <a:pt x="108903" y="206683"/>
                  </a:cubicBezTo>
                  <a:cubicBezTo>
                    <a:pt x="109443" y="206683"/>
                    <a:pt x="110111" y="206650"/>
                    <a:pt x="110583" y="205997"/>
                  </a:cubicBezTo>
                  <a:cubicBezTo>
                    <a:pt x="110785" y="205755"/>
                    <a:pt x="111107" y="205634"/>
                    <a:pt x="111390" y="205634"/>
                  </a:cubicBezTo>
                  <a:cubicBezTo>
                    <a:pt x="111476" y="205623"/>
                    <a:pt x="111562" y="205618"/>
                    <a:pt x="111648" y="205618"/>
                  </a:cubicBezTo>
                  <a:cubicBezTo>
                    <a:pt x="111882" y="205618"/>
                    <a:pt x="112110" y="205656"/>
                    <a:pt x="112317" y="205715"/>
                  </a:cubicBezTo>
                  <a:cubicBezTo>
                    <a:pt x="112640" y="205795"/>
                    <a:pt x="112922" y="205836"/>
                    <a:pt x="113245" y="205836"/>
                  </a:cubicBezTo>
                  <a:cubicBezTo>
                    <a:pt x="113446" y="205795"/>
                    <a:pt x="113688" y="205755"/>
                    <a:pt x="113890" y="205634"/>
                  </a:cubicBezTo>
                  <a:cubicBezTo>
                    <a:pt x="114051" y="205553"/>
                    <a:pt x="114172" y="205513"/>
                    <a:pt x="114253" y="205513"/>
                  </a:cubicBezTo>
                  <a:cubicBezTo>
                    <a:pt x="114535" y="205594"/>
                    <a:pt x="114777" y="205634"/>
                    <a:pt x="115019" y="205674"/>
                  </a:cubicBezTo>
                  <a:cubicBezTo>
                    <a:pt x="115503" y="205755"/>
                    <a:pt x="115947" y="205876"/>
                    <a:pt x="116390" y="206078"/>
                  </a:cubicBezTo>
                  <a:cubicBezTo>
                    <a:pt x="116579" y="206185"/>
                    <a:pt x="116803" y="206239"/>
                    <a:pt x="117027" y="206239"/>
                  </a:cubicBezTo>
                  <a:cubicBezTo>
                    <a:pt x="117139" y="206239"/>
                    <a:pt x="117251" y="206226"/>
                    <a:pt x="117358" y="206199"/>
                  </a:cubicBezTo>
                  <a:cubicBezTo>
                    <a:pt x="117479" y="206158"/>
                    <a:pt x="117560" y="206078"/>
                    <a:pt x="117641" y="205957"/>
                  </a:cubicBezTo>
                  <a:cubicBezTo>
                    <a:pt x="117758" y="205698"/>
                    <a:pt x="117876" y="205576"/>
                    <a:pt x="118074" y="205576"/>
                  </a:cubicBezTo>
                  <a:cubicBezTo>
                    <a:pt x="118215" y="205576"/>
                    <a:pt x="118397" y="205638"/>
                    <a:pt x="118649" y="205755"/>
                  </a:cubicBezTo>
                  <a:cubicBezTo>
                    <a:pt x="118763" y="205784"/>
                    <a:pt x="118897" y="205812"/>
                    <a:pt x="119023" y="205812"/>
                  </a:cubicBezTo>
                  <a:cubicBezTo>
                    <a:pt x="119075" y="205812"/>
                    <a:pt x="119126" y="205807"/>
                    <a:pt x="119173" y="205795"/>
                  </a:cubicBezTo>
                  <a:lnTo>
                    <a:pt x="119375" y="205795"/>
                  </a:lnTo>
                  <a:cubicBezTo>
                    <a:pt x="119496" y="205795"/>
                    <a:pt x="119657" y="205755"/>
                    <a:pt x="119738" y="205674"/>
                  </a:cubicBezTo>
                  <a:cubicBezTo>
                    <a:pt x="119859" y="205553"/>
                    <a:pt x="119899" y="205392"/>
                    <a:pt x="119899" y="205271"/>
                  </a:cubicBezTo>
                  <a:cubicBezTo>
                    <a:pt x="119899" y="205110"/>
                    <a:pt x="119939" y="204948"/>
                    <a:pt x="120060" y="204827"/>
                  </a:cubicBezTo>
                  <a:cubicBezTo>
                    <a:pt x="120101" y="204807"/>
                    <a:pt x="120141" y="204797"/>
                    <a:pt x="120181" y="204797"/>
                  </a:cubicBezTo>
                  <a:cubicBezTo>
                    <a:pt x="120222" y="204797"/>
                    <a:pt x="120262" y="204807"/>
                    <a:pt x="120302" y="204827"/>
                  </a:cubicBezTo>
                  <a:cubicBezTo>
                    <a:pt x="120651" y="204984"/>
                    <a:pt x="120977" y="205047"/>
                    <a:pt x="121286" y="205047"/>
                  </a:cubicBezTo>
                  <a:cubicBezTo>
                    <a:pt x="122013" y="205047"/>
                    <a:pt x="122640" y="204695"/>
                    <a:pt x="123206" y="204384"/>
                  </a:cubicBezTo>
                  <a:lnTo>
                    <a:pt x="123448" y="204263"/>
                  </a:lnTo>
                  <a:cubicBezTo>
                    <a:pt x="124214" y="203779"/>
                    <a:pt x="124980" y="203255"/>
                    <a:pt x="125666" y="202690"/>
                  </a:cubicBezTo>
                  <a:cubicBezTo>
                    <a:pt x="125989" y="202448"/>
                    <a:pt x="126311" y="202206"/>
                    <a:pt x="126634" y="201964"/>
                  </a:cubicBezTo>
                  <a:lnTo>
                    <a:pt x="126674" y="201924"/>
                  </a:lnTo>
                  <a:cubicBezTo>
                    <a:pt x="127521" y="201400"/>
                    <a:pt x="128287" y="200714"/>
                    <a:pt x="128933" y="199907"/>
                  </a:cubicBezTo>
                  <a:cubicBezTo>
                    <a:pt x="129175" y="199585"/>
                    <a:pt x="129457" y="199302"/>
                    <a:pt x="129820" y="199101"/>
                  </a:cubicBezTo>
                  <a:cubicBezTo>
                    <a:pt x="131352" y="198173"/>
                    <a:pt x="132361" y="196762"/>
                    <a:pt x="133288" y="195390"/>
                  </a:cubicBezTo>
                  <a:lnTo>
                    <a:pt x="133611" y="194907"/>
                  </a:lnTo>
                  <a:cubicBezTo>
                    <a:pt x="133813" y="194624"/>
                    <a:pt x="133974" y="194302"/>
                    <a:pt x="134176" y="193979"/>
                  </a:cubicBezTo>
                  <a:cubicBezTo>
                    <a:pt x="134458" y="193374"/>
                    <a:pt x="134861" y="192809"/>
                    <a:pt x="135385" y="192325"/>
                  </a:cubicBezTo>
                  <a:lnTo>
                    <a:pt x="135668" y="192083"/>
                  </a:lnTo>
                  <a:cubicBezTo>
                    <a:pt x="135990" y="191801"/>
                    <a:pt x="136353" y="191519"/>
                    <a:pt x="136757" y="191358"/>
                  </a:cubicBezTo>
                  <a:cubicBezTo>
                    <a:pt x="137684" y="190874"/>
                    <a:pt x="138370" y="189986"/>
                    <a:pt x="138531" y="188938"/>
                  </a:cubicBezTo>
                  <a:cubicBezTo>
                    <a:pt x="138692" y="188373"/>
                    <a:pt x="138854" y="187809"/>
                    <a:pt x="139096" y="187244"/>
                  </a:cubicBezTo>
                  <a:cubicBezTo>
                    <a:pt x="139499" y="186397"/>
                    <a:pt x="139701" y="185510"/>
                    <a:pt x="139781" y="184582"/>
                  </a:cubicBezTo>
                  <a:cubicBezTo>
                    <a:pt x="139822" y="184340"/>
                    <a:pt x="139822" y="184139"/>
                    <a:pt x="139862" y="183937"/>
                  </a:cubicBezTo>
                  <a:cubicBezTo>
                    <a:pt x="139983" y="183413"/>
                    <a:pt x="139983" y="182929"/>
                    <a:pt x="139862" y="182404"/>
                  </a:cubicBezTo>
                  <a:lnTo>
                    <a:pt x="139741" y="181961"/>
                  </a:lnTo>
                  <a:cubicBezTo>
                    <a:pt x="139943" y="181759"/>
                    <a:pt x="140185" y="181598"/>
                    <a:pt x="140467" y="181477"/>
                  </a:cubicBezTo>
                  <a:cubicBezTo>
                    <a:pt x="141757" y="180832"/>
                    <a:pt x="143129" y="180307"/>
                    <a:pt x="144540" y="179985"/>
                  </a:cubicBezTo>
                  <a:lnTo>
                    <a:pt x="144701" y="179944"/>
                  </a:lnTo>
                  <a:cubicBezTo>
                    <a:pt x="145508" y="179662"/>
                    <a:pt x="146194" y="179138"/>
                    <a:pt x="146678" y="178452"/>
                  </a:cubicBezTo>
                  <a:cubicBezTo>
                    <a:pt x="146718" y="178412"/>
                    <a:pt x="146758" y="178331"/>
                    <a:pt x="146839" y="178251"/>
                  </a:cubicBezTo>
                  <a:cubicBezTo>
                    <a:pt x="147202" y="177968"/>
                    <a:pt x="147363" y="177484"/>
                    <a:pt x="147242" y="177041"/>
                  </a:cubicBezTo>
                  <a:cubicBezTo>
                    <a:pt x="147081" y="176194"/>
                    <a:pt x="147242" y="175266"/>
                    <a:pt x="147686" y="174500"/>
                  </a:cubicBezTo>
                  <a:cubicBezTo>
                    <a:pt x="147726" y="174419"/>
                    <a:pt x="147887" y="174056"/>
                    <a:pt x="147686" y="173855"/>
                  </a:cubicBezTo>
                  <a:cubicBezTo>
                    <a:pt x="147484" y="173613"/>
                    <a:pt x="147524" y="173492"/>
                    <a:pt x="147645" y="173088"/>
                  </a:cubicBezTo>
                  <a:cubicBezTo>
                    <a:pt x="147686" y="173008"/>
                    <a:pt x="147726" y="172887"/>
                    <a:pt x="147766" y="172766"/>
                  </a:cubicBezTo>
                  <a:cubicBezTo>
                    <a:pt x="147847" y="172484"/>
                    <a:pt x="148008" y="171879"/>
                    <a:pt x="147242" y="171637"/>
                  </a:cubicBezTo>
                  <a:cubicBezTo>
                    <a:pt x="147242" y="171637"/>
                    <a:pt x="147242" y="171596"/>
                    <a:pt x="147242" y="171596"/>
                  </a:cubicBezTo>
                  <a:cubicBezTo>
                    <a:pt x="147726" y="171516"/>
                    <a:pt x="147968" y="171032"/>
                    <a:pt x="147847" y="170588"/>
                  </a:cubicBezTo>
                  <a:cubicBezTo>
                    <a:pt x="147847" y="170507"/>
                    <a:pt x="147847" y="170427"/>
                    <a:pt x="147847" y="170346"/>
                  </a:cubicBezTo>
                  <a:lnTo>
                    <a:pt x="147847" y="170265"/>
                  </a:lnTo>
                  <a:cubicBezTo>
                    <a:pt x="147928" y="169822"/>
                    <a:pt x="147807" y="169580"/>
                    <a:pt x="147484" y="169499"/>
                  </a:cubicBezTo>
                  <a:cubicBezTo>
                    <a:pt x="147450" y="169492"/>
                    <a:pt x="147415" y="169489"/>
                    <a:pt x="147381" y="169489"/>
                  </a:cubicBezTo>
                  <a:cubicBezTo>
                    <a:pt x="147216" y="169489"/>
                    <a:pt x="147060" y="169567"/>
                    <a:pt x="146960" y="169701"/>
                  </a:cubicBezTo>
                  <a:cubicBezTo>
                    <a:pt x="146718" y="169378"/>
                    <a:pt x="146597" y="169136"/>
                    <a:pt x="146718" y="168733"/>
                  </a:cubicBezTo>
                  <a:cubicBezTo>
                    <a:pt x="146920" y="168168"/>
                    <a:pt x="146758" y="167563"/>
                    <a:pt x="146274" y="167160"/>
                  </a:cubicBezTo>
                  <a:cubicBezTo>
                    <a:pt x="145871" y="166918"/>
                    <a:pt x="145911" y="166797"/>
                    <a:pt x="145992" y="166273"/>
                  </a:cubicBezTo>
                  <a:lnTo>
                    <a:pt x="145992" y="166192"/>
                  </a:lnTo>
                  <a:cubicBezTo>
                    <a:pt x="146113" y="165668"/>
                    <a:pt x="146153" y="165466"/>
                    <a:pt x="146678" y="165265"/>
                  </a:cubicBezTo>
                  <a:cubicBezTo>
                    <a:pt x="147323" y="164942"/>
                    <a:pt x="147887" y="164458"/>
                    <a:pt x="148291" y="163813"/>
                  </a:cubicBezTo>
                  <a:lnTo>
                    <a:pt x="148412" y="163651"/>
                  </a:lnTo>
                  <a:cubicBezTo>
                    <a:pt x="148613" y="163369"/>
                    <a:pt x="148896" y="163127"/>
                    <a:pt x="149259" y="163006"/>
                  </a:cubicBezTo>
                  <a:cubicBezTo>
                    <a:pt x="149864" y="162966"/>
                    <a:pt x="150468" y="162643"/>
                    <a:pt x="150791" y="162079"/>
                  </a:cubicBezTo>
                  <a:lnTo>
                    <a:pt x="150993" y="161877"/>
                  </a:lnTo>
                  <a:lnTo>
                    <a:pt x="151154" y="161675"/>
                  </a:lnTo>
                  <a:cubicBezTo>
                    <a:pt x="152001" y="160627"/>
                    <a:pt x="153009" y="159699"/>
                    <a:pt x="154219" y="158973"/>
                  </a:cubicBezTo>
                  <a:cubicBezTo>
                    <a:pt x="154380" y="158893"/>
                    <a:pt x="154542" y="158812"/>
                    <a:pt x="154703" y="158691"/>
                  </a:cubicBezTo>
                  <a:cubicBezTo>
                    <a:pt x="155026" y="158489"/>
                    <a:pt x="155348" y="158328"/>
                    <a:pt x="155711" y="158247"/>
                  </a:cubicBezTo>
                  <a:lnTo>
                    <a:pt x="156074" y="158167"/>
                  </a:lnTo>
                  <a:cubicBezTo>
                    <a:pt x="157082" y="158005"/>
                    <a:pt x="158010" y="157642"/>
                    <a:pt x="158897" y="157158"/>
                  </a:cubicBezTo>
                  <a:cubicBezTo>
                    <a:pt x="159784" y="156554"/>
                    <a:pt x="160591" y="155868"/>
                    <a:pt x="161317" y="155061"/>
                  </a:cubicBezTo>
                  <a:lnTo>
                    <a:pt x="161519" y="154860"/>
                  </a:lnTo>
                  <a:cubicBezTo>
                    <a:pt x="162406" y="153972"/>
                    <a:pt x="163293" y="153045"/>
                    <a:pt x="163575" y="151674"/>
                  </a:cubicBezTo>
                  <a:cubicBezTo>
                    <a:pt x="163616" y="151553"/>
                    <a:pt x="163656" y="151432"/>
                    <a:pt x="163696" y="151311"/>
                  </a:cubicBezTo>
                  <a:cubicBezTo>
                    <a:pt x="163817" y="151109"/>
                    <a:pt x="163858" y="150907"/>
                    <a:pt x="163898" y="150665"/>
                  </a:cubicBezTo>
                  <a:cubicBezTo>
                    <a:pt x="163938" y="150101"/>
                    <a:pt x="163817" y="149577"/>
                    <a:pt x="163535" y="149093"/>
                  </a:cubicBezTo>
                  <a:cubicBezTo>
                    <a:pt x="163333" y="148689"/>
                    <a:pt x="163253" y="148286"/>
                    <a:pt x="163253" y="147842"/>
                  </a:cubicBezTo>
                  <a:cubicBezTo>
                    <a:pt x="163253" y="147721"/>
                    <a:pt x="163253" y="147560"/>
                    <a:pt x="163293" y="147439"/>
                  </a:cubicBezTo>
                  <a:cubicBezTo>
                    <a:pt x="163374" y="147117"/>
                    <a:pt x="163374" y="146834"/>
                    <a:pt x="163374" y="146512"/>
                  </a:cubicBezTo>
                  <a:cubicBezTo>
                    <a:pt x="163333" y="146229"/>
                    <a:pt x="163293" y="145947"/>
                    <a:pt x="163132" y="145705"/>
                  </a:cubicBezTo>
                  <a:cubicBezTo>
                    <a:pt x="163495" y="145503"/>
                    <a:pt x="163656" y="145140"/>
                    <a:pt x="163616" y="144777"/>
                  </a:cubicBezTo>
                  <a:cubicBezTo>
                    <a:pt x="163616" y="144173"/>
                    <a:pt x="163575" y="143608"/>
                    <a:pt x="163454" y="143043"/>
                  </a:cubicBezTo>
                  <a:cubicBezTo>
                    <a:pt x="163293" y="142398"/>
                    <a:pt x="163253" y="141793"/>
                    <a:pt x="163293" y="141148"/>
                  </a:cubicBezTo>
                  <a:lnTo>
                    <a:pt x="163293" y="140987"/>
                  </a:lnTo>
                  <a:lnTo>
                    <a:pt x="163293" y="140946"/>
                  </a:lnTo>
                  <a:lnTo>
                    <a:pt x="163374" y="140946"/>
                  </a:lnTo>
                  <a:cubicBezTo>
                    <a:pt x="163414" y="140956"/>
                    <a:pt x="163457" y="140961"/>
                    <a:pt x="163500" y="140961"/>
                  </a:cubicBezTo>
                  <a:cubicBezTo>
                    <a:pt x="163631" y="140961"/>
                    <a:pt x="163767" y="140916"/>
                    <a:pt x="163858" y="140825"/>
                  </a:cubicBezTo>
                  <a:cubicBezTo>
                    <a:pt x="163979" y="140704"/>
                    <a:pt x="164019" y="140543"/>
                    <a:pt x="163979" y="140422"/>
                  </a:cubicBezTo>
                  <a:cubicBezTo>
                    <a:pt x="163979" y="140382"/>
                    <a:pt x="163979" y="140341"/>
                    <a:pt x="163979" y="140301"/>
                  </a:cubicBezTo>
                  <a:cubicBezTo>
                    <a:pt x="163979" y="140140"/>
                    <a:pt x="164100" y="139656"/>
                    <a:pt x="163616" y="139575"/>
                  </a:cubicBezTo>
                  <a:lnTo>
                    <a:pt x="163575" y="139575"/>
                  </a:lnTo>
                  <a:cubicBezTo>
                    <a:pt x="163575" y="139535"/>
                    <a:pt x="163575" y="139494"/>
                    <a:pt x="163575" y="139494"/>
                  </a:cubicBezTo>
                  <a:lnTo>
                    <a:pt x="163575" y="139414"/>
                  </a:lnTo>
                  <a:cubicBezTo>
                    <a:pt x="163737" y="138042"/>
                    <a:pt x="163495" y="137559"/>
                    <a:pt x="162285" y="137034"/>
                  </a:cubicBezTo>
                  <a:cubicBezTo>
                    <a:pt x="161922" y="136913"/>
                    <a:pt x="161680" y="136631"/>
                    <a:pt x="161599" y="136268"/>
                  </a:cubicBezTo>
                  <a:cubicBezTo>
                    <a:pt x="161478" y="135865"/>
                    <a:pt x="161398" y="135461"/>
                    <a:pt x="161317" y="135018"/>
                  </a:cubicBezTo>
                  <a:cubicBezTo>
                    <a:pt x="161277" y="134332"/>
                    <a:pt x="161075" y="133647"/>
                    <a:pt x="160712" y="133042"/>
                  </a:cubicBezTo>
                  <a:cubicBezTo>
                    <a:pt x="160389" y="132638"/>
                    <a:pt x="160349" y="132074"/>
                    <a:pt x="160631" y="131630"/>
                  </a:cubicBezTo>
                  <a:cubicBezTo>
                    <a:pt x="160873" y="131187"/>
                    <a:pt x="160873" y="130622"/>
                    <a:pt x="160631" y="130178"/>
                  </a:cubicBezTo>
                  <a:cubicBezTo>
                    <a:pt x="160349" y="129735"/>
                    <a:pt x="160510" y="129452"/>
                    <a:pt x="160914" y="129009"/>
                  </a:cubicBezTo>
                  <a:cubicBezTo>
                    <a:pt x="161156" y="128726"/>
                    <a:pt x="161236" y="128364"/>
                    <a:pt x="161115" y="128001"/>
                  </a:cubicBezTo>
                  <a:cubicBezTo>
                    <a:pt x="161035" y="127718"/>
                    <a:pt x="160752" y="127517"/>
                    <a:pt x="160470" y="127436"/>
                  </a:cubicBezTo>
                  <a:cubicBezTo>
                    <a:pt x="160389" y="127436"/>
                    <a:pt x="160389" y="127436"/>
                    <a:pt x="160349" y="127275"/>
                  </a:cubicBezTo>
                  <a:cubicBezTo>
                    <a:pt x="160268" y="126831"/>
                    <a:pt x="159986" y="126508"/>
                    <a:pt x="159623" y="126347"/>
                  </a:cubicBezTo>
                  <a:cubicBezTo>
                    <a:pt x="159301" y="126226"/>
                    <a:pt x="159260" y="126145"/>
                    <a:pt x="159260" y="125863"/>
                  </a:cubicBezTo>
                  <a:cubicBezTo>
                    <a:pt x="159260" y="125742"/>
                    <a:pt x="159220" y="125621"/>
                    <a:pt x="159220" y="125500"/>
                  </a:cubicBezTo>
                  <a:cubicBezTo>
                    <a:pt x="159139" y="125339"/>
                    <a:pt x="159139" y="125137"/>
                    <a:pt x="159220" y="124976"/>
                  </a:cubicBezTo>
                  <a:lnTo>
                    <a:pt x="159381" y="124694"/>
                  </a:lnTo>
                  <a:cubicBezTo>
                    <a:pt x="159704" y="124129"/>
                    <a:pt x="159946" y="123484"/>
                    <a:pt x="160147" y="122838"/>
                  </a:cubicBezTo>
                  <a:cubicBezTo>
                    <a:pt x="160228" y="122314"/>
                    <a:pt x="160470" y="121830"/>
                    <a:pt x="160833" y="121467"/>
                  </a:cubicBezTo>
                  <a:cubicBezTo>
                    <a:pt x="161115" y="121225"/>
                    <a:pt x="161317" y="120903"/>
                    <a:pt x="161438" y="120580"/>
                  </a:cubicBezTo>
                  <a:lnTo>
                    <a:pt x="161519" y="120459"/>
                  </a:lnTo>
                  <a:cubicBezTo>
                    <a:pt x="161720" y="120096"/>
                    <a:pt x="161882" y="119693"/>
                    <a:pt x="162043" y="119330"/>
                  </a:cubicBezTo>
                  <a:cubicBezTo>
                    <a:pt x="162204" y="118886"/>
                    <a:pt x="162366" y="118483"/>
                    <a:pt x="162608" y="118120"/>
                  </a:cubicBezTo>
                  <a:lnTo>
                    <a:pt x="162648" y="118039"/>
                  </a:lnTo>
                  <a:cubicBezTo>
                    <a:pt x="163091" y="117434"/>
                    <a:pt x="163293" y="116708"/>
                    <a:pt x="163293" y="115942"/>
                  </a:cubicBezTo>
                  <a:cubicBezTo>
                    <a:pt x="163293" y="115781"/>
                    <a:pt x="163454" y="115660"/>
                    <a:pt x="163656" y="115620"/>
                  </a:cubicBezTo>
                  <a:cubicBezTo>
                    <a:pt x="164866" y="115378"/>
                    <a:pt x="165148" y="115136"/>
                    <a:pt x="165310" y="114006"/>
                  </a:cubicBezTo>
                  <a:cubicBezTo>
                    <a:pt x="165310" y="113966"/>
                    <a:pt x="165310" y="113926"/>
                    <a:pt x="165310" y="113885"/>
                  </a:cubicBezTo>
                  <a:cubicBezTo>
                    <a:pt x="165436" y="113913"/>
                    <a:pt x="165553" y="113925"/>
                    <a:pt x="165662" y="113925"/>
                  </a:cubicBezTo>
                  <a:cubicBezTo>
                    <a:pt x="166356" y="113925"/>
                    <a:pt x="166725" y="113422"/>
                    <a:pt x="167003" y="113038"/>
                  </a:cubicBezTo>
                  <a:cubicBezTo>
                    <a:pt x="167084" y="112917"/>
                    <a:pt x="167165" y="112796"/>
                    <a:pt x="167245" y="112716"/>
                  </a:cubicBezTo>
                  <a:cubicBezTo>
                    <a:pt x="167568" y="112313"/>
                    <a:pt x="167850" y="111909"/>
                    <a:pt x="168092" y="111466"/>
                  </a:cubicBezTo>
                  <a:cubicBezTo>
                    <a:pt x="168254" y="111183"/>
                    <a:pt x="168415" y="110941"/>
                    <a:pt x="168576" y="110699"/>
                  </a:cubicBezTo>
                  <a:cubicBezTo>
                    <a:pt x="168939" y="110175"/>
                    <a:pt x="169383" y="109691"/>
                    <a:pt x="169826" y="109248"/>
                  </a:cubicBezTo>
                  <a:lnTo>
                    <a:pt x="170391" y="108723"/>
                  </a:lnTo>
                  <a:cubicBezTo>
                    <a:pt x="170673" y="108401"/>
                    <a:pt x="170996" y="108038"/>
                    <a:pt x="171319" y="107715"/>
                  </a:cubicBezTo>
                  <a:cubicBezTo>
                    <a:pt x="172206" y="106707"/>
                    <a:pt x="173174" y="105739"/>
                    <a:pt x="174142" y="104852"/>
                  </a:cubicBezTo>
                  <a:lnTo>
                    <a:pt x="174343" y="104690"/>
                  </a:lnTo>
                  <a:cubicBezTo>
                    <a:pt x="175311" y="103803"/>
                    <a:pt x="176360" y="103037"/>
                    <a:pt x="177489" y="102351"/>
                  </a:cubicBezTo>
                  <a:lnTo>
                    <a:pt x="177691" y="102230"/>
                  </a:lnTo>
                  <a:cubicBezTo>
                    <a:pt x="178578" y="101827"/>
                    <a:pt x="179384" y="101303"/>
                    <a:pt x="180070" y="100617"/>
                  </a:cubicBezTo>
                  <a:lnTo>
                    <a:pt x="180836" y="99810"/>
                  </a:lnTo>
                  <a:cubicBezTo>
                    <a:pt x="182853" y="97713"/>
                    <a:pt x="184910" y="95576"/>
                    <a:pt x="186402" y="92955"/>
                  </a:cubicBezTo>
                  <a:cubicBezTo>
                    <a:pt x="186603" y="92592"/>
                    <a:pt x="186845" y="92229"/>
                    <a:pt x="187047" y="91866"/>
                  </a:cubicBezTo>
                  <a:cubicBezTo>
                    <a:pt x="187813" y="90777"/>
                    <a:pt x="188337" y="89607"/>
                    <a:pt x="188620" y="88317"/>
                  </a:cubicBezTo>
                  <a:cubicBezTo>
                    <a:pt x="188821" y="87470"/>
                    <a:pt x="189265" y="86663"/>
                    <a:pt x="189870" y="85978"/>
                  </a:cubicBezTo>
                  <a:cubicBezTo>
                    <a:pt x="190112" y="85615"/>
                    <a:pt x="190273" y="85211"/>
                    <a:pt x="190354" y="84768"/>
                  </a:cubicBezTo>
                  <a:cubicBezTo>
                    <a:pt x="190435" y="84284"/>
                    <a:pt x="190636" y="83840"/>
                    <a:pt x="190999" y="83518"/>
                  </a:cubicBezTo>
                  <a:cubicBezTo>
                    <a:pt x="191443" y="83074"/>
                    <a:pt x="191725" y="82550"/>
                    <a:pt x="191886" y="81945"/>
                  </a:cubicBezTo>
                  <a:cubicBezTo>
                    <a:pt x="192007" y="81501"/>
                    <a:pt x="192209" y="81098"/>
                    <a:pt x="192451" y="80735"/>
                  </a:cubicBezTo>
                  <a:cubicBezTo>
                    <a:pt x="193016" y="79928"/>
                    <a:pt x="193016" y="79001"/>
                    <a:pt x="193016" y="78073"/>
                  </a:cubicBezTo>
                  <a:lnTo>
                    <a:pt x="193016" y="77226"/>
                  </a:lnTo>
                  <a:cubicBezTo>
                    <a:pt x="193016" y="76944"/>
                    <a:pt x="193056" y="76984"/>
                    <a:pt x="193258" y="76944"/>
                  </a:cubicBezTo>
                  <a:cubicBezTo>
                    <a:pt x="193278" y="76924"/>
                    <a:pt x="193308" y="76914"/>
                    <a:pt x="193338" y="76914"/>
                  </a:cubicBezTo>
                  <a:cubicBezTo>
                    <a:pt x="193369" y="76914"/>
                    <a:pt x="193399" y="76924"/>
                    <a:pt x="193419" y="76944"/>
                  </a:cubicBezTo>
                  <a:lnTo>
                    <a:pt x="193701" y="76944"/>
                  </a:lnTo>
                  <a:cubicBezTo>
                    <a:pt x="193863" y="76944"/>
                    <a:pt x="193984" y="76904"/>
                    <a:pt x="194105" y="76823"/>
                  </a:cubicBezTo>
                  <a:cubicBezTo>
                    <a:pt x="194226" y="76742"/>
                    <a:pt x="194266" y="76621"/>
                    <a:pt x="194266" y="76460"/>
                  </a:cubicBezTo>
                  <a:lnTo>
                    <a:pt x="194266" y="76420"/>
                  </a:lnTo>
                  <a:cubicBezTo>
                    <a:pt x="194306" y="76258"/>
                    <a:pt x="194306" y="76097"/>
                    <a:pt x="194226" y="75936"/>
                  </a:cubicBezTo>
                  <a:cubicBezTo>
                    <a:pt x="194145" y="75855"/>
                    <a:pt x="193984" y="75774"/>
                    <a:pt x="193822" y="75774"/>
                  </a:cubicBezTo>
                  <a:cubicBezTo>
                    <a:pt x="193782" y="75774"/>
                    <a:pt x="193742" y="75774"/>
                    <a:pt x="193742" y="75734"/>
                  </a:cubicBezTo>
                  <a:cubicBezTo>
                    <a:pt x="193701" y="75452"/>
                    <a:pt x="193661" y="75210"/>
                    <a:pt x="193580" y="74927"/>
                  </a:cubicBezTo>
                  <a:cubicBezTo>
                    <a:pt x="193379" y="74323"/>
                    <a:pt x="193379" y="73718"/>
                    <a:pt x="193580" y="73113"/>
                  </a:cubicBezTo>
                  <a:cubicBezTo>
                    <a:pt x="193863" y="72669"/>
                    <a:pt x="193742" y="72145"/>
                    <a:pt x="193379" y="71822"/>
                  </a:cubicBezTo>
                  <a:cubicBezTo>
                    <a:pt x="193078" y="71582"/>
                    <a:pt x="192711" y="71453"/>
                    <a:pt x="192343" y="71453"/>
                  </a:cubicBezTo>
                  <a:cubicBezTo>
                    <a:pt x="192217" y="71453"/>
                    <a:pt x="192091" y="71469"/>
                    <a:pt x="191967" y="71499"/>
                  </a:cubicBezTo>
                  <a:cubicBezTo>
                    <a:pt x="191483" y="71620"/>
                    <a:pt x="191080" y="71903"/>
                    <a:pt x="190798" y="72346"/>
                  </a:cubicBezTo>
                  <a:cubicBezTo>
                    <a:pt x="190757" y="72387"/>
                    <a:pt x="190717" y="72427"/>
                    <a:pt x="190677" y="72467"/>
                  </a:cubicBezTo>
                  <a:cubicBezTo>
                    <a:pt x="190233" y="72709"/>
                    <a:pt x="189749" y="72871"/>
                    <a:pt x="189265" y="72992"/>
                  </a:cubicBezTo>
                  <a:cubicBezTo>
                    <a:pt x="188741" y="73072"/>
                    <a:pt x="188216" y="73274"/>
                    <a:pt x="187773" y="73516"/>
                  </a:cubicBezTo>
                  <a:cubicBezTo>
                    <a:pt x="187458" y="73661"/>
                    <a:pt x="187129" y="73734"/>
                    <a:pt x="186803" y="73734"/>
                  </a:cubicBezTo>
                  <a:cubicBezTo>
                    <a:pt x="186586" y="73734"/>
                    <a:pt x="186369" y="73701"/>
                    <a:pt x="186160" y="73637"/>
                  </a:cubicBezTo>
                  <a:cubicBezTo>
                    <a:pt x="186053" y="73620"/>
                    <a:pt x="185947" y="73612"/>
                    <a:pt x="185844" y="73612"/>
                  </a:cubicBezTo>
                  <a:cubicBezTo>
                    <a:pt x="185441" y="73612"/>
                    <a:pt x="185069" y="73735"/>
                    <a:pt x="184748" y="73960"/>
                  </a:cubicBezTo>
                  <a:cubicBezTo>
                    <a:pt x="184351" y="74183"/>
                    <a:pt x="184030" y="74300"/>
                    <a:pt x="183748" y="74300"/>
                  </a:cubicBezTo>
                  <a:cubicBezTo>
                    <a:pt x="183572" y="74300"/>
                    <a:pt x="183411" y="74254"/>
                    <a:pt x="183256" y="74161"/>
                  </a:cubicBezTo>
                  <a:cubicBezTo>
                    <a:pt x="183104" y="74085"/>
                    <a:pt x="182942" y="74045"/>
                    <a:pt x="182785" y="74045"/>
                  </a:cubicBezTo>
                  <a:cubicBezTo>
                    <a:pt x="182609" y="74045"/>
                    <a:pt x="182437" y="74095"/>
                    <a:pt x="182288" y="74202"/>
                  </a:cubicBezTo>
                  <a:cubicBezTo>
                    <a:pt x="182046" y="74363"/>
                    <a:pt x="181844" y="74524"/>
                    <a:pt x="181603" y="74645"/>
                  </a:cubicBezTo>
                  <a:cubicBezTo>
                    <a:pt x="181280" y="74887"/>
                    <a:pt x="180917" y="75169"/>
                    <a:pt x="180514" y="75371"/>
                  </a:cubicBezTo>
                  <a:cubicBezTo>
                    <a:pt x="180282" y="75500"/>
                    <a:pt x="180116" y="75596"/>
                    <a:pt x="179921" y="75596"/>
                  </a:cubicBezTo>
                  <a:cubicBezTo>
                    <a:pt x="179811" y="75596"/>
                    <a:pt x="179692" y="75565"/>
                    <a:pt x="179546" y="75492"/>
                  </a:cubicBezTo>
                  <a:cubicBezTo>
                    <a:pt x="179233" y="75299"/>
                    <a:pt x="178877" y="75207"/>
                    <a:pt x="178512" y="75207"/>
                  </a:cubicBezTo>
                  <a:cubicBezTo>
                    <a:pt x="178266" y="75207"/>
                    <a:pt x="178015" y="75249"/>
                    <a:pt x="177771" y="75331"/>
                  </a:cubicBezTo>
                  <a:cubicBezTo>
                    <a:pt x="177328" y="75532"/>
                    <a:pt x="176924" y="75774"/>
                    <a:pt x="176561" y="76016"/>
                  </a:cubicBezTo>
                  <a:lnTo>
                    <a:pt x="176440" y="76097"/>
                  </a:lnTo>
                  <a:cubicBezTo>
                    <a:pt x="175993" y="76441"/>
                    <a:pt x="175427" y="76639"/>
                    <a:pt x="174845" y="76639"/>
                  </a:cubicBezTo>
                  <a:cubicBezTo>
                    <a:pt x="174745" y="76639"/>
                    <a:pt x="174645" y="76633"/>
                    <a:pt x="174545" y="76621"/>
                  </a:cubicBezTo>
                  <a:cubicBezTo>
                    <a:pt x="173537" y="76420"/>
                    <a:pt x="172690" y="75774"/>
                    <a:pt x="172206" y="74887"/>
                  </a:cubicBezTo>
                  <a:cubicBezTo>
                    <a:pt x="172166" y="74766"/>
                    <a:pt x="172085" y="74685"/>
                    <a:pt x="172045" y="74564"/>
                  </a:cubicBezTo>
                  <a:cubicBezTo>
                    <a:pt x="171803" y="74040"/>
                    <a:pt x="171399" y="73597"/>
                    <a:pt x="170835" y="73355"/>
                  </a:cubicBezTo>
                  <a:cubicBezTo>
                    <a:pt x="170754" y="73314"/>
                    <a:pt x="170633" y="73274"/>
                    <a:pt x="170512" y="73274"/>
                  </a:cubicBezTo>
                  <a:cubicBezTo>
                    <a:pt x="170633" y="73153"/>
                    <a:pt x="170754" y="73072"/>
                    <a:pt x="170915" y="73032"/>
                  </a:cubicBezTo>
                  <a:cubicBezTo>
                    <a:pt x="171319" y="72951"/>
                    <a:pt x="171601" y="72588"/>
                    <a:pt x="171561" y="72185"/>
                  </a:cubicBezTo>
                  <a:cubicBezTo>
                    <a:pt x="171561" y="71257"/>
                    <a:pt x="170472" y="69483"/>
                    <a:pt x="169625" y="69120"/>
                  </a:cubicBezTo>
                  <a:cubicBezTo>
                    <a:pt x="169544" y="69080"/>
                    <a:pt x="169504" y="69080"/>
                    <a:pt x="169463" y="69039"/>
                  </a:cubicBezTo>
                  <a:cubicBezTo>
                    <a:pt x="168859" y="68999"/>
                    <a:pt x="168334" y="68596"/>
                    <a:pt x="168173" y="67991"/>
                  </a:cubicBezTo>
                  <a:cubicBezTo>
                    <a:pt x="168092" y="67830"/>
                    <a:pt x="167931" y="67628"/>
                    <a:pt x="167770" y="67507"/>
                  </a:cubicBezTo>
                  <a:cubicBezTo>
                    <a:pt x="167729" y="67467"/>
                    <a:pt x="167689" y="67386"/>
                    <a:pt x="167649" y="67346"/>
                  </a:cubicBezTo>
                  <a:cubicBezTo>
                    <a:pt x="167366" y="67023"/>
                    <a:pt x="167044" y="66781"/>
                    <a:pt x="166640" y="66620"/>
                  </a:cubicBezTo>
                  <a:cubicBezTo>
                    <a:pt x="166277" y="66418"/>
                    <a:pt x="165915" y="66136"/>
                    <a:pt x="165713" y="65773"/>
                  </a:cubicBezTo>
                  <a:cubicBezTo>
                    <a:pt x="165431" y="65289"/>
                    <a:pt x="165068" y="64644"/>
                    <a:pt x="164342" y="64482"/>
                  </a:cubicBezTo>
                  <a:cubicBezTo>
                    <a:pt x="163938" y="64402"/>
                    <a:pt x="163535" y="64200"/>
                    <a:pt x="163212" y="63958"/>
                  </a:cubicBezTo>
                  <a:cubicBezTo>
                    <a:pt x="162930" y="63756"/>
                    <a:pt x="162648" y="63595"/>
                    <a:pt x="162325" y="63474"/>
                  </a:cubicBezTo>
                  <a:cubicBezTo>
                    <a:pt x="162325" y="63474"/>
                    <a:pt x="162325" y="63474"/>
                    <a:pt x="162245" y="63353"/>
                  </a:cubicBezTo>
                  <a:cubicBezTo>
                    <a:pt x="162245" y="63313"/>
                    <a:pt x="162204" y="63272"/>
                    <a:pt x="162204" y="63232"/>
                  </a:cubicBezTo>
                  <a:cubicBezTo>
                    <a:pt x="161933" y="62757"/>
                    <a:pt x="161404" y="62338"/>
                    <a:pt x="160882" y="62338"/>
                  </a:cubicBezTo>
                  <a:cubicBezTo>
                    <a:pt x="160784" y="62338"/>
                    <a:pt x="160687" y="62353"/>
                    <a:pt x="160591" y="62385"/>
                  </a:cubicBezTo>
                  <a:cubicBezTo>
                    <a:pt x="160537" y="62407"/>
                    <a:pt x="160480" y="62417"/>
                    <a:pt x="160424" y="62417"/>
                  </a:cubicBezTo>
                  <a:cubicBezTo>
                    <a:pt x="160271" y="62417"/>
                    <a:pt x="160126" y="62342"/>
                    <a:pt x="160067" y="62224"/>
                  </a:cubicBezTo>
                  <a:cubicBezTo>
                    <a:pt x="159946" y="61861"/>
                    <a:pt x="159784" y="61538"/>
                    <a:pt x="159543" y="61256"/>
                  </a:cubicBezTo>
                  <a:cubicBezTo>
                    <a:pt x="159341" y="61054"/>
                    <a:pt x="159180" y="60772"/>
                    <a:pt x="159139" y="60449"/>
                  </a:cubicBezTo>
                  <a:cubicBezTo>
                    <a:pt x="158978" y="59522"/>
                    <a:pt x="158736" y="58554"/>
                    <a:pt x="158333" y="57667"/>
                  </a:cubicBezTo>
                  <a:lnTo>
                    <a:pt x="158333" y="57626"/>
                  </a:lnTo>
                  <a:cubicBezTo>
                    <a:pt x="157889" y="56376"/>
                    <a:pt x="157324" y="55166"/>
                    <a:pt x="156074" y="54481"/>
                  </a:cubicBezTo>
                  <a:lnTo>
                    <a:pt x="155994" y="54400"/>
                  </a:lnTo>
                  <a:cubicBezTo>
                    <a:pt x="155711" y="54319"/>
                    <a:pt x="155510" y="54118"/>
                    <a:pt x="155389" y="53876"/>
                  </a:cubicBezTo>
                  <a:cubicBezTo>
                    <a:pt x="155106" y="53351"/>
                    <a:pt x="154622" y="53029"/>
                    <a:pt x="154058" y="52908"/>
                  </a:cubicBezTo>
                  <a:cubicBezTo>
                    <a:pt x="153735" y="52827"/>
                    <a:pt x="153654" y="52706"/>
                    <a:pt x="153574" y="52545"/>
                  </a:cubicBezTo>
                  <a:cubicBezTo>
                    <a:pt x="153493" y="52343"/>
                    <a:pt x="153453" y="52222"/>
                    <a:pt x="153412" y="52101"/>
                  </a:cubicBezTo>
                  <a:cubicBezTo>
                    <a:pt x="153211" y="51658"/>
                    <a:pt x="153090" y="51174"/>
                    <a:pt x="153009" y="50690"/>
                  </a:cubicBezTo>
                  <a:cubicBezTo>
                    <a:pt x="152969" y="50165"/>
                    <a:pt x="152888" y="49601"/>
                    <a:pt x="152808" y="49117"/>
                  </a:cubicBezTo>
                  <a:cubicBezTo>
                    <a:pt x="152606" y="48230"/>
                    <a:pt x="152566" y="47383"/>
                    <a:pt x="152566" y="46495"/>
                  </a:cubicBezTo>
                  <a:cubicBezTo>
                    <a:pt x="152606" y="46253"/>
                    <a:pt x="152485" y="46052"/>
                    <a:pt x="152364" y="45890"/>
                  </a:cubicBezTo>
                  <a:cubicBezTo>
                    <a:pt x="151880" y="45286"/>
                    <a:pt x="151436" y="44681"/>
                    <a:pt x="151517" y="43914"/>
                  </a:cubicBezTo>
                  <a:cubicBezTo>
                    <a:pt x="151517" y="43551"/>
                    <a:pt x="151356" y="43229"/>
                    <a:pt x="151033" y="43108"/>
                  </a:cubicBezTo>
                  <a:cubicBezTo>
                    <a:pt x="150670" y="42906"/>
                    <a:pt x="150347" y="42664"/>
                    <a:pt x="150065" y="42382"/>
                  </a:cubicBezTo>
                  <a:cubicBezTo>
                    <a:pt x="149622" y="41938"/>
                    <a:pt x="149057" y="41575"/>
                    <a:pt x="148452" y="41414"/>
                  </a:cubicBezTo>
                  <a:cubicBezTo>
                    <a:pt x="148452" y="41414"/>
                    <a:pt x="148452" y="41374"/>
                    <a:pt x="148412" y="41374"/>
                  </a:cubicBezTo>
                  <a:cubicBezTo>
                    <a:pt x="148412" y="41333"/>
                    <a:pt x="148331" y="41253"/>
                    <a:pt x="148291" y="41212"/>
                  </a:cubicBezTo>
                  <a:cubicBezTo>
                    <a:pt x="148008" y="40930"/>
                    <a:pt x="147807" y="40567"/>
                    <a:pt x="147686" y="40204"/>
                  </a:cubicBezTo>
                  <a:cubicBezTo>
                    <a:pt x="147605" y="40043"/>
                    <a:pt x="147565" y="39881"/>
                    <a:pt x="147484" y="39720"/>
                  </a:cubicBezTo>
                  <a:lnTo>
                    <a:pt x="147484" y="39599"/>
                  </a:lnTo>
                  <a:lnTo>
                    <a:pt x="147484" y="39115"/>
                  </a:lnTo>
                  <a:cubicBezTo>
                    <a:pt x="147573" y="39182"/>
                    <a:pt x="147674" y="39212"/>
                    <a:pt x="147780" y="39212"/>
                  </a:cubicBezTo>
                  <a:cubicBezTo>
                    <a:pt x="147867" y="39212"/>
                    <a:pt x="147958" y="39192"/>
                    <a:pt x="148049" y="39156"/>
                  </a:cubicBezTo>
                  <a:cubicBezTo>
                    <a:pt x="148250" y="39035"/>
                    <a:pt x="148412" y="38793"/>
                    <a:pt x="148129" y="38349"/>
                  </a:cubicBezTo>
                  <a:lnTo>
                    <a:pt x="148129" y="38309"/>
                  </a:lnTo>
                  <a:cubicBezTo>
                    <a:pt x="148049" y="38107"/>
                    <a:pt x="147928" y="37946"/>
                    <a:pt x="147766" y="37865"/>
                  </a:cubicBezTo>
                  <a:cubicBezTo>
                    <a:pt x="147000" y="37421"/>
                    <a:pt x="146436" y="36816"/>
                    <a:pt x="146032" y="36050"/>
                  </a:cubicBezTo>
                  <a:cubicBezTo>
                    <a:pt x="145952" y="35929"/>
                    <a:pt x="145911" y="35808"/>
                    <a:pt x="145831" y="35647"/>
                  </a:cubicBezTo>
                  <a:cubicBezTo>
                    <a:pt x="145669" y="35163"/>
                    <a:pt x="145387" y="34719"/>
                    <a:pt x="144984" y="34397"/>
                  </a:cubicBezTo>
                  <a:cubicBezTo>
                    <a:pt x="144661" y="33509"/>
                    <a:pt x="144137" y="32703"/>
                    <a:pt x="143492" y="32017"/>
                  </a:cubicBezTo>
                  <a:lnTo>
                    <a:pt x="143371" y="31856"/>
                  </a:lnTo>
                  <a:cubicBezTo>
                    <a:pt x="143250" y="31574"/>
                    <a:pt x="143129" y="31291"/>
                    <a:pt x="142967" y="31009"/>
                  </a:cubicBezTo>
                  <a:cubicBezTo>
                    <a:pt x="142685" y="30565"/>
                    <a:pt x="142524" y="30081"/>
                    <a:pt x="142403" y="29557"/>
                  </a:cubicBezTo>
                  <a:cubicBezTo>
                    <a:pt x="142362" y="29194"/>
                    <a:pt x="142161" y="28831"/>
                    <a:pt x="141878" y="28589"/>
                  </a:cubicBezTo>
                  <a:cubicBezTo>
                    <a:pt x="141838" y="28549"/>
                    <a:pt x="141798" y="28509"/>
                    <a:pt x="141798" y="28509"/>
                  </a:cubicBezTo>
                  <a:cubicBezTo>
                    <a:pt x="141798" y="28468"/>
                    <a:pt x="141798" y="28428"/>
                    <a:pt x="141838" y="28388"/>
                  </a:cubicBezTo>
                  <a:lnTo>
                    <a:pt x="141838" y="28347"/>
                  </a:lnTo>
                  <a:cubicBezTo>
                    <a:pt x="141919" y="28146"/>
                    <a:pt x="141959" y="27904"/>
                    <a:pt x="141878" y="27742"/>
                  </a:cubicBezTo>
                  <a:lnTo>
                    <a:pt x="141878" y="27742"/>
                  </a:lnTo>
                  <a:cubicBezTo>
                    <a:pt x="142060" y="27843"/>
                    <a:pt x="142251" y="27894"/>
                    <a:pt x="142448" y="27894"/>
                  </a:cubicBezTo>
                  <a:cubicBezTo>
                    <a:pt x="142645" y="27894"/>
                    <a:pt x="142846" y="27843"/>
                    <a:pt x="143048" y="27742"/>
                  </a:cubicBezTo>
                  <a:cubicBezTo>
                    <a:pt x="143411" y="27500"/>
                    <a:pt x="143572" y="27057"/>
                    <a:pt x="143492" y="26654"/>
                  </a:cubicBezTo>
                  <a:cubicBezTo>
                    <a:pt x="143532" y="25726"/>
                    <a:pt x="143653" y="24798"/>
                    <a:pt x="143975" y="23911"/>
                  </a:cubicBezTo>
                  <a:lnTo>
                    <a:pt x="144056" y="23588"/>
                  </a:lnTo>
                  <a:cubicBezTo>
                    <a:pt x="144459" y="22258"/>
                    <a:pt x="144177" y="21048"/>
                    <a:pt x="143250" y="19798"/>
                  </a:cubicBezTo>
                  <a:cubicBezTo>
                    <a:pt x="143088" y="19031"/>
                    <a:pt x="142766" y="18305"/>
                    <a:pt x="142322" y="17660"/>
                  </a:cubicBezTo>
                  <a:cubicBezTo>
                    <a:pt x="142322" y="17499"/>
                    <a:pt x="142282" y="17337"/>
                    <a:pt x="142161" y="17217"/>
                  </a:cubicBezTo>
                  <a:cubicBezTo>
                    <a:pt x="142040" y="17096"/>
                    <a:pt x="141878" y="17055"/>
                    <a:pt x="141717" y="17055"/>
                  </a:cubicBezTo>
                  <a:lnTo>
                    <a:pt x="141636" y="17055"/>
                  </a:lnTo>
                  <a:cubicBezTo>
                    <a:pt x="141354" y="17055"/>
                    <a:pt x="141112" y="17136"/>
                    <a:pt x="140870" y="17257"/>
                  </a:cubicBezTo>
                  <a:cubicBezTo>
                    <a:pt x="140655" y="17425"/>
                    <a:pt x="140396" y="17521"/>
                    <a:pt x="140129" y="17521"/>
                  </a:cubicBezTo>
                  <a:cubicBezTo>
                    <a:pt x="139946" y="17521"/>
                    <a:pt x="139760" y="17476"/>
                    <a:pt x="139580" y="17378"/>
                  </a:cubicBezTo>
                  <a:cubicBezTo>
                    <a:pt x="139411" y="17260"/>
                    <a:pt x="139214" y="17205"/>
                    <a:pt x="139016" y="17205"/>
                  </a:cubicBezTo>
                  <a:cubicBezTo>
                    <a:pt x="138740" y="17205"/>
                    <a:pt x="138460" y="17311"/>
                    <a:pt x="138249" y="17499"/>
                  </a:cubicBezTo>
                  <a:cubicBezTo>
                    <a:pt x="138168" y="17539"/>
                    <a:pt x="138087" y="17620"/>
                    <a:pt x="138007" y="17700"/>
                  </a:cubicBezTo>
                  <a:cubicBezTo>
                    <a:pt x="137886" y="17821"/>
                    <a:pt x="137805" y="17902"/>
                    <a:pt x="137765" y="17902"/>
                  </a:cubicBezTo>
                  <a:cubicBezTo>
                    <a:pt x="137523" y="17579"/>
                    <a:pt x="137200" y="17337"/>
                    <a:pt x="136837" y="17217"/>
                  </a:cubicBezTo>
                  <a:cubicBezTo>
                    <a:pt x="136555" y="17096"/>
                    <a:pt x="136273" y="16934"/>
                    <a:pt x="136111" y="16692"/>
                  </a:cubicBezTo>
                  <a:cubicBezTo>
                    <a:pt x="136031" y="16571"/>
                    <a:pt x="135910" y="16531"/>
                    <a:pt x="135748" y="16531"/>
                  </a:cubicBezTo>
                  <a:cubicBezTo>
                    <a:pt x="135705" y="16520"/>
                    <a:pt x="135659" y="16515"/>
                    <a:pt x="135612" y="16515"/>
                  </a:cubicBezTo>
                  <a:cubicBezTo>
                    <a:pt x="135485" y="16515"/>
                    <a:pt x="135353" y="16553"/>
                    <a:pt x="135264" y="16612"/>
                  </a:cubicBezTo>
                  <a:cubicBezTo>
                    <a:pt x="135155" y="16721"/>
                    <a:pt x="135062" y="16764"/>
                    <a:pt x="134960" y="16764"/>
                  </a:cubicBezTo>
                  <a:cubicBezTo>
                    <a:pt x="134836" y="16764"/>
                    <a:pt x="134697" y="16700"/>
                    <a:pt x="134498" y="16612"/>
                  </a:cubicBezTo>
                  <a:cubicBezTo>
                    <a:pt x="134377" y="16571"/>
                    <a:pt x="134297" y="16531"/>
                    <a:pt x="134176" y="16491"/>
                  </a:cubicBezTo>
                  <a:cubicBezTo>
                    <a:pt x="133998" y="16424"/>
                    <a:pt x="133820" y="16394"/>
                    <a:pt x="133643" y="16394"/>
                  </a:cubicBezTo>
                  <a:cubicBezTo>
                    <a:pt x="133498" y="16394"/>
                    <a:pt x="133353" y="16414"/>
                    <a:pt x="133208" y="16450"/>
                  </a:cubicBezTo>
                  <a:cubicBezTo>
                    <a:pt x="132038" y="16773"/>
                    <a:pt x="130949" y="17297"/>
                    <a:pt x="129941" y="17983"/>
                  </a:cubicBezTo>
                  <a:cubicBezTo>
                    <a:pt x="129860" y="18063"/>
                    <a:pt x="129780" y="18144"/>
                    <a:pt x="129699" y="18225"/>
                  </a:cubicBezTo>
                  <a:cubicBezTo>
                    <a:pt x="129350" y="18510"/>
                    <a:pt x="129026" y="18771"/>
                    <a:pt x="128629" y="18771"/>
                  </a:cubicBezTo>
                  <a:cubicBezTo>
                    <a:pt x="128521" y="18771"/>
                    <a:pt x="128408" y="18752"/>
                    <a:pt x="128287" y="18709"/>
                  </a:cubicBezTo>
                  <a:cubicBezTo>
                    <a:pt x="127918" y="18339"/>
                    <a:pt x="127447" y="18139"/>
                    <a:pt x="126937" y="18139"/>
                  </a:cubicBezTo>
                  <a:cubicBezTo>
                    <a:pt x="126890" y="18139"/>
                    <a:pt x="126843" y="18141"/>
                    <a:pt x="126795" y="18144"/>
                  </a:cubicBezTo>
                  <a:lnTo>
                    <a:pt x="126352" y="18144"/>
                  </a:lnTo>
                  <a:cubicBezTo>
                    <a:pt x="126308" y="18155"/>
                    <a:pt x="126262" y="18160"/>
                    <a:pt x="126215" y="18160"/>
                  </a:cubicBezTo>
                  <a:cubicBezTo>
                    <a:pt x="126085" y="18160"/>
                    <a:pt x="125945" y="18122"/>
                    <a:pt x="125827" y="18063"/>
                  </a:cubicBezTo>
                  <a:cubicBezTo>
                    <a:pt x="125545" y="17902"/>
                    <a:pt x="125222" y="17781"/>
                    <a:pt x="124900" y="17741"/>
                  </a:cubicBezTo>
                  <a:cubicBezTo>
                    <a:pt x="124618" y="17660"/>
                    <a:pt x="124376" y="17579"/>
                    <a:pt x="124134" y="17458"/>
                  </a:cubicBezTo>
                  <a:cubicBezTo>
                    <a:pt x="123448" y="17136"/>
                    <a:pt x="122762" y="16975"/>
                    <a:pt x="122036" y="16975"/>
                  </a:cubicBezTo>
                  <a:cubicBezTo>
                    <a:pt x="121754" y="16975"/>
                    <a:pt x="121432" y="16934"/>
                    <a:pt x="121190" y="16934"/>
                  </a:cubicBezTo>
                  <a:cubicBezTo>
                    <a:pt x="120860" y="16818"/>
                    <a:pt x="120530" y="16757"/>
                    <a:pt x="120205" y="16757"/>
                  </a:cubicBezTo>
                  <a:cubicBezTo>
                    <a:pt x="119854" y="16757"/>
                    <a:pt x="119508" y="16828"/>
                    <a:pt x="119173" y="16975"/>
                  </a:cubicBezTo>
                  <a:cubicBezTo>
                    <a:pt x="119045" y="17022"/>
                    <a:pt x="118962" y="17051"/>
                    <a:pt x="118903" y="17051"/>
                  </a:cubicBezTo>
                  <a:cubicBezTo>
                    <a:pt x="118812" y="17051"/>
                    <a:pt x="118778" y="16984"/>
                    <a:pt x="118729" y="16813"/>
                  </a:cubicBezTo>
                  <a:cubicBezTo>
                    <a:pt x="118339" y="15882"/>
                    <a:pt x="118038" y="15600"/>
                    <a:pt x="117393" y="15600"/>
                  </a:cubicBezTo>
                  <a:cubicBezTo>
                    <a:pt x="117172" y="15600"/>
                    <a:pt x="116911" y="15633"/>
                    <a:pt x="116592" y="15684"/>
                  </a:cubicBezTo>
                  <a:cubicBezTo>
                    <a:pt x="116481" y="15732"/>
                    <a:pt x="116357" y="15754"/>
                    <a:pt x="116230" y="15754"/>
                  </a:cubicBezTo>
                  <a:cubicBezTo>
                    <a:pt x="116036" y="15754"/>
                    <a:pt x="115835" y="15701"/>
                    <a:pt x="115664" y="15603"/>
                  </a:cubicBezTo>
                  <a:cubicBezTo>
                    <a:pt x="115302" y="15313"/>
                    <a:pt x="114874" y="15154"/>
                    <a:pt x="114411" y="15154"/>
                  </a:cubicBezTo>
                  <a:cubicBezTo>
                    <a:pt x="114358" y="15154"/>
                    <a:pt x="114306" y="15156"/>
                    <a:pt x="114253" y="15160"/>
                  </a:cubicBezTo>
                  <a:cubicBezTo>
                    <a:pt x="113809" y="15160"/>
                    <a:pt x="113608" y="14998"/>
                    <a:pt x="113608" y="14595"/>
                  </a:cubicBezTo>
                  <a:cubicBezTo>
                    <a:pt x="113608" y="14555"/>
                    <a:pt x="113608" y="14555"/>
                    <a:pt x="113608" y="14514"/>
                  </a:cubicBezTo>
                  <a:cubicBezTo>
                    <a:pt x="113608" y="14353"/>
                    <a:pt x="113608" y="13950"/>
                    <a:pt x="113164" y="13869"/>
                  </a:cubicBezTo>
                  <a:cubicBezTo>
                    <a:pt x="112841" y="13829"/>
                    <a:pt x="112559" y="13708"/>
                    <a:pt x="112277" y="13587"/>
                  </a:cubicBezTo>
                  <a:cubicBezTo>
                    <a:pt x="111954" y="13466"/>
                    <a:pt x="111632" y="13345"/>
                    <a:pt x="111309" y="13305"/>
                  </a:cubicBezTo>
                  <a:cubicBezTo>
                    <a:pt x="110944" y="13228"/>
                    <a:pt x="110572" y="13193"/>
                    <a:pt x="110202" y="13193"/>
                  </a:cubicBezTo>
                  <a:cubicBezTo>
                    <a:pt x="109591" y="13193"/>
                    <a:pt x="108983" y="13290"/>
                    <a:pt x="108405" y="13466"/>
                  </a:cubicBezTo>
                  <a:cubicBezTo>
                    <a:pt x="107397" y="13748"/>
                    <a:pt x="106429" y="14192"/>
                    <a:pt x="105582" y="14797"/>
                  </a:cubicBezTo>
                  <a:cubicBezTo>
                    <a:pt x="104493" y="15563"/>
                    <a:pt x="104171" y="17015"/>
                    <a:pt x="104816" y="18144"/>
                  </a:cubicBezTo>
                  <a:cubicBezTo>
                    <a:pt x="105179" y="18668"/>
                    <a:pt x="105058" y="18991"/>
                    <a:pt x="104695" y="19435"/>
                  </a:cubicBezTo>
                  <a:cubicBezTo>
                    <a:pt x="104018" y="20280"/>
                    <a:pt x="103486" y="20677"/>
                    <a:pt x="102934" y="20677"/>
                  </a:cubicBezTo>
                  <a:cubicBezTo>
                    <a:pt x="102565" y="20677"/>
                    <a:pt x="102187" y="20500"/>
                    <a:pt x="101751" y="20161"/>
                  </a:cubicBezTo>
                  <a:lnTo>
                    <a:pt x="101711" y="20120"/>
                  </a:lnTo>
                  <a:cubicBezTo>
                    <a:pt x="101186" y="19677"/>
                    <a:pt x="100622" y="19354"/>
                    <a:pt x="100057" y="19031"/>
                  </a:cubicBezTo>
                  <a:cubicBezTo>
                    <a:pt x="98888" y="18426"/>
                    <a:pt x="97597" y="18063"/>
                    <a:pt x="96307" y="17983"/>
                  </a:cubicBezTo>
                  <a:cubicBezTo>
                    <a:pt x="94693" y="17942"/>
                    <a:pt x="94008" y="17337"/>
                    <a:pt x="93806" y="15684"/>
                  </a:cubicBezTo>
                  <a:cubicBezTo>
                    <a:pt x="93727" y="15290"/>
                    <a:pt x="93610" y="14473"/>
                    <a:pt x="92665" y="14473"/>
                  </a:cubicBezTo>
                  <a:cubicBezTo>
                    <a:pt x="92642" y="14473"/>
                    <a:pt x="92620" y="14473"/>
                    <a:pt x="92596" y="14474"/>
                  </a:cubicBezTo>
                  <a:cubicBezTo>
                    <a:pt x="92435" y="14474"/>
                    <a:pt x="92274" y="14434"/>
                    <a:pt x="92112" y="14353"/>
                  </a:cubicBezTo>
                  <a:lnTo>
                    <a:pt x="91790" y="14272"/>
                  </a:lnTo>
                  <a:cubicBezTo>
                    <a:pt x="91507" y="14192"/>
                    <a:pt x="91225" y="14071"/>
                    <a:pt x="90943" y="13869"/>
                  </a:cubicBezTo>
                  <a:cubicBezTo>
                    <a:pt x="90580" y="13587"/>
                    <a:pt x="90096" y="13426"/>
                    <a:pt x="89652" y="13345"/>
                  </a:cubicBezTo>
                  <a:cubicBezTo>
                    <a:pt x="89370" y="13345"/>
                    <a:pt x="89128" y="13264"/>
                    <a:pt x="88886" y="13184"/>
                  </a:cubicBezTo>
                  <a:cubicBezTo>
                    <a:pt x="88591" y="13057"/>
                    <a:pt x="88285" y="12997"/>
                    <a:pt x="87979" y="12997"/>
                  </a:cubicBezTo>
                  <a:cubicBezTo>
                    <a:pt x="87700" y="12997"/>
                    <a:pt x="87421" y="13047"/>
                    <a:pt x="87152" y="13143"/>
                  </a:cubicBezTo>
                  <a:cubicBezTo>
                    <a:pt x="86960" y="13232"/>
                    <a:pt x="86773" y="13277"/>
                    <a:pt x="86580" y="13277"/>
                  </a:cubicBezTo>
                  <a:cubicBezTo>
                    <a:pt x="86246" y="13277"/>
                    <a:pt x="85892" y="13142"/>
                    <a:pt x="85458" y="12861"/>
                  </a:cubicBezTo>
                  <a:cubicBezTo>
                    <a:pt x="85055" y="12579"/>
                    <a:pt x="84571" y="12417"/>
                    <a:pt x="84127" y="12296"/>
                  </a:cubicBezTo>
                  <a:lnTo>
                    <a:pt x="83885" y="12256"/>
                  </a:lnTo>
                  <a:cubicBezTo>
                    <a:pt x="83522" y="12175"/>
                    <a:pt x="83240" y="12095"/>
                    <a:pt x="83200" y="11933"/>
                  </a:cubicBezTo>
                  <a:cubicBezTo>
                    <a:pt x="83159" y="11691"/>
                    <a:pt x="83119" y="11490"/>
                    <a:pt x="83038" y="11288"/>
                  </a:cubicBezTo>
                  <a:cubicBezTo>
                    <a:pt x="82958" y="11046"/>
                    <a:pt x="82917" y="10845"/>
                    <a:pt x="82877" y="10603"/>
                  </a:cubicBezTo>
                  <a:cubicBezTo>
                    <a:pt x="82837" y="10159"/>
                    <a:pt x="82595" y="9917"/>
                    <a:pt x="82191" y="9917"/>
                  </a:cubicBezTo>
                  <a:lnTo>
                    <a:pt x="82151" y="9917"/>
                  </a:lnTo>
                  <a:cubicBezTo>
                    <a:pt x="82104" y="9908"/>
                    <a:pt x="82058" y="9903"/>
                    <a:pt x="82014" y="9903"/>
                  </a:cubicBezTo>
                  <a:cubicBezTo>
                    <a:pt x="81677" y="9903"/>
                    <a:pt x="81425" y="10161"/>
                    <a:pt x="81425" y="10482"/>
                  </a:cubicBezTo>
                  <a:cubicBezTo>
                    <a:pt x="81425" y="10522"/>
                    <a:pt x="81425" y="10522"/>
                    <a:pt x="81385" y="10562"/>
                  </a:cubicBezTo>
                  <a:cubicBezTo>
                    <a:pt x="81358" y="10562"/>
                    <a:pt x="81331" y="10580"/>
                    <a:pt x="81316" y="10580"/>
                  </a:cubicBezTo>
                  <a:cubicBezTo>
                    <a:pt x="81309" y="10580"/>
                    <a:pt x="81304" y="10576"/>
                    <a:pt x="81304" y="10562"/>
                  </a:cubicBezTo>
                  <a:cubicBezTo>
                    <a:pt x="80981" y="10522"/>
                    <a:pt x="80780" y="10361"/>
                    <a:pt x="80618" y="9877"/>
                  </a:cubicBezTo>
                  <a:cubicBezTo>
                    <a:pt x="80578" y="9836"/>
                    <a:pt x="80498" y="9594"/>
                    <a:pt x="80860" y="9433"/>
                  </a:cubicBezTo>
                  <a:cubicBezTo>
                    <a:pt x="81707" y="9070"/>
                    <a:pt x="82474" y="8425"/>
                    <a:pt x="82998" y="7659"/>
                  </a:cubicBezTo>
                  <a:cubicBezTo>
                    <a:pt x="83321" y="7134"/>
                    <a:pt x="83482" y="6529"/>
                    <a:pt x="83361" y="5924"/>
                  </a:cubicBezTo>
                  <a:cubicBezTo>
                    <a:pt x="83321" y="5279"/>
                    <a:pt x="82958" y="4714"/>
                    <a:pt x="82353" y="4473"/>
                  </a:cubicBezTo>
                  <a:cubicBezTo>
                    <a:pt x="82232" y="4352"/>
                    <a:pt x="82151" y="4190"/>
                    <a:pt x="82151" y="4029"/>
                  </a:cubicBezTo>
                  <a:cubicBezTo>
                    <a:pt x="82111" y="3908"/>
                    <a:pt x="82111" y="3787"/>
                    <a:pt x="82191" y="3706"/>
                  </a:cubicBezTo>
                  <a:cubicBezTo>
                    <a:pt x="82595" y="3505"/>
                    <a:pt x="82958" y="3222"/>
                    <a:pt x="83200" y="2859"/>
                  </a:cubicBezTo>
                  <a:cubicBezTo>
                    <a:pt x="83280" y="2738"/>
                    <a:pt x="83401" y="2617"/>
                    <a:pt x="83482" y="2496"/>
                  </a:cubicBezTo>
                  <a:cubicBezTo>
                    <a:pt x="83804" y="2214"/>
                    <a:pt x="83925" y="1770"/>
                    <a:pt x="83804" y="1367"/>
                  </a:cubicBezTo>
                  <a:cubicBezTo>
                    <a:pt x="83684" y="1085"/>
                    <a:pt x="83442" y="843"/>
                    <a:pt x="83119" y="803"/>
                  </a:cubicBezTo>
                  <a:cubicBezTo>
                    <a:pt x="83038" y="762"/>
                    <a:pt x="82958" y="762"/>
                    <a:pt x="82877" y="682"/>
                  </a:cubicBezTo>
                  <a:cubicBezTo>
                    <a:pt x="82796" y="601"/>
                    <a:pt x="82695" y="561"/>
                    <a:pt x="82595" y="561"/>
                  </a:cubicBezTo>
                  <a:cubicBezTo>
                    <a:pt x="82494" y="561"/>
                    <a:pt x="82393" y="601"/>
                    <a:pt x="82312" y="682"/>
                  </a:cubicBezTo>
                  <a:cubicBezTo>
                    <a:pt x="82111" y="843"/>
                    <a:pt x="82111" y="1125"/>
                    <a:pt x="82272" y="1327"/>
                  </a:cubicBezTo>
                  <a:cubicBezTo>
                    <a:pt x="82070" y="1327"/>
                    <a:pt x="81909" y="1407"/>
                    <a:pt x="81788" y="1488"/>
                  </a:cubicBezTo>
                  <a:cubicBezTo>
                    <a:pt x="81788" y="1448"/>
                    <a:pt x="81788" y="1407"/>
                    <a:pt x="81748" y="1327"/>
                  </a:cubicBezTo>
                  <a:cubicBezTo>
                    <a:pt x="81707" y="1246"/>
                    <a:pt x="81707" y="1166"/>
                    <a:pt x="81707" y="1045"/>
                  </a:cubicBezTo>
                  <a:lnTo>
                    <a:pt x="81707" y="1004"/>
                  </a:lnTo>
                  <a:cubicBezTo>
                    <a:pt x="81748" y="682"/>
                    <a:pt x="81546" y="359"/>
                    <a:pt x="81223" y="278"/>
                  </a:cubicBezTo>
                  <a:cubicBezTo>
                    <a:pt x="80812" y="134"/>
                    <a:pt x="80296" y="1"/>
                    <a:pt x="79755"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75;p17">
              <a:extLst>
                <a:ext uri="{FF2B5EF4-FFF2-40B4-BE49-F238E27FC236}">
                  <a16:creationId xmlns:a16="http://schemas.microsoft.com/office/drawing/2014/main" id="{5595F413-32E0-EBD7-54BD-77A118F7B8D6}"/>
                </a:ext>
              </a:extLst>
            </p:cNvPr>
            <p:cNvSpPr/>
            <p:nvPr/>
          </p:nvSpPr>
          <p:spPr>
            <a:xfrm>
              <a:off x="2395925" y="2010825"/>
              <a:ext cx="313600" cy="587950"/>
            </a:xfrm>
            <a:custGeom>
              <a:avLst/>
              <a:gdLst/>
              <a:ahLst/>
              <a:cxnLst/>
              <a:rect l="l" t="t" r="r" b="b"/>
              <a:pathLst>
                <a:path w="12544" h="23518" extrusionOk="0">
                  <a:moveTo>
                    <a:pt x="2842" y="0"/>
                  </a:moveTo>
                  <a:cubicBezTo>
                    <a:pt x="2424" y="0"/>
                    <a:pt x="2104" y="72"/>
                    <a:pt x="1937" y="233"/>
                  </a:cubicBezTo>
                  <a:cubicBezTo>
                    <a:pt x="1009" y="1160"/>
                    <a:pt x="1" y="23260"/>
                    <a:pt x="1" y="23260"/>
                  </a:cubicBezTo>
                  <a:cubicBezTo>
                    <a:pt x="224" y="23428"/>
                    <a:pt x="504" y="23518"/>
                    <a:pt x="776" y="23518"/>
                  </a:cubicBezTo>
                  <a:cubicBezTo>
                    <a:pt x="898" y="23518"/>
                    <a:pt x="1018" y="23500"/>
                    <a:pt x="1130" y="23462"/>
                  </a:cubicBezTo>
                  <a:lnTo>
                    <a:pt x="1251" y="23462"/>
                  </a:lnTo>
                  <a:cubicBezTo>
                    <a:pt x="1533" y="23381"/>
                    <a:pt x="1816" y="23220"/>
                    <a:pt x="2058" y="23018"/>
                  </a:cubicBezTo>
                  <a:cubicBezTo>
                    <a:pt x="2259" y="22857"/>
                    <a:pt x="2461" y="22777"/>
                    <a:pt x="2663" y="22696"/>
                  </a:cubicBezTo>
                  <a:cubicBezTo>
                    <a:pt x="3671" y="22575"/>
                    <a:pt x="4639" y="22252"/>
                    <a:pt x="5566" y="21809"/>
                  </a:cubicBezTo>
                  <a:lnTo>
                    <a:pt x="5647" y="21728"/>
                  </a:lnTo>
                  <a:cubicBezTo>
                    <a:pt x="6608" y="21194"/>
                    <a:pt x="7506" y="20692"/>
                    <a:pt x="8535" y="20692"/>
                  </a:cubicBezTo>
                  <a:cubicBezTo>
                    <a:pt x="8672" y="20692"/>
                    <a:pt x="8812" y="20701"/>
                    <a:pt x="8954" y="20720"/>
                  </a:cubicBezTo>
                  <a:cubicBezTo>
                    <a:pt x="9039" y="20746"/>
                    <a:pt x="9125" y="20758"/>
                    <a:pt x="9209" y="20758"/>
                  </a:cubicBezTo>
                  <a:cubicBezTo>
                    <a:pt x="9646" y="20758"/>
                    <a:pt x="10043" y="20427"/>
                    <a:pt x="10043" y="19953"/>
                  </a:cubicBezTo>
                  <a:cubicBezTo>
                    <a:pt x="10083" y="19832"/>
                    <a:pt x="10164" y="19671"/>
                    <a:pt x="10245" y="19671"/>
                  </a:cubicBezTo>
                  <a:cubicBezTo>
                    <a:pt x="10608" y="19671"/>
                    <a:pt x="10930" y="19591"/>
                    <a:pt x="11293" y="19470"/>
                  </a:cubicBezTo>
                  <a:cubicBezTo>
                    <a:pt x="11495" y="19389"/>
                    <a:pt x="11696" y="19349"/>
                    <a:pt x="11938" y="19308"/>
                  </a:cubicBezTo>
                  <a:cubicBezTo>
                    <a:pt x="11616" y="18340"/>
                    <a:pt x="11374" y="17372"/>
                    <a:pt x="11454" y="16848"/>
                  </a:cubicBezTo>
                  <a:cubicBezTo>
                    <a:pt x="11777" y="15517"/>
                    <a:pt x="11616" y="11888"/>
                    <a:pt x="11616" y="10678"/>
                  </a:cubicBezTo>
                  <a:cubicBezTo>
                    <a:pt x="11616" y="9468"/>
                    <a:pt x="12543" y="7935"/>
                    <a:pt x="11454" y="7492"/>
                  </a:cubicBezTo>
                  <a:cubicBezTo>
                    <a:pt x="10406" y="7048"/>
                    <a:pt x="10567" y="4790"/>
                    <a:pt x="9519" y="2975"/>
                  </a:cubicBezTo>
                  <a:cubicBezTo>
                    <a:pt x="8659" y="1488"/>
                    <a:pt x="4739" y="0"/>
                    <a:pt x="2842"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76;p17">
              <a:extLst>
                <a:ext uri="{FF2B5EF4-FFF2-40B4-BE49-F238E27FC236}">
                  <a16:creationId xmlns:a16="http://schemas.microsoft.com/office/drawing/2014/main" id="{7490A585-81B3-76EA-F706-1CC80A8BD0DF}"/>
                </a:ext>
              </a:extLst>
            </p:cNvPr>
            <p:cNvSpPr/>
            <p:nvPr/>
          </p:nvSpPr>
          <p:spPr>
            <a:xfrm>
              <a:off x="3172275" y="2660875"/>
              <a:ext cx="555550" cy="552050"/>
            </a:xfrm>
            <a:custGeom>
              <a:avLst/>
              <a:gdLst/>
              <a:ahLst/>
              <a:cxnLst/>
              <a:rect l="l" t="t" r="r" b="b"/>
              <a:pathLst>
                <a:path w="22222" h="22082" extrusionOk="0">
                  <a:moveTo>
                    <a:pt x="15124" y="1"/>
                  </a:moveTo>
                  <a:lnTo>
                    <a:pt x="4114" y="485"/>
                  </a:lnTo>
                  <a:lnTo>
                    <a:pt x="3428" y="1816"/>
                  </a:lnTo>
                  <a:cubicBezTo>
                    <a:pt x="3549" y="2017"/>
                    <a:pt x="3549" y="2259"/>
                    <a:pt x="3469" y="2501"/>
                  </a:cubicBezTo>
                  <a:cubicBezTo>
                    <a:pt x="3267" y="3388"/>
                    <a:pt x="3146" y="4276"/>
                    <a:pt x="3146" y="5203"/>
                  </a:cubicBezTo>
                  <a:cubicBezTo>
                    <a:pt x="3186" y="5405"/>
                    <a:pt x="3146" y="5607"/>
                    <a:pt x="3025" y="5768"/>
                  </a:cubicBezTo>
                  <a:cubicBezTo>
                    <a:pt x="2904" y="5970"/>
                    <a:pt x="2783" y="6131"/>
                    <a:pt x="2662" y="6332"/>
                  </a:cubicBezTo>
                  <a:cubicBezTo>
                    <a:pt x="2541" y="6494"/>
                    <a:pt x="2339" y="6816"/>
                    <a:pt x="2178" y="7099"/>
                  </a:cubicBezTo>
                  <a:lnTo>
                    <a:pt x="2138" y="7139"/>
                  </a:lnTo>
                  <a:cubicBezTo>
                    <a:pt x="1936" y="7381"/>
                    <a:pt x="1855" y="7663"/>
                    <a:pt x="1936" y="7946"/>
                  </a:cubicBezTo>
                  <a:cubicBezTo>
                    <a:pt x="2057" y="8147"/>
                    <a:pt x="2259" y="8268"/>
                    <a:pt x="2501" y="8309"/>
                  </a:cubicBezTo>
                  <a:cubicBezTo>
                    <a:pt x="2460" y="8470"/>
                    <a:pt x="2501" y="8631"/>
                    <a:pt x="2541" y="8793"/>
                  </a:cubicBezTo>
                  <a:cubicBezTo>
                    <a:pt x="2514" y="8789"/>
                    <a:pt x="2486" y="8787"/>
                    <a:pt x="2459" y="8787"/>
                  </a:cubicBezTo>
                  <a:cubicBezTo>
                    <a:pt x="2166" y="8787"/>
                    <a:pt x="1892" y="8981"/>
                    <a:pt x="1855" y="9277"/>
                  </a:cubicBezTo>
                  <a:cubicBezTo>
                    <a:pt x="1775" y="9559"/>
                    <a:pt x="1815" y="9881"/>
                    <a:pt x="1936" y="10164"/>
                  </a:cubicBezTo>
                  <a:lnTo>
                    <a:pt x="1815" y="10164"/>
                  </a:lnTo>
                  <a:lnTo>
                    <a:pt x="1815" y="10406"/>
                  </a:lnTo>
                  <a:lnTo>
                    <a:pt x="1815" y="10688"/>
                  </a:lnTo>
                  <a:cubicBezTo>
                    <a:pt x="1815" y="10849"/>
                    <a:pt x="1815" y="11011"/>
                    <a:pt x="1815" y="11172"/>
                  </a:cubicBezTo>
                  <a:cubicBezTo>
                    <a:pt x="1735" y="11858"/>
                    <a:pt x="1614" y="12301"/>
                    <a:pt x="1331" y="12503"/>
                  </a:cubicBezTo>
                  <a:cubicBezTo>
                    <a:pt x="1210" y="12563"/>
                    <a:pt x="1069" y="12594"/>
                    <a:pt x="923" y="12594"/>
                  </a:cubicBezTo>
                  <a:cubicBezTo>
                    <a:pt x="777" y="12594"/>
                    <a:pt x="625" y="12563"/>
                    <a:pt x="484" y="12503"/>
                  </a:cubicBezTo>
                  <a:lnTo>
                    <a:pt x="242" y="12382"/>
                  </a:lnTo>
                  <a:lnTo>
                    <a:pt x="121" y="12664"/>
                  </a:lnTo>
                  <a:cubicBezTo>
                    <a:pt x="0" y="13067"/>
                    <a:pt x="41" y="13471"/>
                    <a:pt x="323" y="13834"/>
                  </a:cubicBezTo>
                  <a:cubicBezTo>
                    <a:pt x="807" y="14519"/>
                    <a:pt x="1170" y="15245"/>
                    <a:pt x="1493" y="16011"/>
                  </a:cubicBezTo>
                  <a:cubicBezTo>
                    <a:pt x="1855" y="16979"/>
                    <a:pt x="2420" y="17826"/>
                    <a:pt x="3106" y="18593"/>
                  </a:cubicBezTo>
                  <a:lnTo>
                    <a:pt x="3267" y="18754"/>
                  </a:lnTo>
                  <a:cubicBezTo>
                    <a:pt x="3630" y="19157"/>
                    <a:pt x="4033" y="19560"/>
                    <a:pt x="4477" y="19883"/>
                  </a:cubicBezTo>
                  <a:cubicBezTo>
                    <a:pt x="4840" y="20165"/>
                    <a:pt x="5162" y="20448"/>
                    <a:pt x="5485" y="20770"/>
                  </a:cubicBezTo>
                  <a:cubicBezTo>
                    <a:pt x="5888" y="21174"/>
                    <a:pt x="6251" y="21617"/>
                    <a:pt x="6614" y="22021"/>
                  </a:cubicBezTo>
                  <a:cubicBezTo>
                    <a:pt x="7219" y="22061"/>
                    <a:pt x="7814" y="22081"/>
                    <a:pt x="8404" y="22081"/>
                  </a:cubicBezTo>
                  <a:cubicBezTo>
                    <a:pt x="8994" y="22081"/>
                    <a:pt x="9579" y="22061"/>
                    <a:pt x="10163" y="22021"/>
                  </a:cubicBezTo>
                  <a:lnTo>
                    <a:pt x="16818" y="20528"/>
                  </a:lnTo>
                  <a:cubicBezTo>
                    <a:pt x="18068" y="19923"/>
                    <a:pt x="19237" y="19117"/>
                    <a:pt x="20286" y="18109"/>
                  </a:cubicBezTo>
                  <a:cubicBezTo>
                    <a:pt x="22222" y="16294"/>
                    <a:pt x="21173" y="8026"/>
                    <a:pt x="20407" y="5445"/>
                  </a:cubicBezTo>
                  <a:cubicBezTo>
                    <a:pt x="19681" y="2905"/>
                    <a:pt x="15124" y="1"/>
                    <a:pt x="15124"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77;p17">
              <a:extLst>
                <a:ext uri="{FF2B5EF4-FFF2-40B4-BE49-F238E27FC236}">
                  <a16:creationId xmlns:a16="http://schemas.microsoft.com/office/drawing/2014/main" id="{737BCC9E-13E6-D628-20BF-65519A143792}"/>
                </a:ext>
              </a:extLst>
            </p:cNvPr>
            <p:cNvSpPr/>
            <p:nvPr/>
          </p:nvSpPr>
          <p:spPr>
            <a:xfrm>
              <a:off x="4493050" y="3140800"/>
              <a:ext cx="374075" cy="526875"/>
            </a:xfrm>
            <a:custGeom>
              <a:avLst/>
              <a:gdLst/>
              <a:ahLst/>
              <a:cxnLst/>
              <a:rect l="l" t="t" r="r" b="b"/>
              <a:pathLst>
                <a:path w="14963" h="21075" extrusionOk="0">
                  <a:moveTo>
                    <a:pt x="5445" y="0"/>
                  </a:moveTo>
                  <a:lnTo>
                    <a:pt x="0" y="7381"/>
                  </a:lnTo>
                  <a:cubicBezTo>
                    <a:pt x="0" y="7381"/>
                    <a:pt x="283" y="11293"/>
                    <a:pt x="1049" y="12341"/>
                  </a:cubicBezTo>
                  <a:cubicBezTo>
                    <a:pt x="1761" y="13315"/>
                    <a:pt x="9745" y="21074"/>
                    <a:pt x="12461" y="21074"/>
                  </a:cubicBezTo>
                  <a:cubicBezTo>
                    <a:pt x="12669" y="21074"/>
                    <a:pt x="12846" y="21029"/>
                    <a:pt x="12986" y="20931"/>
                  </a:cubicBezTo>
                  <a:cubicBezTo>
                    <a:pt x="14963" y="19600"/>
                    <a:pt x="11777" y="15205"/>
                    <a:pt x="11938" y="14156"/>
                  </a:cubicBezTo>
                  <a:cubicBezTo>
                    <a:pt x="12059" y="13107"/>
                    <a:pt x="11333" y="12785"/>
                    <a:pt x="11010" y="12341"/>
                  </a:cubicBezTo>
                  <a:cubicBezTo>
                    <a:pt x="10688" y="11898"/>
                    <a:pt x="10405" y="12059"/>
                    <a:pt x="10244" y="10526"/>
                  </a:cubicBezTo>
                  <a:cubicBezTo>
                    <a:pt x="10203" y="10143"/>
                    <a:pt x="10172" y="10018"/>
                    <a:pt x="10131" y="10018"/>
                  </a:cubicBezTo>
                  <a:cubicBezTo>
                    <a:pt x="10055" y="10018"/>
                    <a:pt x="9944" y="10454"/>
                    <a:pt x="9665" y="10454"/>
                  </a:cubicBezTo>
                  <a:cubicBezTo>
                    <a:pt x="9512" y="10454"/>
                    <a:pt x="9309" y="10324"/>
                    <a:pt x="9034" y="9921"/>
                  </a:cubicBezTo>
                  <a:cubicBezTo>
                    <a:pt x="8712" y="9437"/>
                    <a:pt x="8429" y="9478"/>
                    <a:pt x="9195" y="8429"/>
                  </a:cubicBezTo>
                  <a:cubicBezTo>
                    <a:pt x="9962" y="7381"/>
                    <a:pt x="8147" y="6010"/>
                    <a:pt x="8147" y="6010"/>
                  </a:cubicBezTo>
                  <a:cubicBezTo>
                    <a:pt x="8026" y="5243"/>
                    <a:pt x="7824" y="4477"/>
                    <a:pt x="7542" y="3751"/>
                  </a:cubicBezTo>
                  <a:cubicBezTo>
                    <a:pt x="7098" y="2541"/>
                    <a:pt x="7381" y="3307"/>
                    <a:pt x="7219" y="1775"/>
                  </a:cubicBezTo>
                  <a:cubicBezTo>
                    <a:pt x="7098" y="283"/>
                    <a:pt x="5445" y="0"/>
                    <a:pt x="5445" y="0"/>
                  </a:cubicBezTo>
                  <a:close/>
                </a:path>
              </a:pathLst>
            </a:custGeom>
            <a:solidFill>
              <a:srgbClr val="FFB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78;p17">
              <a:extLst>
                <a:ext uri="{FF2B5EF4-FFF2-40B4-BE49-F238E27FC236}">
                  <a16:creationId xmlns:a16="http://schemas.microsoft.com/office/drawing/2014/main" id="{71A6F1BC-4B84-ED2E-4F62-5B1545B820BF}"/>
                </a:ext>
              </a:extLst>
            </p:cNvPr>
            <p:cNvSpPr/>
            <p:nvPr/>
          </p:nvSpPr>
          <p:spPr>
            <a:xfrm>
              <a:off x="4493050" y="3140800"/>
              <a:ext cx="374075" cy="557575"/>
            </a:xfrm>
            <a:custGeom>
              <a:avLst/>
              <a:gdLst/>
              <a:ahLst/>
              <a:cxnLst/>
              <a:rect l="l" t="t" r="r" b="b"/>
              <a:pathLst>
                <a:path w="14963" h="22303" fill="none" extrusionOk="0">
                  <a:moveTo>
                    <a:pt x="5445" y="0"/>
                  </a:moveTo>
                  <a:cubicBezTo>
                    <a:pt x="5445" y="0"/>
                    <a:pt x="7098" y="283"/>
                    <a:pt x="7219" y="1775"/>
                  </a:cubicBezTo>
                  <a:cubicBezTo>
                    <a:pt x="7381" y="3307"/>
                    <a:pt x="7098" y="2541"/>
                    <a:pt x="7542" y="3751"/>
                  </a:cubicBezTo>
                  <a:cubicBezTo>
                    <a:pt x="7824" y="4477"/>
                    <a:pt x="8026" y="5243"/>
                    <a:pt x="8147" y="6010"/>
                  </a:cubicBezTo>
                  <a:cubicBezTo>
                    <a:pt x="8147" y="6010"/>
                    <a:pt x="9962" y="7381"/>
                    <a:pt x="9195" y="8429"/>
                  </a:cubicBezTo>
                  <a:cubicBezTo>
                    <a:pt x="8429" y="9478"/>
                    <a:pt x="8712" y="9437"/>
                    <a:pt x="9034" y="9921"/>
                  </a:cubicBezTo>
                  <a:cubicBezTo>
                    <a:pt x="10083" y="11454"/>
                    <a:pt x="10083" y="9034"/>
                    <a:pt x="10244" y="10526"/>
                  </a:cubicBezTo>
                  <a:cubicBezTo>
                    <a:pt x="10405" y="12059"/>
                    <a:pt x="10688" y="11898"/>
                    <a:pt x="11010" y="12341"/>
                  </a:cubicBezTo>
                  <a:cubicBezTo>
                    <a:pt x="11333" y="12785"/>
                    <a:pt x="12059" y="13107"/>
                    <a:pt x="11938" y="14156"/>
                  </a:cubicBezTo>
                  <a:cubicBezTo>
                    <a:pt x="11777" y="15205"/>
                    <a:pt x="14963" y="19600"/>
                    <a:pt x="12986" y="20931"/>
                  </a:cubicBezTo>
                  <a:cubicBezTo>
                    <a:pt x="11010" y="22302"/>
                    <a:pt x="1815" y="13390"/>
                    <a:pt x="1049" y="12341"/>
                  </a:cubicBezTo>
                  <a:cubicBezTo>
                    <a:pt x="283" y="11293"/>
                    <a:pt x="0" y="7381"/>
                    <a:pt x="0" y="7381"/>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79;p17">
              <a:extLst>
                <a:ext uri="{FF2B5EF4-FFF2-40B4-BE49-F238E27FC236}">
                  <a16:creationId xmlns:a16="http://schemas.microsoft.com/office/drawing/2014/main" id="{A141EFD0-A53B-9E21-789B-AC47D155EB9C}"/>
                </a:ext>
              </a:extLst>
            </p:cNvPr>
            <p:cNvSpPr/>
            <p:nvPr/>
          </p:nvSpPr>
          <p:spPr>
            <a:xfrm>
              <a:off x="3752000" y="4245825"/>
              <a:ext cx="1241150" cy="1192750"/>
            </a:xfrm>
            <a:custGeom>
              <a:avLst/>
              <a:gdLst/>
              <a:ahLst/>
              <a:cxnLst/>
              <a:rect l="l" t="t" r="r" b="b"/>
              <a:pathLst>
                <a:path w="49646" h="47710" extrusionOk="0">
                  <a:moveTo>
                    <a:pt x="33716" y="0"/>
                  </a:moveTo>
                  <a:lnTo>
                    <a:pt x="1573" y="11454"/>
                  </a:lnTo>
                  <a:lnTo>
                    <a:pt x="1130" y="25609"/>
                  </a:lnTo>
                  <a:cubicBezTo>
                    <a:pt x="1049" y="25851"/>
                    <a:pt x="565" y="27666"/>
                    <a:pt x="1" y="30086"/>
                  </a:cubicBezTo>
                  <a:lnTo>
                    <a:pt x="81" y="30166"/>
                  </a:lnTo>
                  <a:cubicBezTo>
                    <a:pt x="122" y="30207"/>
                    <a:pt x="162" y="30247"/>
                    <a:pt x="202" y="30287"/>
                  </a:cubicBezTo>
                  <a:cubicBezTo>
                    <a:pt x="847" y="31417"/>
                    <a:pt x="1412" y="32586"/>
                    <a:pt x="1775" y="33836"/>
                  </a:cubicBezTo>
                  <a:lnTo>
                    <a:pt x="1977" y="34320"/>
                  </a:lnTo>
                  <a:cubicBezTo>
                    <a:pt x="2420" y="35691"/>
                    <a:pt x="3146" y="36901"/>
                    <a:pt x="4033" y="38031"/>
                  </a:cubicBezTo>
                  <a:cubicBezTo>
                    <a:pt x="4638" y="38756"/>
                    <a:pt x="4921" y="39684"/>
                    <a:pt x="4880" y="40612"/>
                  </a:cubicBezTo>
                  <a:cubicBezTo>
                    <a:pt x="4880" y="40894"/>
                    <a:pt x="4800" y="40975"/>
                    <a:pt x="4800" y="40975"/>
                  </a:cubicBezTo>
                  <a:cubicBezTo>
                    <a:pt x="4759" y="40995"/>
                    <a:pt x="4709" y="41005"/>
                    <a:pt x="4664" y="41005"/>
                  </a:cubicBezTo>
                  <a:cubicBezTo>
                    <a:pt x="4618" y="41005"/>
                    <a:pt x="4578" y="40995"/>
                    <a:pt x="4558" y="40975"/>
                  </a:cubicBezTo>
                  <a:cubicBezTo>
                    <a:pt x="4504" y="40964"/>
                    <a:pt x="4450" y="40959"/>
                    <a:pt x="4396" y="40959"/>
                  </a:cubicBezTo>
                  <a:cubicBezTo>
                    <a:pt x="4251" y="40959"/>
                    <a:pt x="4111" y="40996"/>
                    <a:pt x="3993" y="41055"/>
                  </a:cubicBezTo>
                  <a:cubicBezTo>
                    <a:pt x="3792" y="41257"/>
                    <a:pt x="3671" y="41499"/>
                    <a:pt x="3711" y="41741"/>
                  </a:cubicBezTo>
                  <a:cubicBezTo>
                    <a:pt x="3711" y="41781"/>
                    <a:pt x="3711" y="41862"/>
                    <a:pt x="3711" y="41902"/>
                  </a:cubicBezTo>
                  <a:cubicBezTo>
                    <a:pt x="3671" y="42225"/>
                    <a:pt x="3792" y="42588"/>
                    <a:pt x="4033" y="42870"/>
                  </a:cubicBezTo>
                  <a:cubicBezTo>
                    <a:pt x="4235" y="43112"/>
                    <a:pt x="4316" y="43233"/>
                    <a:pt x="4235" y="43394"/>
                  </a:cubicBezTo>
                  <a:cubicBezTo>
                    <a:pt x="4195" y="43515"/>
                    <a:pt x="4235" y="43596"/>
                    <a:pt x="4275" y="43717"/>
                  </a:cubicBezTo>
                  <a:cubicBezTo>
                    <a:pt x="4396" y="43838"/>
                    <a:pt x="4517" y="43878"/>
                    <a:pt x="4679" y="43878"/>
                  </a:cubicBezTo>
                  <a:lnTo>
                    <a:pt x="4719" y="43878"/>
                  </a:lnTo>
                  <a:cubicBezTo>
                    <a:pt x="4880" y="43919"/>
                    <a:pt x="5001" y="43999"/>
                    <a:pt x="5082" y="44161"/>
                  </a:cubicBezTo>
                  <a:cubicBezTo>
                    <a:pt x="5163" y="44282"/>
                    <a:pt x="5163" y="44443"/>
                    <a:pt x="5082" y="44564"/>
                  </a:cubicBezTo>
                  <a:cubicBezTo>
                    <a:pt x="4800" y="45048"/>
                    <a:pt x="4840" y="45612"/>
                    <a:pt x="5122" y="46096"/>
                  </a:cubicBezTo>
                  <a:cubicBezTo>
                    <a:pt x="5163" y="46258"/>
                    <a:pt x="5324" y="46419"/>
                    <a:pt x="5485" y="46500"/>
                  </a:cubicBezTo>
                  <a:cubicBezTo>
                    <a:pt x="5566" y="46540"/>
                    <a:pt x="5637" y="46560"/>
                    <a:pt x="5707" y="46560"/>
                  </a:cubicBezTo>
                  <a:cubicBezTo>
                    <a:pt x="5778" y="46560"/>
                    <a:pt x="5848" y="46540"/>
                    <a:pt x="5929" y="46500"/>
                  </a:cubicBezTo>
                  <a:cubicBezTo>
                    <a:pt x="6090" y="46459"/>
                    <a:pt x="6211" y="46298"/>
                    <a:pt x="6252" y="46137"/>
                  </a:cubicBezTo>
                  <a:lnTo>
                    <a:pt x="6252" y="46096"/>
                  </a:lnTo>
                  <a:cubicBezTo>
                    <a:pt x="6453" y="46298"/>
                    <a:pt x="6695" y="46459"/>
                    <a:pt x="7018" y="46500"/>
                  </a:cubicBezTo>
                  <a:lnTo>
                    <a:pt x="7099" y="46500"/>
                  </a:lnTo>
                  <a:cubicBezTo>
                    <a:pt x="7219" y="46540"/>
                    <a:pt x="7300" y="46621"/>
                    <a:pt x="7421" y="46782"/>
                  </a:cubicBezTo>
                  <a:cubicBezTo>
                    <a:pt x="7502" y="46984"/>
                    <a:pt x="7623" y="47105"/>
                    <a:pt x="7824" y="47226"/>
                  </a:cubicBezTo>
                  <a:cubicBezTo>
                    <a:pt x="8228" y="47508"/>
                    <a:pt x="8752" y="47669"/>
                    <a:pt x="9276" y="47710"/>
                  </a:cubicBezTo>
                  <a:cubicBezTo>
                    <a:pt x="9841" y="47669"/>
                    <a:pt x="10365" y="47427"/>
                    <a:pt x="10768" y="47064"/>
                  </a:cubicBezTo>
                  <a:cubicBezTo>
                    <a:pt x="11333" y="46822"/>
                    <a:pt x="11938" y="46701"/>
                    <a:pt x="12543" y="46621"/>
                  </a:cubicBezTo>
                  <a:cubicBezTo>
                    <a:pt x="12644" y="46600"/>
                    <a:pt x="12745" y="46590"/>
                    <a:pt x="12845" y="46590"/>
                  </a:cubicBezTo>
                  <a:cubicBezTo>
                    <a:pt x="12946" y="46590"/>
                    <a:pt x="13047" y="46600"/>
                    <a:pt x="13148" y="46621"/>
                  </a:cubicBezTo>
                  <a:cubicBezTo>
                    <a:pt x="13204" y="46621"/>
                    <a:pt x="13263" y="46621"/>
                    <a:pt x="13323" y="46621"/>
                  </a:cubicBezTo>
                  <a:cubicBezTo>
                    <a:pt x="13863" y="46621"/>
                    <a:pt x="14531" y="46588"/>
                    <a:pt x="15003" y="45935"/>
                  </a:cubicBezTo>
                  <a:cubicBezTo>
                    <a:pt x="15205" y="45693"/>
                    <a:pt x="15527" y="45572"/>
                    <a:pt x="15810" y="45572"/>
                  </a:cubicBezTo>
                  <a:cubicBezTo>
                    <a:pt x="15896" y="45561"/>
                    <a:pt x="15982" y="45556"/>
                    <a:pt x="16068" y="45556"/>
                  </a:cubicBezTo>
                  <a:cubicBezTo>
                    <a:pt x="16302" y="45556"/>
                    <a:pt x="16530" y="45594"/>
                    <a:pt x="16737" y="45653"/>
                  </a:cubicBezTo>
                  <a:cubicBezTo>
                    <a:pt x="17060" y="45733"/>
                    <a:pt x="17342" y="45774"/>
                    <a:pt x="17665" y="45774"/>
                  </a:cubicBezTo>
                  <a:cubicBezTo>
                    <a:pt x="17866" y="45733"/>
                    <a:pt x="18108" y="45693"/>
                    <a:pt x="18310" y="45572"/>
                  </a:cubicBezTo>
                  <a:cubicBezTo>
                    <a:pt x="18471" y="45491"/>
                    <a:pt x="18592" y="45451"/>
                    <a:pt x="18673" y="45451"/>
                  </a:cubicBezTo>
                  <a:cubicBezTo>
                    <a:pt x="18955" y="45532"/>
                    <a:pt x="19197" y="45572"/>
                    <a:pt x="19439" y="45612"/>
                  </a:cubicBezTo>
                  <a:cubicBezTo>
                    <a:pt x="19923" y="45693"/>
                    <a:pt x="20367" y="45814"/>
                    <a:pt x="20810" y="46016"/>
                  </a:cubicBezTo>
                  <a:cubicBezTo>
                    <a:pt x="20999" y="46123"/>
                    <a:pt x="21223" y="46177"/>
                    <a:pt x="21447" y="46177"/>
                  </a:cubicBezTo>
                  <a:cubicBezTo>
                    <a:pt x="21559" y="46177"/>
                    <a:pt x="21671" y="46164"/>
                    <a:pt x="21778" y="46137"/>
                  </a:cubicBezTo>
                  <a:cubicBezTo>
                    <a:pt x="21899" y="46096"/>
                    <a:pt x="21980" y="46016"/>
                    <a:pt x="22061" y="45895"/>
                  </a:cubicBezTo>
                  <a:cubicBezTo>
                    <a:pt x="22178" y="45636"/>
                    <a:pt x="22296" y="45514"/>
                    <a:pt x="22494" y="45514"/>
                  </a:cubicBezTo>
                  <a:cubicBezTo>
                    <a:pt x="22635" y="45514"/>
                    <a:pt x="22817" y="45576"/>
                    <a:pt x="23069" y="45693"/>
                  </a:cubicBezTo>
                  <a:cubicBezTo>
                    <a:pt x="23183" y="45722"/>
                    <a:pt x="23317" y="45750"/>
                    <a:pt x="23443" y="45750"/>
                  </a:cubicBezTo>
                  <a:cubicBezTo>
                    <a:pt x="23495" y="45750"/>
                    <a:pt x="23546" y="45745"/>
                    <a:pt x="23593" y="45733"/>
                  </a:cubicBezTo>
                  <a:lnTo>
                    <a:pt x="23795" y="45733"/>
                  </a:lnTo>
                  <a:cubicBezTo>
                    <a:pt x="23916" y="45733"/>
                    <a:pt x="24077" y="45693"/>
                    <a:pt x="24158" y="45612"/>
                  </a:cubicBezTo>
                  <a:cubicBezTo>
                    <a:pt x="24279" y="45491"/>
                    <a:pt x="24319" y="45330"/>
                    <a:pt x="24319" y="45209"/>
                  </a:cubicBezTo>
                  <a:cubicBezTo>
                    <a:pt x="24319" y="45048"/>
                    <a:pt x="24359" y="44886"/>
                    <a:pt x="24480" y="44765"/>
                  </a:cubicBezTo>
                  <a:cubicBezTo>
                    <a:pt x="24521" y="44745"/>
                    <a:pt x="24561" y="44735"/>
                    <a:pt x="24601" y="44735"/>
                  </a:cubicBezTo>
                  <a:cubicBezTo>
                    <a:pt x="24642" y="44735"/>
                    <a:pt x="24682" y="44745"/>
                    <a:pt x="24722" y="44765"/>
                  </a:cubicBezTo>
                  <a:cubicBezTo>
                    <a:pt x="25071" y="44922"/>
                    <a:pt x="25397" y="44985"/>
                    <a:pt x="25706" y="44985"/>
                  </a:cubicBezTo>
                  <a:cubicBezTo>
                    <a:pt x="26433" y="44985"/>
                    <a:pt x="27060" y="44633"/>
                    <a:pt x="27626" y="44322"/>
                  </a:cubicBezTo>
                  <a:lnTo>
                    <a:pt x="27868" y="44201"/>
                  </a:lnTo>
                  <a:cubicBezTo>
                    <a:pt x="28634" y="43717"/>
                    <a:pt x="29400" y="43193"/>
                    <a:pt x="30086" y="42628"/>
                  </a:cubicBezTo>
                  <a:cubicBezTo>
                    <a:pt x="30409" y="42386"/>
                    <a:pt x="30731" y="42144"/>
                    <a:pt x="31054" y="41902"/>
                  </a:cubicBezTo>
                  <a:lnTo>
                    <a:pt x="31094" y="41862"/>
                  </a:lnTo>
                  <a:cubicBezTo>
                    <a:pt x="31941" y="41338"/>
                    <a:pt x="32707" y="40652"/>
                    <a:pt x="33353" y="39845"/>
                  </a:cubicBezTo>
                  <a:cubicBezTo>
                    <a:pt x="33595" y="39523"/>
                    <a:pt x="33877" y="39240"/>
                    <a:pt x="34240" y="39039"/>
                  </a:cubicBezTo>
                  <a:cubicBezTo>
                    <a:pt x="35772" y="38111"/>
                    <a:pt x="36781" y="36700"/>
                    <a:pt x="37708" y="35328"/>
                  </a:cubicBezTo>
                  <a:lnTo>
                    <a:pt x="38031" y="34845"/>
                  </a:lnTo>
                  <a:cubicBezTo>
                    <a:pt x="38233" y="34562"/>
                    <a:pt x="38394" y="34240"/>
                    <a:pt x="38596" y="33917"/>
                  </a:cubicBezTo>
                  <a:cubicBezTo>
                    <a:pt x="38878" y="33312"/>
                    <a:pt x="39281" y="32747"/>
                    <a:pt x="39805" y="32263"/>
                  </a:cubicBezTo>
                  <a:lnTo>
                    <a:pt x="40088" y="32021"/>
                  </a:lnTo>
                  <a:cubicBezTo>
                    <a:pt x="40410" y="31739"/>
                    <a:pt x="40773" y="31457"/>
                    <a:pt x="41177" y="31296"/>
                  </a:cubicBezTo>
                  <a:cubicBezTo>
                    <a:pt x="42104" y="30812"/>
                    <a:pt x="42790" y="29924"/>
                    <a:pt x="42951" y="28876"/>
                  </a:cubicBezTo>
                  <a:cubicBezTo>
                    <a:pt x="43112" y="28311"/>
                    <a:pt x="43274" y="27747"/>
                    <a:pt x="43516" y="27182"/>
                  </a:cubicBezTo>
                  <a:cubicBezTo>
                    <a:pt x="43919" y="26335"/>
                    <a:pt x="44121" y="25448"/>
                    <a:pt x="44201" y="24520"/>
                  </a:cubicBezTo>
                  <a:cubicBezTo>
                    <a:pt x="44242" y="24278"/>
                    <a:pt x="44242" y="24077"/>
                    <a:pt x="44282" y="23875"/>
                  </a:cubicBezTo>
                  <a:cubicBezTo>
                    <a:pt x="44403" y="23351"/>
                    <a:pt x="44403" y="22867"/>
                    <a:pt x="44282" y="22342"/>
                  </a:cubicBezTo>
                  <a:lnTo>
                    <a:pt x="44161" y="21899"/>
                  </a:lnTo>
                  <a:cubicBezTo>
                    <a:pt x="44363" y="21697"/>
                    <a:pt x="44605" y="21536"/>
                    <a:pt x="44887" y="21415"/>
                  </a:cubicBezTo>
                  <a:cubicBezTo>
                    <a:pt x="46056" y="20810"/>
                    <a:pt x="47307" y="20326"/>
                    <a:pt x="48597" y="20003"/>
                  </a:cubicBezTo>
                  <a:cubicBezTo>
                    <a:pt x="49242" y="16777"/>
                    <a:pt x="49646" y="14640"/>
                    <a:pt x="49646" y="14640"/>
                  </a:cubicBezTo>
                  <a:lnTo>
                    <a:pt x="33716" y="0"/>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80;p17">
              <a:extLst>
                <a:ext uri="{FF2B5EF4-FFF2-40B4-BE49-F238E27FC236}">
                  <a16:creationId xmlns:a16="http://schemas.microsoft.com/office/drawing/2014/main" id="{9435A15B-46F4-2F78-404C-FF66662A74D1}"/>
                </a:ext>
              </a:extLst>
            </p:cNvPr>
            <p:cNvSpPr/>
            <p:nvPr/>
          </p:nvSpPr>
          <p:spPr>
            <a:xfrm>
              <a:off x="3398125" y="3859025"/>
              <a:ext cx="1171575" cy="1152050"/>
            </a:xfrm>
            <a:custGeom>
              <a:avLst/>
              <a:gdLst/>
              <a:ahLst/>
              <a:cxnLst/>
              <a:rect l="l" t="t" r="r" b="b"/>
              <a:pathLst>
                <a:path w="46863" h="46082" extrusionOk="0">
                  <a:moveTo>
                    <a:pt x="19510" y="1"/>
                  </a:moveTo>
                  <a:cubicBezTo>
                    <a:pt x="14840" y="1"/>
                    <a:pt x="2783" y="5511"/>
                    <a:pt x="2783" y="5511"/>
                  </a:cubicBezTo>
                  <a:lnTo>
                    <a:pt x="403" y="9181"/>
                  </a:lnTo>
                  <a:lnTo>
                    <a:pt x="403" y="9342"/>
                  </a:lnTo>
                  <a:cubicBezTo>
                    <a:pt x="403" y="9463"/>
                    <a:pt x="444" y="9584"/>
                    <a:pt x="484" y="9705"/>
                  </a:cubicBezTo>
                  <a:cubicBezTo>
                    <a:pt x="524" y="9866"/>
                    <a:pt x="565" y="10028"/>
                    <a:pt x="565" y="10189"/>
                  </a:cubicBezTo>
                  <a:cubicBezTo>
                    <a:pt x="161" y="10350"/>
                    <a:pt x="0" y="10875"/>
                    <a:pt x="242" y="11238"/>
                  </a:cubicBezTo>
                  <a:lnTo>
                    <a:pt x="282" y="11318"/>
                  </a:lnTo>
                  <a:cubicBezTo>
                    <a:pt x="484" y="11843"/>
                    <a:pt x="524" y="12447"/>
                    <a:pt x="363" y="13012"/>
                  </a:cubicBezTo>
                  <a:cubicBezTo>
                    <a:pt x="282" y="13294"/>
                    <a:pt x="282" y="13577"/>
                    <a:pt x="323" y="13859"/>
                  </a:cubicBezTo>
                  <a:cubicBezTo>
                    <a:pt x="484" y="15150"/>
                    <a:pt x="1129" y="16319"/>
                    <a:pt x="2097" y="17206"/>
                  </a:cubicBezTo>
                  <a:cubicBezTo>
                    <a:pt x="2178" y="17287"/>
                    <a:pt x="2299" y="17408"/>
                    <a:pt x="2379" y="17569"/>
                  </a:cubicBezTo>
                  <a:lnTo>
                    <a:pt x="2379" y="17610"/>
                  </a:lnTo>
                  <a:cubicBezTo>
                    <a:pt x="3105" y="18739"/>
                    <a:pt x="3710" y="19908"/>
                    <a:pt x="4275" y="21118"/>
                  </a:cubicBezTo>
                  <a:cubicBezTo>
                    <a:pt x="4759" y="22046"/>
                    <a:pt x="5203" y="23014"/>
                    <a:pt x="5727" y="23941"/>
                  </a:cubicBezTo>
                  <a:cubicBezTo>
                    <a:pt x="5848" y="24103"/>
                    <a:pt x="5928" y="24264"/>
                    <a:pt x="6049" y="24425"/>
                  </a:cubicBezTo>
                  <a:cubicBezTo>
                    <a:pt x="6412" y="25151"/>
                    <a:pt x="6856" y="25796"/>
                    <a:pt x="7340" y="26442"/>
                  </a:cubicBezTo>
                  <a:lnTo>
                    <a:pt x="7501" y="26603"/>
                  </a:lnTo>
                  <a:cubicBezTo>
                    <a:pt x="8187" y="27410"/>
                    <a:pt x="8751" y="28095"/>
                    <a:pt x="8268" y="29144"/>
                  </a:cubicBezTo>
                  <a:cubicBezTo>
                    <a:pt x="8187" y="29305"/>
                    <a:pt x="8187" y="29507"/>
                    <a:pt x="8268" y="29708"/>
                  </a:cubicBezTo>
                  <a:lnTo>
                    <a:pt x="8268" y="29829"/>
                  </a:lnTo>
                  <a:cubicBezTo>
                    <a:pt x="8268" y="29950"/>
                    <a:pt x="8348" y="30112"/>
                    <a:pt x="8348" y="30273"/>
                  </a:cubicBezTo>
                  <a:cubicBezTo>
                    <a:pt x="8469" y="30636"/>
                    <a:pt x="8510" y="31039"/>
                    <a:pt x="8429" y="31443"/>
                  </a:cubicBezTo>
                  <a:cubicBezTo>
                    <a:pt x="8227" y="32209"/>
                    <a:pt x="8389" y="33015"/>
                    <a:pt x="8832" y="33661"/>
                  </a:cubicBezTo>
                  <a:lnTo>
                    <a:pt x="8953" y="33943"/>
                  </a:lnTo>
                  <a:cubicBezTo>
                    <a:pt x="9235" y="34427"/>
                    <a:pt x="9397" y="34991"/>
                    <a:pt x="9437" y="35516"/>
                  </a:cubicBezTo>
                  <a:cubicBezTo>
                    <a:pt x="9437" y="36806"/>
                    <a:pt x="9719" y="38097"/>
                    <a:pt x="10284" y="39266"/>
                  </a:cubicBezTo>
                  <a:cubicBezTo>
                    <a:pt x="10284" y="39307"/>
                    <a:pt x="10284" y="39307"/>
                    <a:pt x="10284" y="39307"/>
                  </a:cubicBezTo>
                  <a:cubicBezTo>
                    <a:pt x="10284" y="40194"/>
                    <a:pt x="10486" y="41000"/>
                    <a:pt x="10970" y="41726"/>
                  </a:cubicBezTo>
                  <a:lnTo>
                    <a:pt x="11050" y="41928"/>
                  </a:lnTo>
                  <a:cubicBezTo>
                    <a:pt x="11776" y="43420"/>
                    <a:pt x="12825" y="44670"/>
                    <a:pt x="14156" y="45638"/>
                  </a:cubicBezTo>
                  <a:cubicBezTo>
                    <a:pt x="14196" y="45679"/>
                    <a:pt x="14236" y="45719"/>
                    <a:pt x="14277" y="45759"/>
                  </a:cubicBezTo>
                  <a:cubicBezTo>
                    <a:pt x="14317" y="45840"/>
                    <a:pt x="14398" y="45921"/>
                    <a:pt x="14438" y="46042"/>
                  </a:cubicBezTo>
                  <a:cubicBezTo>
                    <a:pt x="15244" y="45235"/>
                    <a:pt x="15002" y="44267"/>
                    <a:pt x="15648" y="43501"/>
                  </a:cubicBezTo>
                  <a:cubicBezTo>
                    <a:pt x="15938" y="43173"/>
                    <a:pt x="16122" y="43050"/>
                    <a:pt x="16237" y="43050"/>
                  </a:cubicBezTo>
                  <a:cubicBezTo>
                    <a:pt x="16490" y="43050"/>
                    <a:pt x="16414" y="43640"/>
                    <a:pt x="16414" y="43945"/>
                  </a:cubicBezTo>
                  <a:cubicBezTo>
                    <a:pt x="16414" y="44388"/>
                    <a:pt x="17019" y="45154"/>
                    <a:pt x="17180" y="45598"/>
                  </a:cubicBezTo>
                  <a:cubicBezTo>
                    <a:pt x="17234" y="45759"/>
                    <a:pt x="17436" y="45813"/>
                    <a:pt x="17681" y="45813"/>
                  </a:cubicBezTo>
                  <a:cubicBezTo>
                    <a:pt x="18171" y="45813"/>
                    <a:pt x="18834" y="45598"/>
                    <a:pt x="18834" y="45598"/>
                  </a:cubicBezTo>
                  <a:lnTo>
                    <a:pt x="20810" y="46082"/>
                  </a:lnTo>
                  <a:lnTo>
                    <a:pt x="21979" y="44872"/>
                  </a:lnTo>
                  <a:cubicBezTo>
                    <a:pt x="21979" y="44872"/>
                    <a:pt x="23673" y="44267"/>
                    <a:pt x="23794" y="43501"/>
                  </a:cubicBezTo>
                  <a:cubicBezTo>
                    <a:pt x="23956" y="42735"/>
                    <a:pt x="23351" y="34145"/>
                    <a:pt x="23351" y="34145"/>
                  </a:cubicBezTo>
                  <a:lnTo>
                    <a:pt x="36458" y="23296"/>
                  </a:lnTo>
                  <a:cubicBezTo>
                    <a:pt x="36458" y="23296"/>
                    <a:pt x="43555" y="14222"/>
                    <a:pt x="45209" y="10915"/>
                  </a:cubicBezTo>
                  <a:cubicBezTo>
                    <a:pt x="46862" y="7608"/>
                    <a:pt x="36417" y="3535"/>
                    <a:pt x="36417" y="3535"/>
                  </a:cubicBezTo>
                  <a:cubicBezTo>
                    <a:pt x="36417" y="3535"/>
                    <a:pt x="24198" y="833"/>
                    <a:pt x="20286" y="66"/>
                  </a:cubicBezTo>
                  <a:cubicBezTo>
                    <a:pt x="20058" y="22"/>
                    <a:pt x="19798" y="1"/>
                    <a:pt x="1951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81;p17">
              <a:extLst>
                <a:ext uri="{FF2B5EF4-FFF2-40B4-BE49-F238E27FC236}">
                  <a16:creationId xmlns:a16="http://schemas.microsoft.com/office/drawing/2014/main" id="{1408CBBD-9CC2-ECAE-866D-9515F6CFAA73}"/>
                </a:ext>
              </a:extLst>
            </p:cNvPr>
            <p:cNvSpPr/>
            <p:nvPr/>
          </p:nvSpPr>
          <p:spPr>
            <a:xfrm>
              <a:off x="3983900" y="4200450"/>
              <a:ext cx="690300" cy="652075"/>
            </a:xfrm>
            <a:custGeom>
              <a:avLst/>
              <a:gdLst/>
              <a:ahLst/>
              <a:cxnLst/>
              <a:rect l="l" t="t" r="r" b="b"/>
              <a:pathLst>
                <a:path w="27612" h="26083"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0" y="20520"/>
                    <a:pt x="120" y="20517"/>
                    <a:pt x="179" y="20517"/>
                  </a:cubicBezTo>
                  <a:cubicBezTo>
                    <a:pt x="755" y="20517"/>
                    <a:pt x="1277" y="20866"/>
                    <a:pt x="1533" y="21415"/>
                  </a:cubicBezTo>
                  <a:cubicBezTo>
                    <a:pt x="1976" y="22464"/>
                    <a:pt x="3025" y="22625"/>
                    <a:pt x="2420" y="23996"/>
                  </a:cubicBezTo>
                  <a:cubicBezTo>
                    <a:pt x="1815" y="25367"/>
                    <a:pt x="1210" y="25932"/>
                    <a:pt x="2259" y="25932"/>
                  </a:cubicBezTo>
                  <a:cubicBezTo>
                    <a:pt x="2866" y="25932"/>
                    <a:pt x="3462" y="26083"/>
                    <a:pt x="3974" y="26083"/>
                  </a:cubicBezTo>
                  <a:cubicBezTo>
                    <a:pt x="4380" y="26083"/>
                    <a:pt x="4734" y="25988"/>
                    <a:pt x="5001" y="25650"/>
                  </a:cubicBezTo>
                  <a:cubicBezTo>
                    <a:pt x="5566" y="24883"/>
                    <a:pt x="4840" y="25488"/>
                    <a:pt x="6332" y="24440"/>
                  </a:cubicBezTo>
                  <a:cubicBezTo>
                    <a:pt x="7730" y="23483"/>
                    <a:pt x="7953" y="21519"/>
                    <a:pt x="8686" y="21519"/>
                  </a:cubicBezTo>
                  <a:cubicBezTo>
                    <a:pt x="8757" y="21519"/>
                    <a:pt x="8832" y="21538"/>
                    <a:pt x="8913" y="21576"/>
                  </a:cubicBezTo>
                  <a:cubicBezTo>
                    <a:pt x="9712" y="21976"/>
                    <a:pt x="12242" y="23617"/>
                    <a:pt x="13181" y="23617"/>
                  </a:cubicBezTo>
                  <a:cubicBezTo>
                    <a:pt x="13285" y="23617"/>
                    <a:pt x="13369" y="23597"/>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43" y="15732"/>
                    <a:pt x="23502" y="13422"/>
                    <a:pt x="24106" y="13422"/>
                  </a:cubicBezTo>
                  <a:cubicBezTo>
                    <a:pt x="24126" y="13422"/>
                    <a:pt x="24143" y="13425"/>
                    <a:pt x="24157" y="13430"/>
                  </a:cubicBezTo>
                  <a:cubicBezTo>
                    <a:pt x="24165" y="13433"/>
                    <a:pt x="24173" y="13434"/>
                    <a:pt x="24182" y="13434"/>
                  </a:cubicBezTo>
                  <a:cubicBezTo>
                    <a:pt x="24735" y="13434"/>
                    <a:pt x="27612" y="8569"/>
                    <a:pt x="26738" y="7219"/>
                  </a:cubicBezTo>
                  <a:cubicBezTo>
                    <a:pt x="25811" y="5888"/>
                    <a:pt x="22060" y="888"/>
                    <a:pt x="22060" y="888"/>
                  </a:cubicBezTo>
                  <a:lnTo>
                    <a:pt x="156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82;p17">
              <a:extLst>
                <a:ext uri="{FF2B5EF4-FFF2-40B4-BE49-F238E27FC236}">
                  <a16:creationId xmlns:a16="http://schemas.microsoft.com/office/drawing/2014/main" id="{CD992F0F-F06B-506F-3ED9-F94EE0655360}"/>
                </a:ext>
              </a:extLst>
            </p:cNvPr>
            <p:cNvSpPr/>
            <p:nvPr/>
          </p:nvSpPr>
          <p:spPr>
            <a:xfrm>
              <a:off x="3983900" y="4200450"/>
              <a:ext cx="690650" cy="660400"/>
            </a:xfrm>
            <a:custGeom>
              <a:avLst/>
              <a:gdLst/>
              <a:ahLst/>
              <a:cxnLst/>
              <a:rect l="l" t="t" r="r" b="b"/>
              <a:pathLst>
                <a:path w="27626" h="26416" fill="none" extrusionOk="0">
                  <a:moveTo>
                    <a:pt x="15688" y="0"/>
                  </a:moveTo>
                  <a:cubicBezTo>
                    <a:pt x="15688" y="0"/>
                    <a:pt x="13873" y="121"/>
                    <a:pt x="13430" y="605"/>
                  </a:cubicBezTo>
                  <a:lnTo>
                    <a:pt x="11454" y="726"/>
                  </a:lnTo>
                  <a:lnTo>
                    <a:pt x="10405" y="1936"/>
                  </a:lnTo>
                  <a:lnTo>
                    <a:pt x="9195" y="726"/>
                  </a:lnTo>
                  <a:lnTo>
                    <a:pt x="3025" y="1815"/>
                  </a:lnTo>
                  <a:lnTo>
                    <a:pt x="2702" y="12059"/>
                  </a:lnTo>
                  <a:lnTo>
                    <a:pt x="444" y="11938"/>
                  </a:lnTo>
                  <a:lnTo>
                    <a:pt x="0" y="20528"/>
                  </a:lnTo>
                  <a:cubicBezTo>
                    <a:pt x="646" y="20447"/>
                    <a:pt x="1250" y="20810"/>
                    <a:pt x="1533" y="21415"/>
                  </a:cubicBezTo>
                  <a:cubicBezTo>
                    <a:pt x="1976" y="22464"/>
                    <a:pt x="3025" y="22625"/>
                    <a:pt x="2420" y="23996"/>
                  </a:cubicBezTo>
                  <a:cubicBezTo>
                    <a:pt x="1815" y="25367"/>
                    <a:pt x="1210" y="25932"/>
                    <a:pt x="2259" y="25932"/>
                  </a:cubicBezTo>
                  <a:cubicBezTo>
                    <a:pt x="3348" y="25932"/>
                    <a:pt x="4396" y="26416"/>
                    <a:pt x="5001" y="25650"/>
                  </a:cubicBezTo>
                  <a:cubicBezTo>
                    <a:pt x="5566" y="24883"/>
                    <a:pt x="4840" y="25488"/>
                    <a:pt x="6332" y="24440"/>
                  </a:cubicBezTo>
                  <a:cubicBezTo>
                    <a:pt x="7864" y="23391"/>
                    <a:pt x="7985" y="21133"/>
                    <a:pt x="8913" y="21576"/>
                  </a:cubicBezTo>
                  <a:cubicBezTo>
                    <a:pt x="9800" y="22020"/>
                    <a:pt x="12825" y="23996"/>
                    <a:pt x="13430" y="23553"/>
                  </a:cubicBezTo>
                  <a:cubicBezTo>
                    <a:pt x="14075" y="23069"/>
                    <a:pt x="15567" y="22020"/>
                    <a:pt x="16172" y="20649"/>
                  </a:cubicBezTo>
                  <a:cubicBezTo>
                    <a:pt x="16777" y="19318"/>
                    <a:pt x="17826" y="19600"/>
                    <a:pt x="18269" y="19157"/>
                  </a:cubicBezTo>
                  <a:cubicBezTo>
                    <a:pt x="18713" y="18713"/>
                    <a:pt x="18874" y="18390"/>
                    <a:pt x="19641" y="17060"/>
                  </a:cubicBezTo>
                  <a:cubicBezTo>
                    <a:pt x="20366" y="15688"/>
                    <a:pt x="23714" y="13269"/>
                    <a:pt x="24157" y="13430"/>
                  </a:cubicBezTo>
                  <a:cubicBezTo>
                    <a:pt x="24641" y="13591"/>
                    <a:pt x="27626" y="8590"/>
                    <a:pt x="26738" y="7219"/>
                  </a:cubicBezTo>
                  <a:cubicBezTo>
                    <a:pt x="25811" y="5888"/>
                    <a:pt x="22060" y="888"/>
                    <a:pt x="22060" y="888"/>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83;p17">
              <a:extLst>
                <a:ext uri="{FF2B5EF4-FFF2-40B4-BE49-F238E27FC236}">
                  <a16:creationId xmlns:a16="http://schemas.microsoft.com/office/drawing/2014/main" id="{3E75FE06-BEA0-A1FC-54E5-776900AA08DB}"/>
                </a:ext>
              </a:extLst>
            </p:cNvPr>
            <p:cNvSpPr/>
            <p:nvPr/>
          </p:nvSpPr>
          <p:spPr>
            <a:xfrm>
              <a:off x="4360975" y="3894950"/>
              <a:ext cx="671500" cy="667475"/>
            </a:xfrm>
            <a:custGeom>
              <a:avLst/>
              <a:gdLst/>
              <a:ahLst/>
              <a:cxnLst/>
              <a:rect l="l" t="t" r="r" b="b"/>
              <a:pathLst>
                <a:path w="26860" h="26699" extrusionOk="0">
                  <a:moveTo>
                    <a:pt x="14922" y="1"/>
                  </a:moveTo>
                  <a:cubicBezTo>
                    <a:pt x="11938" y="1"/>
                    <a:pt x="3912" y="2541"/>
                    <a:pt x="3186" y="2864"/>
                  </a:cubicBezTo>
                  <a:lnTo>
                    <a:pt x="162" y="11454"/>
                  </a:lnTo>
                  <a:lnTo>
                    <a:pt x="0" y="13108"/>
                  </a:lnTo>
                  <a:cubicBezTo>
                    <a:pt x="646" y="13874"/>
                    <a:pt x="1170" y="14721"/>
                    <a:pt x="1493" y="15689"/>
                  </a:cubicBezTo>
                  <a:cubicBezTo>
                    <a:pt x="1815" y="16899"/>
                    <a:pt x="1976" y="17624"/>
                    <a:pt x="2702" y="17786"/>
                  </a:cubicBezTo>
                  <a:cubicBezTo>
                    <a:pt x="3469" y="17907"/>
                    <a:pt x="4154" y="18270"/>
                    <a:pt x="4679" y="18834"/>
                  </a:cubicBezTo>
                  <a:cubicBezTo>
                    <a:pt x="4961" y="19278"/>
                    <a:pt x="5687" y="19560"/>
                    <a:pt x="6050" y="20044"/>
                  </a:cubicBezTo>
                  <a:cubicBezTo>
                    <a:pt x="6776" y="21093"/>
                    <a:pt x="5727" y="20972"/>
                    <a:pt x="6776" y="22141"/>
                  </a:cubicBezTo>
                  <a:cubicBezTo>
                    <a:pt x="7865" y="23351"/>
                    <a:pt x="8590" y="23069"/>
                    <a:pt x="9034" y="23513"/>
                  </a:cubicBezTo>
                  <a:cubicBezTo>
                    <a:pt x="9518" y="23956"/>
                    <a:pt x="9357" y="25166"/>
                    <a:pt x="9962" y="25489"/>
                  </a:cubicBezTo>
                  <a:cubicBezTo>
                    <a:pt x="10115" y="25560"/>
                    <a:pt x="10180" y="25585"/>
                    <a:pt x="10219" y="25585"/>
                  </a:cubicBezTo>
                  <a:cubicBezTo>
                    <a:pt x="10309" y="25585"/>
                    <a:pt x="10258" y="25452"/>
                    <a:pt x="10824" y="25452"/>
                  </a:cubicBezTo>
                  <a:cubicBezTo>
                    <a:pt x="10981" y="25452"/>
                    <a:pt x="11185" y="25462"/>
                    <a:pt x="11454" y="25489"/>
                  </a:cubicBezTo>
                  <a:cubicBezTo>
                    <a:pt x="13148" y="25610"/>
                    <a:pt x="13874" y="25610"/>
                    <a:pt x="14801" y="25932"/>
                  </a:cubicBezTo>
                  <a:cubicBezTo>
                    <a:pt x="15688" y="26215"/>
                    <a:pt x="19479" y="26699"/>
                    <a:pt x="19479" y="26699"/>
                  </a:cubicBezTo>
                  <a:cubicBezTo>
                    <a:pt x="19479" y="26699"/>
                    <a:pt x="26860" y="13713"/>
                    <a:pt x="25488" y="10688"/>
                  </a:cubicBezTo>
                  <a:cubicBezTo>
                    <a:pt x="24157" y="7663"/>
                    <a:pt x="17947" y="1"/>
                    <a:pt x="14922"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84;p17">
              <a:extLst>
                <a:ext uri="{FF2B5EF4-FFF2-40B4-BE49-F238E27FC236}">
                  <a16:creationId xmlns:a16="http://schemas.microsoft.com/office/drawing/2014/main" id="{7E82A63D-EF69-8BCE-A79A-3105AF6BD940}"/>
                </a:ext>
              </a:extLst>
            </p:cNvPr>
            <p:cNvSpPr/>
            <p:nvPr/>
          </p:nvSpPr>
          <p:spPr>
            <a:xfrm>
              <a:off x="4481950" y="3556200"/>
              <a:ext cx="984075" cy="1319775"/>
            </a:xfrm>
            <a:custGeom>
              <a:avLst/>
              <a:gdLst/>
              <a:ahLst/>
              <a:cxnLst/>
              <a:rect l="l" t="t" r="r" b="b"/>
              <a:pathLst>
                <a:path w="39363" h="52791" extrusionOk="0">
                  <a:moveTo>
                    <a:pt x="22021" y="0"/>
                  </a:moveTo>
                  <a:lnTo>
                    <a:pt x="1" y="5525"/>
                  </a:lnTo>
                  <a:lnTo>
                    <a:pt x="8430" y="17745"/>
                  </a:lnTo>
                  <a:lnTo>
                    <a:pt x="9357" y="19277"/>
                  </a:lnTo>
                  <a:cubicBezTo>
                    <a:pt x="9357" y="19277"/>
                    <a:pt x="8873" y="20931"/>
                    <a:pt x="9357" y="20931"/>
                  </a:cubicBezTo>
                  <a:cubicBezTo>
                    <a:pt x="9801" y="20931"/>
                    <a:pt x="9801" y="20931"/>
                    <a:pt x="11293" y="21374"/>
                  </a:cubicBezTo>
                  <a:cubicBezTo>
                    <a:pt x="12825" y="21818"/>
                    <a:pt x="13430" y="22141"/>
                    <a:pt x="14318" y="22423"/>
                  </a:cubicBezTo>
                  <a:cubicBezTo>
                    <a:pt x="15245" y="22746"/>
                    <a:pt x="16576" y="23028"/>
                    <a:pt x="16576" y="24843"/>
                  </a:cubicBezTo>
                  <a:lnTo>
                    <a:pt x="16132" y="28311"/>
                  </a:lnTo>
                  <a:lnTo>
                    <a:pt x="15366" y="29682"/>
                  </a:lnTo>
                  <a:lnTo>
                    <a:pt x="15971" y="31336"/>
                  </a:lnTo>
                  <a:cubicBezTo>
                    <a:pt x="15971" y="31336"/>
                    <a:pt x="15850" y="32546"/>
                    <a:pt x="15850" y="32989"/>
                  </a:cubicBezTo>
                  <a:cubicBezTo>
                    <a:pt x="15850" y="33433"/>
                    <a:pt x="15366" y="34038"/>
                    <a:pt x="15084" y="34522"/>
                  </a:cubicBezTo>
                  <a:cubicBezTo>
                    <a:pt x="14761" y="34965"/>
                    <a:pt x="14035" y="35409"/>
                    <a:pt x="14035" y="35853"/>
                  </a:cubicBezTo>
                  <a:cubicBezTo>
                    <a:pt x="14035" y="36296"/>
                    <a:pt x="12987" y="37990"/>
                    <a:pt x="12987" y="37990"/>
                  </a:cubicBezTo>
                  <a:lnTo>
                    <a:pt x="11454" y="39805"/>
                  </a:lnTo>
                  <a:cubicBezTo>
                    <a:pt x="11212" y="40813"/>
                    <a:pt x="11374" y="41902"/>
                    <a:pt x="11898" y="42830"/>
                  </a:cubicBezTo>
                  <a:cubicBezTo>
                    <a:pt x="12825" y="44322"/>
                    <a:pt x="13269" y="44483"/>
                    <a:pt x="13108" y="45209"/>
                  </a:cubicBezTo>
                  <a:cubicBezTo>
                    <a:pt x="12946" y="45975"/>
                    <a:pt x="12503" y="46741"/>
                    <a:pt x="12503" y="48234"/>
                  </a:cubicBezTo>
                  <a:cubicBezTo>
                    <a:pt x="12503" y="49766"/>
                    <a:pt x="12946" y="49927"/>
                    <a:pt x="12946" y="50653"/>
                  </a:cubicBezTo>
                  <a:cubicBezTo>
                    <a:pt x="12946" y="51420"/>
                    <a:pt x="11293" y="52307"/>
                    <a:pt x="13874" y="52468"/>
                  </a:cubicBezTo>
                  <a:cubicBezTo>
                    <a:pt x="14277" y="52509"/>
                    <a:pt x="14640" y="52630"/>
                    <a:pt x="15003" y="52791"/>
                  </a:cubicBezTo>
                  <a:cubicBezTo>
                    <a:pt x="15044" y="52589"/>
                    <a:pt x="15044" y="52347"/>
                    <a:pt x="15044" y="52146"/>
                  </a:cubicBezTo>
                  <a:cubicBezTo>
                    <a:pt x="15084" y="51904"/>
                    <a:pt x="15084" y="51702"/>
                    <a:pt x="15165" y="51500"/>
                  </a:cubicBezTo>
                  <a:cubicBezTo>
                    <a:pt x="15286" y="50976"/>
                    <a:pt x="15286" y="50452"/>
                    <a:pt x="15165" y="49968"/>
                  </a:cubicBezTo>
                  <a:lnTo>
                    <a:pt x="15003" y="49524"/>
                  </a:lnTo>
                  <a:cubicBezTo>
                    <a:pt x="15205" y="49323"/>
                    <a:pt x="15487" y="49161"/>
                    <a:pt x="15729" y="49040"/>
                  </a:cubicBezTo>
                  <a:cubicBezTo>
                    <a:pt x="17020" y="48355"/>
                    <a:pt x="18391" y="47871"/>
                    <a:pt x="19802" y="47548"/>
                  </a:cubicBezTo>
                  <a:lnTo>
                    <a:pt x="19964" y="47508"/>
                  </a:lnTo>
                  <a:cubicBezTo>
                    <a:pt x="20770" y="47225"/>
                    <a:pt x="21456" y="46701"/>
                    <a:pt x="21940" y="46016"/>
                  </a:cubicBezTo>
                  <a:cubicBezTo>
                    <a:pt x="21980" y="45975"/>
                    <a:pt x="22021" y="45895"/>
                    <a:pt x="22101" y="45814"/>
                  </a:cubicBezTo>
                  <a:cubicBezTo>
                    <a:pt x="22464" y="45532"/>
                    <a:pt x="22625" y="45048"/>
                    <a:pt x="22504" y="44604"/>
                  </a:cubicBezTo>
                  <a:cubicBezTo>
                    <a:pt x="22343" y="43717"/>
                    <a:pt x="22504" y="42830"/>
                    <a:pt x="22988" y="42063"/>
                  </a:cubicBezTo>
                  <a:cubicBezTo>
                    <a:pt x="22988" y="41983"/>
                    <a:pt x="23190" y="41620"/>
                    <a:pt x="22988" y="41418"/>
                  </a:cubicBezTo>
                  <a:cubicBezTo>
                    <a:pt x="22787" y="41176"/>
                    <a:pt x="22787" y="41055"/>
                    <a:pt x="22948" y="40652"/>
                  </a:cubicBezTo>
                  <a:cubicBezTo>
                    <a:pt x="22948" y="40571"/>
                    <a:pt x="22988" y="40450"/>
                    <a:pt x="23029" y="40329"/>
                  </a:cubicBezTo>
                  <a:cubicBezTo>
                    <a:pt x="23109" y="40047"/>
                    <a:pt x="23271" y="39442"/>
                    <a:pt x="22545" y="39200"/>
                  </a:cubicBezTo>
                  <a:cubicBezTo>
                    <a:pt x="22504" y="39200"/>
                    <a:pt x="22504" y="39160"/>
                    <a:pt x="22545" y="39160"/>
                  </a:cubicBezTo>
                  <a:cubicBezTo>
                    <a:pt x="22988" y="39039"/>
                    <a:pt x="23271" y="38595"/>
                    <a:pt x="23109" y="38151"/>
                  </a:cubicBezTo>
                  <a:cubicBezTo>
                    <a:pt x="23109" y="38071"/>
                    <a:pt x="23109" y="37990"/>
                    <a:pt x="23109" y="37909"/>
                  </a:cubicBezTo>
                  <a:lnTo>
                    <a:pt x="23109" y="37829"/>
                  </a:lnTo>
                  <a:cubicBezTo>
                    <a:pt x="23190" y="37385"/>
                    <a:pt x="23069" y="37143"/>
                    <a:pt x="22746" y="37063"/>
                  </a:cubicBezTo>
                  <a:cubicBezTo>
                    <a:pt x="22712" y="37056"/>
                    <a:pt x="22677" y="37052"/>
                    <a:pt x="22643" y="37052"/>
                  </a:cubicBezTo>
                  <a:cubicBezTo>
                    <a:pt x="22478" y="37052"/>
                    <a:pt x="22322" y="37131"/>
                    <a:pt x="22222" y="37264"/>
                  </a:cubicBezTo>
                  <a:cubicBezTo>
                    <a:pt x="21980" y="36942"/>
                    <a:pt x="21859" y="36700"/>
                    <a:pt x="21980" y="36296"/>
                  </a:cubicBezTo>
                  <a:cubicBezTo>
                    <a:pt x="22182" y="35732"/>
                    <a:pt x="22021" y="35127"/>
                    <a:pt x="21537" y="34723"/>
                  </a:cubicBezTo>
                  <a:cubicBezTo>
                    <a:pt x="21133" y="34481"/>
                    <a:pt x="21174" y="34360"/>
                    <a:pt x="21254" y="33796"/>
                  </a:cubicBezTo>
                  <a:lnTo>
                    <a:pt x="21254" y="33756"/>
                  </a:lnTo>
                  <a:cubicBezTo>
                    <a:pt x="21375" y="33231"/>
                    <a:pt x="21416" y="33030"/>
                    <a:pt x="21940" y="32828"/>
                  </a:cubicBezTo>
                  <a:cubicBezTo>
                    <a:pt x="22585" y="32505"/>
                    <a:pt x="23150" y="31981"/>
                    <a:pt x="23553" y="31376"/>
                  </a:cubicBezTo>
                  <a:lnTo>
                    <a:pt x="23674" y="31215"/>
                  </a:lnTo>
                  <a:cubicBezTo>
                    <a:pt x="23876" y="30932"/>
                    <a:pt x="24158" y="30691"/>
                    <a:pt x="24521" y="30570"/>
                  </a:cubicBezTo>
                  <a:cubicBezTo>
                    <a:pt x="25126" y="30529"/>
                    <a:pt x="25731" y="30166"/>
                    <a:pt x="26053" y="29642"/>
                  </a:cubicBezTo>
                  <a:lnTo>
                    <a:pt x="26255" y="29440"/>
                  </a:lnTo>
                  <a:lnTo>
                    <a:pt x="26416" y="29239"/>
                  </a:lnTo>
                  <a:cubicBezTo>
                    <a:pt x="27263" y="28190"/>
                    <a:pt x="28272" y="27263"/>
                    <a:pt x="29481" y="26537"/>
                  </a:cubicBezTo>
                  <a:cubicBezTo>
                    <a:pt x="29643" y="26456"/>
                    <a:pt x="29804" y="26375"/>
                    <a:pt x="29965" y="26254"/>
                  </a:cubicBezTo>
                  <a:cubicBezTo>
                    <a:pt x="30288" y="26053"/>
                    <a:pt x="30611" y="25891"/>
                    <a:pt x="30974" y="25811"/>
                  </a:cubicBezTo>
                  <a:lnTo>
                    <a:pt x="31337" y="25690"/>
                  </a:lnTo>
                  <a:cubicBezTo>
                    <a:pt x="32345" y="25528"/>
                    <a:pt x="33313" y="25206"/>
                    <a:pt x="34160" y="24681"/>
                  </a:cubicBezTo>
                  <a:cubicBezTo>
                    <a:pt x="35047" y="24117"/>
                    <a:pt x="35853" y="23391"/>
                    <a:pt x="36579" y="22625"/>
                  </a:cubicBezTo>
                  <a:lnTo>
                    <a:pt x="36781" y="22423"/>
                  </a:lnTo>
                  <a:cubicBezTo>
                    <a:pt x="37668" y="21495"/>
                    <a:pt x="38555" y="20608"/>
                    <a:pt x="38838" y="19237"/>
                  </a:cubicBezTo>
                  <a:cubicBezTo>
                    <a:pt x="38878" y="19116"/>
                    <a:pt x="38918" y="18995"/>
                    <a:pt x="38959" y="18874"/>
                  </a:cubicBezTo>
                  <a:cubicBezTo>
                    <a:pt x="39080" y="18672"/>
                    <a:pt x="39120" y="18430"/>
                    <a:pt x="39160" y="18229"/>
                  </a:cubicBezTo>
                  <a:cubicBezTo>
                    <a:pt x="39201" y="17664"/>
                    <a:pt x="39080" y="17140"/>
                    <a:pt x="38838" y="16616"/>
                  </a:cubicBezTo>
                  <a:cubicBezTo>
                    <a:pt x="38636" y="16253"/>
                    <a:pt x="38515" y="15849"/>
                    <a:pt x="38515" y="15406"/>
                  </a:cubicBezTo>
                  <a:cubicBezTo>
                    <a:pt x="38515" y="15285"/>
                    <a:pt x="38555" y="15123"/>
                    <a:pt x="38555" y="15002"/>
                  </a:cubicBezTo>
                  <a:cubicBezTo>
                    <a:pt x="38636" y="14680"/>
                    <a:pt x="38636" y="14398"/>
                    <a:pt x="38636" y="14075"/>
                  </a:cubicBezTo>
                  <a:cubicBezTo>
                    <a:pt x="38596" y="13793"/>
                    <a:pt x="38555" y="13510"/>
                    <a:pt x="38434" y="13268"/>
                  </a:cubicBezTo>
                  <a:cubicBezTo>
                    <a:pt x="38757" y="13067"/>
                    <a:pt x="38918" y="12704"/>
                    <a:pt x="38878" y="12341"/>
                  </a:cubicBezTo>
                  <a:cubicBezTo>
                    <a:pt x="38878" y="11736"/>
                    <a:pt x="38838" y="11171"/>
                    <a:pt x="38717" y="10566"/>
                  </a:cubicBezTo>
                  <a:cubicBezTo>
                    <a:pt x="38596" y="9961"/>
                    <a:pt x="38515" y="9356"/>
                    <a:pt x="38555" y="8711"/>
                  </a:cubicBezTo>
                  <a:lnTo>
                    <a:pt x="38555" y="8550"/>
                  </a:lnTo>
                  <a:lnTo>
                    <a:pt x="38555" y="8510"/>
                  </a:lnTo>
                  <a:lnTo>
                    <a:pt x="38636" y="8510"/>
                  </a:lnTo>
                  <a:cubicBezTo>
                    <a:pt x="38676" y="8520"/>
                    <a:pt x="38719" y="8525"/>
                    <a:pt x="38763" y="8525"/>
                  </a:cubicBezTo>
                  <a:cubicBezTo>
                    <a:pt x="38893" y="8525"/>
                    <a:pt x="39029" y="8479"/>
                    <a:pt x="39120" y="8389"/>
                  </a:cubicBezTo>
                  <a:cubicBezTo>
                    <a:pt x="39241" y="8268"/>
                    <a:pt x="39281" y="8106"/>
                    <a:pt x="39281" y="7985"/>
                  </a:cubicBezTo>
                  <a:cubicBezTo>
                    <a:pt x="39241" y="7945"/>
                    <a:pt x="39241" y="7905"/>
                    <a:pt x="39281" y="7864"/>
                  </a:cubicBezTo>
                  <a:cubicBezTo>
                    <a:pt x="39281" y="7703"/>
                    <a:pt x="39362" y="7219"/>
                    <a:pt x="38878" y="7138"/>
                  </a:cubicBezTo>
                  <a:lnTo>
                    <a:pt x="38838" y="7138"/>
                  </a:lnTo>
                  <a:cubicBezTo>
                    <a:pt x="38838" y="7098"/>
                    <a:pt x="38838" y="7058"/>
                    <a:pt x="38838" y="7058"/>
                  </a:cubicBezTo>
                  <a:lnTo>
                    <a:pt x="38838" y="6977"/>
                  </a:lnTo>
                  <a:cubicBezTo>
                    <a:pt x="38999" y="5606"/>
                    <a:pt x="38757" y="5122"/>
                    <a:pt x="37547" y="4598"/>
                  </a:cubicBezTo>
                  <a:cubicBezTo>
                    <a:pt x="37225" y="4477"/>
                    <a:pt x="36942" y="4154"/>
                    <a:pt x="36862" y="3831"/>
                  </a:cubicBezTo>
                  <a:cubicBezTo>
                    <a:pt x="36741" y="3428"/>
                    <a:pt x="36660" y="2984"/>
                    <a:pt x="36579" y="2581"/>
                  </a:cubicBezTo>
                  <a:cubicBezTo>
                    <a:pt x="36539" y="2259"/>
                    <a:pt x="36499" y="1896"/>
                    <a:pt x="36418" y="1573"/>
                  </a:cubicBezTo>
                  <a:lnTo>
                    <a:pt x="22021" y="0"/>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85;p17">
              <a:extLst>
                <a:ext uri="{FF2B5EF4-FFF2-40B4-BE49-F238E27FC236}">
                  <a16:creationId xmlns:a16="http://schemas.microsoft.com/office/drawing/2014/main" id="{65B2D439-E13C-796E-F339-2569EB85EB05}"/>
                </a:ext>
              </a:extLst>
            </p:cNvPr>
            <p:cNvSpPr/>
            <p:nvPr/>
          </p:nvSpPr>
          <p:spPr>
            <a:xfrm>
              <a:off x="4236950" y="2631650"/>
              <a:ext cx="1216975" cy="1548600"/>
            </a:xfrm>
            <a:custGeom>
              <a:avLst/>
              <a:gdLst/>
              <a:ahLst/>
              <a:cxnLst/>
              <a:rect l="l" t="t" r="r" b="b"/>
              <a:pathLst>
                <a:path w="48679" h="61944" extrusionOk="0">
                  <a:moveTo>
                    <a:pt x="18835" y="0"/>
                  </a:moveTo>
                  <a:lnTo>
                    <a:pt x="2542" y="24762"/>
                  </a:lnTo>
                  <a:lnTo>
                    <a:pt x="1" y="53880"/>
                  </a:lnTo>
                  <a:lnTo>
                    <a:pt x="25650" y="51904"/>
                  </a:lnTo>
                  <a:cubicBezTo>
                    <a:pt x="25650" y="52347"/>
                    <a:pt x="27142" y="52952"/>
                    <a:pt x="27142" y="52952"/>
                  </a:cubicBezTo>
                  <a:cubicBezTo>
                    <a:pt x="27142" y="52952"/>
                    <a:pt x="27789" y="54483"/>
                    <a:pt x="28238" y="54483"/>
                  </a:cubicBezTo>
                  <a:cubicBezTo>
                    <a:pt x="28278" y="54483"/>
                    <a:pt x="28316" y="54471"/>
                    <a:pt x="28352" y="54445"/>
                  </a:cubicBezTo>
                  <a:cubicBezTo>
                    <a:pt x="28694" y="54227"/>
                    <a:pt x="29393" y="53723"/>
                    <a:pt x="29845" y="53723"/>
                  </a:cubicBezTo>
                  <a:cubicBezTo>
                    <a:pt x="29980" y="53723"/>
                    <a:pt x="30093" y="53768"/>
                    <a:pt x="30167" y="53880"/>
                  </a:cubicBezTo>
                  <a:cubicBezTo>
                    <a:pt x="30449" y="54324"/>
                    <a:pt x="31216" y="53719"/>
                    <a:pt x="30933" y="55211"/>
                  </a:cubicBezTo>
                  <a:cubicBezTo>
                    <a:pt x="30611" y="56743"/>
                    <a:pt x="29723" y="56864"/>
                    <a:pt x="30006" y="57792"/>
                  </a:cubicBezTo>
                  <a:cubicBezTo>
                    <a:pt x="30328" y="58679"/>
                    <a:pt x="31216" y="58236"/>
                    <a:pt x="31377" y="60050"/>
                  </a:cubicBezTo>
                  <a:cubicBezTo>
                    <a:pt x="31481" y="61225"/>
                    <a:pt x="31957" y="61943"/>
                    <a:pt x="32313" y="61943"/>
                  </a:cubicBezTo>
                  <a:cubicBezTo>
                    <a:pt x="32507" y="61943"/>
                    <a:pt x="32665" y="61730"/>
                    <a:pt x="32708" y="61260"/>
                  </a:cubicBezTo>
                  <a:cubicBezTo>
                    <a:pt x="32869" y="59889"/>
                    <a:pt x="32425" y="59284"/>
                    <a:pt x="33474" y="58679"/>
                  </a:cubicBezTo>
                  <a:cubicBezTo>
                    <a:pt x="34523" y="58074"/>
                    <a:pt x="35128" y="54767"/>
                    <a:pt x="34684" y="54162"/>
                  </a:cubicBezTo>
                  <a:cubicBezTo>
                    <a:pt x="34079" y="53275"/>
                    <a:pt x="33434" y="52388"/>
                    <a:pt x="32708" y="51581"/>
                  </a:cubicBezTo>
                  <a:lnTo>
                    <a:pt x="31054" y="49928"/>
                  </a:lnTo>
                  <a:cubicBezTo>
                    <a:pt x="31054" y="49928"/>
                    <a:pt x="30328" y="45532"/>
                    <a:pt x="31216" y="45088"/>
                  </a:cubicBezTo>
                  <a:cubicBezTo>
                    <a:pt x="31371" y="45011"/>
                    <a:pt x="31513" y="44979"/>
                    <a:pt x="31648" y="44979"/>
                  </a:cubicBezTo>
                  <a:cubicBezTo>
                    <a:pt x="32284" y="44979"/>
                    <a:pt x="32742" y="45693"/>
                    <a:pt x="33474" y="45693"/>
                  </a:cubicBezTo>
                  <a:cubicBezTo>
                    <a:pt x="34194" y="45693"/>
                    <a:pt x="34890" y="45062"/>
                    <a:pt x="35316" y="45062"/>
                  </a:cubicBezTo>
                  <a:cubicBezTo>
                    <a:pt x="35439" y="45062"/>
                    <a:pt x="35539" y="45114"/>
                    <a:pt x="35611" y="45250"/>
                  </a:cubicBezTo>
                  <a:cubicBezTo>
                    <a:pt x="35848" y="45756"/>
                    <a:pt x="36422" y="46374"/>
                    <a:pt x="37029" y="46374"/>
                  </a:cubicBezTo>
                  <a:cubicBezTo>
                    <a:pt x="37147" y="46374"/>
                    <a:pt x="37267" y="46351"/>
                    <a:pt x="37386" y="46298"/>
                  </a:cubicBezTo>
                  <a:cubicBezTo>
                    <a:pt x="37630" y="46208"/>
                    <a:pt x="37902" y="46192"/>
                    <a:pt x="38185" y="46192"/>
                  </a:cubicBezTo>
                  <a:cubicBezTo>
                    <a:pt x="38347" y="46192"/>
                    <a:pt x="38511" y="46197"/>
                    <a:pt x="38676" y="46197"/>
                  </a:cubicBezTo>
                  <a:cubicBezTo>
                    <a:pt x="39130" y="46197"/>
                    <a:pt x="39584" y="46157"/>
                    <a:pt x="39967" y="45854"/>
                  </a:cubicBezTo>
                  <a:cubicBezTo>
                    <a:pt x="40733" y="45250"/>
                    <a:pt x="41338" y="44483"/>
                    <a:pt x="42225" y="44483"/>
                  </a:cubicBezTo>
                  <a:cubicBezTo>
                    <a:pt x="43435" y="44403"/>
                    <a:pt x="44565" y="44161"/>
                    <a:pt x="45694" y="43757"/>
                  </a:cubicBezTo>
                  <a:cubicBezTo>
                    <a:pt x="46420" y="43515"/>
                    <a:pt x="47589" y="43394"/>
                    <a:pt x="48678" y="43152"/>
                  </a:cubicBezTo>
                  <a:cubicBezTo>
                    <a:pt x="48638" y="42346"/>
                    <a:pt x="48275" y="41983"/>
                    <a:pt x="47347" y="41580"/>
                  </a:cubicBezTo>
                  <a:cubicBezTo>
                    <a:pt x="47025" y="41418"/>
                    <a:pt x="46783" y="41136"/>
                    <a:pt x="46702" y="40773"/>
                  </a:cubicBezTo>
                  <a:cubicBezTo>
                    <a:pt x="46541" y="40370"/>
                    <a:pt x="46460" y="39966"/>
                    <a:pt x="46420" y="39563"/>
                  </a:cubicBezTo>
                  <a:cubicBezTo>
                    <a:pt x="46339" y="38878"/>
                    <a:pt x="46137" y="38192"/>
                    <a:pt x="45815" y="37587"/>
                  </a:cubicBezTo>
                  <a:cubicBezTo>
                    <a:pt x="45452" y="37184"/>
                    <a:pt x="45411" y="36579"/>
                    <a:pt x="45734" y="36135"/>
                  </a:cubicBezTo>
                  <a:cubicBezTo>
                    <a:pt x="45976" y="35692"/>
                    <a:pt x="45976" y="35167"/>
                    <a:pt x="45734" y="34724"/>
                  </a:cubicBezTo>
                  <a:cubicBezTo>
                    <a:pt x="45452" y="34280"/>
                    <a:pt x="45573" y="33998"/>
                    <a:pt x="45976" y="33554"/>
                  </a:cubicBezTo>
                  <a:cubicBezTo>
                    <a:pt x="46218" y="33272"/>
                    <a:pt x="46299" y="32909"/>
                    <a:pt x="46218" y="32546"/>
                  </a:cubicBezTo>
                  <a:cubicBezTo>
                    <a:pt x="46097" y="32264"/>
                    <a:pt x="45855" y="32022"/>
                    <a:pt x="45532" y="31981"/>
                  </a:cubicBezTo>
                  <a:cubicBezTo>
                    <a:pt x="45492" y="31981"/>
                    <a:pt x="45452" y="31981"/>
                    <a:pt x="45452" y="31780"/>
                  </a:cubicBezTo>
                  <a:cubicBezTo>
                    <a:pt x="45371" y="31376"/>
                    <a:pt x="45089" y="31013"/>
                    <a:pt x="44686" y="30852"/>
                  </a:cubicBezTo>
                  <a:cubicBezTo>
                    <a:pt x="44363" y="30731"/>
                    <a:pt x="44323" y="30691"/>
                    <a:pt x="44323" y="30408"/>
                  </a:cubicBezTo>
                  <a:cubicBezTo>
                    <a:pt x="44323" y="30247"/>
                    <a:pt x="44323" y="30126"/>
                    <a:pt x="44282" y="30045"/>
                  </a:cubicBezTo>
                  <a:cubicBezTo>
                    <a:pt x="44242" y="29844"/>
                    <a:pt x="44242" y="29683"/>
                    <a:pt x="44282" y="29521"/>
                  </a:cubicBezTo>
                  <a:lnTo>
                    <a:pt x="44444" y="29239"/>
                  </a:lnTo>
                  <a:cubicBezTo>
                    <a:pt x="44766" y="28634"/>
                    <a:pt x="45048" y="28029"/>
                    <a:pt x="45250" y="27384"/>
                  </a:cubicBezTo>
                  <a:cubicBezTo>
                    <a:pt x="45290" y="26859"/>
                    <a:pt x="45532" y="26376"/>
                    <a:pt x="45936" y="25972"/>
                  </a:cubicBezTo>
                  <a:cubicBezTo>
                    <a:pt x="46178" y="25730"/>
                    <a:pt x="46379" y="25448"/>
                    <a:pt x="46541" y="25125"/>
                  </a:cubicBezTo>
                  <a:lnTo>
                    <a:pt x="46621" y="25004"/>
                  </a:lnTo>
                  <a:cubicBezTo>
                    <a:pt x="46783" y="24601"/>
                    <a:pt x="46944" y="24238"/>
                    <a:pt x="47105" y="23835"/>
                  </a:cubicBezTo>
                  <a:cubicBezTo>
                    <a:pt x="47267" y="23431"/>
                    <a:pt x="47468" y="23028"/>
                    <a:pt x="47670" y="22625"/>
                  </a:cubicBezTo>
                  <a:lnTo>
                    <a:pt x="47710" y="22585"/>
                  </a:lnTo>
                  <a:cubicBezTo>
                    <a:pt x="48154" y="21939"/>
                    <a:pt x="48396" y="21213"/>
                    <a:pt x="48396" y="20447"/>
                  </a:cubicBezTo>
                  <a:cubicBezTo>
                    <a:pt x="48355" y="20366"/>
                    <a:pt x="48436" y="20245"/>
                    <a:pt x="48557" y="20205"/>
                  </a:cubicBezTo>
                  <a:lnTo>
                    <a:pt x="41620" y="11454"/>
                  </a:lnTo>
                  <a:lnTo>
                    <a:pt x="18835"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86;p17">
              <a:extLst>
                <a:ext uri="{FF2B5EF4-FFF2-40B4-BE49-F238E27FC236}">
                  <a16:creationId xmlns:a16="http://schemas.microsoft.com/office/drawing/2014/main" id="{EF4F2C0D-46BD-7C74-F9DA-7644CDAC275C}"/>
                </a:ext>
              </a:extLst>
            </p:cNvPr>
            <p:cNvSpPr/>
            <p:nvPr/>
          </p:nvSpPr>
          <p:spPr>
            <a:xfrm>
              <a:off x="4051450" y="3485750"/>
              <a:ext cx="894325" cy="736900"/>
            </a:xfrm>
            <a:custGeom>
              <a:avLst/>
              <a:gdLst/>
              <a:ahLst/>
              <a:cxnLst/>
              <a:rect l="l" t="t" r="r" b="b"/>
              <a:pathLst>
                <a:path w="35773" h="29476" extrusionOk="0">
                  <a:moveTo>
                    <a:pt x="21967" y="1"/>
                  </a:moveTo>
                  <a:cubicBezTo>
                    <a:pt x="20260" y="1"/>
                    <a:pt x="17685" y="120"/>
                    <a:pt x="16898" y="802"/>
                  </a:cubicBezTo>
                  <a:cubicBezTo>
                    <a:pt x="15688" y="1850"/>
                    <a:pt x="14357" y="4714"/>
                    <a:pt x="14357" y="4714"/>
                  </a:cubicBezTo>
                  <a:lnTo>
                    <a:pt x="6211" y="5318"/>
                  </a:lnTo>
                  <a:lnTo>
                    <a:pt x="0" y="11811"/>
                  </a:lnTo>
                  <a:lnTo>
                    <a:pt x="162" y="22660"/>
                  </a:lnTo>
                  <a:lnTo>
                    <a:pt x="1372" y="26007"/>
                  </a:lnTo>
                  <a:lnTo>
                    <a:pt x="6937" y="28588"/>
                  </a:lnTo>
                  <a:cubicBezTo>
                    <a:pt x="6937" y="28588"/>
                    <a:pt x="8514" y="27751"/>
                    <a:pt x="9780" y="27751"/>
                  </a:cubicBezTo>
                  <a:cubicBezTo>
                    <a:pt x="10134" y="27751"/>
                    <a:pt x="10464" y="27816"/>
                    <a:pt x="10728" y="27983"/>
                  </a:cubicBezTo>
                  <a:lnTo>
                    <a:pt x="12099" y="28427"/>
                  </a:lnTo>
                  <a:lnTo>
                    <a:pt x="14640" y="29476"/>
                  </a:lnTo>
                  <a:lnTo>
                    <a:pt x="16455" y="29476"/>
                  </a:lnTo>
                  <a:cubicBezTo>
                    <a:pt x="16535" y="28911"/>
                    <a:pt x="16818" y="28387"/>
                    <a:pt x="17221" y="27943"/>
                  </a:cubicBezTo>
                  <a:cubicBezTo>
                    <a:pt x="17826" y="27499"/>
                    <a:pt x="19036" y="26451"/>
                    <a:pt x="19479" y="26451"/>
                  </a:cubicBezTo>
                  <a:cubicBezTo>
                    <a:pt x="19923" y="26451"/>
                    <a:pt x="22020" y="25080"/>
                    <a:pt x="22020" y="25080"/>
                  </a:cubicBezTo>
                  <a:cubicBezTo>
                    <a:pt x="22020" y="25080"/>
                    <a:pt x="20971" y="23870"/>
                    <a:pt x="22343" y="23588"/>
                  </a:cubicBezTo>
                  <a:cubicBezTo>
                    <a:pt x="23714" y="23265"/>
                    <a:pt x="26093" y="22821"/>
                    <a:pt x="26093" y="22821"/>
                  </a:cubicBezTo>
                  <a:cubicBezTo>
                    <a:pt x="26093" y="22821"/>
                    <a:pt x="27021" y="21773"/>
                    <a:pt x="26577" y="21450"/>
                  </a:cubicBezTo>
                  <a:cubicBezTo>
                    <a:pt x="26093" y="21168"/>
                    <a:pt x="29602" y="20119"/>
                    <a:pt x="30933" y="19676"/>
                  </a:cubicBezTo>
                  <a:cubicBezTo>
                    <a:pt x="32304" y="19192"/>
                    <a:pt x="34562" y="18748"/>
                    <a:pt x="34562" y="18748"/>
                  </a:cubicBezTo>
                  <a:cubicBezTo>
                    <a:pt x="34562" y="18748"/>
                    <a:pt x="33796" y="18587"/>
                    <a:pt x="33957" y="17377"/>
                  </a:cubicBezTo>
                  <a:cubicBezTo>
                    <a:pt x="34119" y="16207"/>
                    <a:pt x="34240" y="14836"/>
                    <a:pt x="34240" y="14836"/>
                  </a:cubicBezTo>
                  <a:cubicBezTo>
                    <a:pt x="34482" y="14191"/>
                    <a:pt x="34683" y="13546"/>
                    <a:pt x="34845" y="12860"/>
                  </a:cubicBezTo>
                  <a:cubicBezTo>
                    <a:pt x="34925" y="11892"/>
                    <a:pt x="34925" y="10965"/>
                    <a:pt x="34845" y="9997"/>
                  </a:cubicBezTo>
                  <a:cubicBezTo>
                    <a:pt x="35127" y="9513"/>
                    <a:pt x="35409" y="8988"/>
                    <a:pt x="35611" y="8504"/>
                  </a:cubicBezTo>
                  <a:cubicBezTo>
                    <a:pt x="35772" y="8021"/>
                    <a:pt x="35450" y="6811"/>
                    <a:pt x="35329" y="6367"/>
                  </a:cubicBezTo>
                  <a:cubicBezTo>
                    <a:pt x="35167" y="5923"/>
                    <a:pt x="34845" y="5036"/>
                    <a:pt x="34240" y="4875"/>
                  </a:cubicBezTo>
                  <a:cubicBezTo>
                    <a:pt x="33635" y="4714"/>
                    <a:pt x="32143" y="3826"/>
                    <a:pt x="31699" y="3826"/>
                  </a:cubicBezTo>
                  <a:cubicBezTo>
                    <a:pt x="31094" y="3786"/>
                    <a:pt x="30529" y="3625"/>
                    <a:pt x="30045" y="3342"/>
                  </a:cubicBezTo>
                  <a:cubicBezTo>
                    <a:pt x="29441" y="3060"/>
                    <a:pt x="27464" y="1810"/>
                    <a:pt x="27464" y="1810"/>
                  </a:cubicBezTo>
                  <a:lnTo>
                    <a:pt x="23553" y="35"/>
                  </a:lnTo>
                  <a:cubicBezTo>
                    <a:pt x="23553" y="35"/>
                    <a:pt x="22886" y="1"/>
                    <a:pt x="2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87;p17">
              <a:extLst>
                <a:ext uri="{FF2B5EF4-FFF2-40B4-BE49-F238E27FC236}">
                  <a16:creationId xmlns:a16="http://schemas.microsoft.com/office/drawing/2014/main" id="{B34EC522-0234-F34D-8C24-ABE559B5D76C}"/>
                </a:ext>
              </a:extLst>
            </p:cNvPr>
            <p:cNvSpPr/>
            <p:nvPr/>
          </p:nvSpPr>
          <p:spPr>
            <a:xfrm>
              <a:off x="4051450" y="3479575"/>
              <a:ext cx="894325" cy="743075"/>
            </a:xfrm>
            <a:custGeom>
              <a:avLst/>
              <a:gdLst/>
              <a:ahLst/>
              <a:cxnLst/>
              <a:rect l="l" t="t" r="r" b="b"/>
              <a:pathLst>
                <a:path w="35773" h="29723" fill="none" extrusionOk="0">
                  <a:moveTo>
                    <a:pt x="6937" y="28835"/>
                  </a:moveTo>
                  <a:cubicBezTo>
                    <a:pt x="6937" y="28835"/>
                    <a:pt x="9518" y="27464"/>
                    <a:pt x="10728" y="28230"/>
                  </a:cubicBezTo>
                  <a:lnTo>
                    <a:pt x="12099" y="28674"/>
                  </a:lnTo>
                  <a:lnTo>
                    <a:pt x="14640" y="29723"/>
                  </a:lnTo>
                  <a:lnTo>
                    <a:pt x="16455" y="29723"/>
                  </a:lnTo>
                  <a:cubicBezTo>
                    <a:pt x="16535" y="29158"/>
                    <a:pt x="16818" y="28634"/>
                    <a:pt x="17221" y="28190"/>
                  </a:cubicBezTo>
                  <a:cubicBezTo>
                    <a:pt x="17826" y="27746"/>
                    <a:pt x="19036" y="26698"/>
                    <a:pt x="19479" y="26698"/>
                  </a:cubicBezTo>
                  <a:cubicBezTo>
                    <a:pt x="19923" y="26698"/>
                    <a:pt x="22020" y="25327"/>
                    <a:pt x="22020" y="25327"/>
                  </a:cubicBezTo>
                  <a:cubicBezTo>
                    <a:pt x="22020" y="25327"/>
                    <a:pt x="20971" y="24117"/>
                    <a:pt x="22343" y="23835"/>
                  </a:cubicBezTo>
                  <a:cubicBezTo>
                    <a:pt x="23714" y="23512"/>
                    <a:pt x="26093" y="23068"/>
                    <a:pt x="26093" y="23068"/>
                  </a:cubicBezTo>
                  <a:cubicBezTo>
                    <a:pt x="26093" y="23068"/>
                    <a:pt x="27021" y="22020"/>
                    <a:pt x="26577" y="21697"/>
                  </a:cubicBezTo>
                  <a:cubicBezTo>
                    <a:pt x="26093" y="21415"/>
                    <a:pt x="29602" y="20366"/>
                    <a:pt x="30933" y="19923"/>
                  </a:cubicBezTo>
                  <a:cubicBezTo>
                    <a:pt x="32304" y="19439"/>
                    <a:pt x="34562" y="18995"/>
                    <a:pt x="34562" y="18995"/>
                  </a:cubicBezTo>
                  <a:cubicBezTo>
                    <a:pt x="34562" y="18995"/>
                    <a:pt x="33796" y="18834"/>
                    <a:pt x="33957" y="17624"/>
                  </a:cubicBezTo>
                  <a:cubicBezTo>
                    <a:pt x="34119" y="16454"/>
                    <a:pt x="34240" y="15083"/>
                    <a:pt x="34240" y="15083"/>
                  </a:cubicBezTo>
                  <a:cubicBezTo>
                    <a:pt x="34482" y="14438"/>
                    <a:pt x="34683" y="13793"/>
                    <a:pt x="34845" y="13107"/>
                  </a:cubicBezTo>
                  <a:cubicBezTo>
                    <a:pt x="34925" y="12139"/>
                    <a:pt x="34925" y="11212"/>
                    <a:pt x="34845" y="10244"/>
                  </a:cubicBezTo>
                  <a:cubicBezTo>
                    <a:pt x="35127" y="9760"/>
                    <a:pt x="35409" y="9235"/>
                    <a:pt x="35611" y="8751"/>
                  </a:cubicBezTo>
                  <a:cubicBezTo>
                    <a:pt x="35772" y="8268"/>
                    <a:pt x="35450" y="7058"/>
                    <a:pt x="35329" y="6614"/>
                  </a:cubicBezTo>
                  <a:cubicBezTo>
                    <a:pt x="35167" y="6170"/>
                    <a:pt x="34845" y="5283"/>
                    <a:pt x="34240" y="5122"/>
                  </a:cubicBezTo>
                  <a:cubicBezTo>
                    <a:pt x="33635" y="4961"/>
                    <a:pt x="32143" y="4073"/>
                    <a:pt x="31699" y="4073"/>
                  </a:cubicBezTo>
                  <a:cubicBezTo>
                    <a:pt x="31094" y="4033"/>
                    <a:pt x="30529" y="3872"/>
                    <a:pt x="30045" y="3589"/>
                  </a:cubicBezTo>
                  <a:cubicBezTo>
                    <a:pt x="29441" y="3307"/>
                    <a:pt x="27464" y="2057"/>
                    <a:pt x="27464" y="2057"/>
                  </a:cubicBezTo>
                  <a:lnTo>
                    <a:pt x="23553" y="282"/>
                  </a:lnTo>
                  <a:cubicBezTo>
                    <a:pt x="23553" y="282"/>
                    <a:pt x="18108" y="0"/>
                    <a:pt x="16898" y="1049"/>
                  </a:cubicBezTo>
                  <a:cubicBezTo>
                    <a:pt x="15688" y="2097"/>
                    <a:pt x="14357" y="4961"/>
                    <a:pt x="14357" y="4961"/>
                  </a:cubicBezTo>
                  <a:lnTo>
                    <a:pt x="6211" y="5565"/>
                  </a:lnTo>
                  <a:lnTo>
                    <a:pt x="0" y="12058"/>
                  </a:lnTo>
                  <a:lnTo>
                    <a:pt x="162" y="22907"/>
                  </a:lnTo>
                  <a:lnTo>
                    <a:pt x="1372" y="26254"/>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88;p17">
              <a:extLst>
                <a:ext uri="{FF2B5EF4-FFF2-40B4-BE49-F238E27FC236}">
                  <a16:creationId xmlns:a16="http://schemas.microsoft.com/office/drawing/2014/main" id="{47C4CAB4-9005-212F-4D50-54A343105566}"/>
                </a:ext>
              </a:extLst>
            </p:cNvPr>
            <p:cNvSpPr/>
            <p:nvPr/>
          </p:nvSpPr>
          <p:spPr>
            <a:xfrm>
              <a:off x="3372900" y="3230525"/>
              <a:ext cx="939700" cy="993375"/>
            </a:xfrm>
            <a:custGeom>
              <a:avLst/>
              <a:gdLst/>
              <a:ahLst/>
              <a:cxnLst/>
              <a:rect l="l" t="t" r="r" b="b"/>
              <a:pathLst>
                <a:path w="37588" h="39735" extrusionOk="0">
                  <a:moveTo>
                    <a:pt x="1" y="1"/>
                  </a:moveTo>
                  <a:lnTo>
                    <a:pt x="606" y="1453"/>
                  </a:lnTo>
                  <a:cubicBezTo>
                    <a:pt x="807" y="1695"/>
                    <a:pt x="969" y="1977"/>
                    <a:pt x="1130" y="2300"/>
                  </a:cubicBezTo>
                  <a:cubicBezTo>
                    <a:pt x="1251" y="2622"/>
                    <a:pt x="1453" y="2904"/>
                    <a:pt x="1654" y="3187"/>
                  </a:cubicBezTo>
                  <a:cubicBezTo>
                    <a:pt x="1856" y="3429"/>
                    <a:pt x="1977" y="3671"/>
                    <a:pt x="2058" y="3953"/>
                  </a:cubicBezTo>
                  <a:cubicBezTo>
                    <a:pt x="2058" y="3993"/>
                    <a:pt x="2017" y="4034"/>
                    <a:pt x="1977" y="4074"/>
                  </a:cubicBezTo>
                  <a:cubicBezTo>
                    <a:pt x="1896" y="4195"/>
                    <a:pt x="1856" y="4316"/>
                    <a:pt x="1816" y="4437"/>
                  </a:cubicBezTo>
                  <a:lnTo>
                    <a:pt x="1977" y="4840"/>
                  </a:lnTo>
                  <a:cubicBezTo>
                    <a:pt x="2259" y="5163"/>
                    <a:pt x="2421" y="5526"/>
                    <a:pt x="2461" y="5969"/>
                  </a:cubicBezTo>
                  <a:cubicBezTo>
                    <a:pt x="2501" y="6171"/>
                    <a:pt x="2542" y="6413"/>
                    <a:pt x="2622" y="6615"/>
                  </a:cubicBezTo>
                  <a:cubicBezTo>
                    <a:pt x="2784" y="7018"/>
                    <a:pt x="2985" y="7341"/>
                    <a:pt x="3268" y="7623"/>
                  </a:cubicBezTo>
                  <a:cubicBezTo>
                    <a:pt x="3469" y="7865"/>
                    <a:pt x="3630" y="8107"/>
                    <a:pt x="3751" y="8389"/>
                  </a:cubicBezTo>
                  <a:lnTo>
                    <a:pt x="3913" y="8833"/>
                  </a:lnTo>
                  <a:cubicBezTo>
                    <a:pt x="4316" y="10123"/>
                    <a:pt x="4840" y="11333"/>
                    <a:pt x="5526" y="12462"/>
                  </a:cubicBezTo>
                  <a:cubicBezTo>
                    <a:pt x="5607" y="12624"/>
                    <a:pt x="5607" y="12825"/>
                    <a:pt x="5566" y="13027"/>
                  </a:cubicBezTo>
                  <a:cubicBezTo>
                    <a:pt x="5082" y="13309"/>
                    <a:pt x="4760" y="13793"/>
                    <a:pt x="4598" y="14318"/>
                  </a:cubicBezTo>
                  <a:cubicBezTo>
                    <a:pt x="4558" y="14761"/>
                    <a:pt x="4679" y="15205"/>
                    <a:pt x="4961" y="15568"/>
                  </a:cubicBezTo>
                  <a:cubicBezTo>
                    <a:pt x="5203" y="16576"/>
                    <a:pt x="5607" y="17584"/>
                    <a:pt x="6252" y="18431"/>
                  </a:cubicBezTo>
                  <a:cubicBezTo>
                    <a:pt x="6736" y="19036"/>
                    <a:pt x="6937" y="19762"/>
                    <a:pt x="6857" y="20528"/>
                  </a:cubicBezTo>
                  <a:cubicBezTo>
                    <a:pt x="6857" y="20609"/>
                    <a:pt x="6857" y="20690"/>
                    <a:pt x="6816" y="20730"/>
                  </a:cubicBezTo>
                  <a:cubicBezTo>
                    <a:pt x="6736" y="21012"/>
                    <a:pt x="6736" y="21295"/>
                    <a:pt x="6736" y="21577"/>
                  </a:cubicBezTo>
                  <a:cubicBezTo>
                    <a:pt x="6776" y="22948"/>
                    <a:pt x="6494" y="23432"/>
                    <a:pt x="5365" y="24158"/>
                  </a:cubicBezTo>
                  <a:cubicBezTo>
                    <a:pt x="4598" y="24642"/>
                    <a:pt x="4598" y="24964"/>
                    <a:pt x="4598" y="25085"/>
                  </a:cubicBezTo>
                  <a:cubicBezTo>
                    <a:pt x="4598" y="25448"/>
                    <a:pt x="4437" y="25610"/>
                    <a:pt x="4114" y="25892"/>
                  </a:cubicBezTo>
                  <a:cubicBezTo>
                    <a:pt x="3953" y="26013"/>
                    <a:pt x="3832" y="26134"/>
                    <a:pt x="3711" y="26255"/>
                  </a:cubicBezTo>
                  <a:lnTo>
                    <a:pt x="3671" y="26295"/>
                  </a:lnTo>
                  <a:cubicBezTo>
                    <a:pt x="3469" y="26376"/>
                    <a:pt x="3348" y="26578"/>
                    <a:pt x="3348" y="26820"/>
                  </a:cubicBezTo>
                  <a:cubicBezTo>
                    <a:pt x="3348" y="27102"/>
                    <a:pt x="3308" y="27384"/>
                    <a:pt x="3187" y="27667"/>
                  </a:cubicBezTo>
                  <a:cubicBezTo>
                    <a:pt x="3066" y="27909"/>
                    <a:pt x="2985" y="28191"/>
                    <a:pt x="2985" y="28473"/>
                  </a:cubicBezTo>
                  <a:cubicBezTo>
                    <a:pt x="2945" y="29239"/>
                    <a:pt x="2824" y="30006"/>
                    <a:pt x="2542" y="30772"/>
                  </a:cubicBezTo>
                  <a:cubicBezTo>
                    <a:pt x="2340" y="31336"/>
                    <a:pt x="2179" y="31982"/>
                    <a:pt x="2098" y="32587"/>
                  </a:cubicBezTo>
                  <a:lnTo>
                    <a:pt x="2098" y="32667"/>
                  </a:lnTo>
                  <a:cubicBezTo>
                    <a:pt x="2098" y="32788"/>
                    <a:pt x="2058" y="32990"/>
                    <a:pt x="1977" y="33030"/>
                  </a:cubicBezTo>
                  <a:cubicBezTo>
                    <a:pt x="1453" y="33192"/>
                    <a:pt x="1170" y="33756"/>
                    <a:pt x="1412" y="34281"/>
                  </a:cubicBezTo>
                  <a:lnTo>
                    <a:pt x="1412" y="34442"/>
                  </a:lnTo>
                  <a:cubicBezTo>
                    <a:pt x="1453" y="34603"/>
                    <a:pt x="1493" y="34724"/>
                    <a:pt x="1533" y="34845"/>
                  </a:cubicBezTo>
                  <a:cubicBezTo>
                    <a:pt x="1574" y="35006"/>
                    <a:pt x="1614" y="35168"/>
                    <a:pt x="1614" y="35289"/>
                  </a:cubicBezTo>
                  <a:cubicBezTo>
                    <a:pt x="1170" y="35450"/>
                    <a:pt x="1009" y="35974"/>
                    <a:pt x="1291" y="36378"/>
                  </a:cubicBezTo>
                  <a:lnTo>
                    <a:pt x="1291" y="36418"/>
                  </a:lnTo>
                  <a:cubicBezTo>
                    <a:pt x="1533" y="36983"/>
                    <a:pt x="1533" y="37547"/>
                    <a:pt x="1372" y="38112"/>
                  </a:cubicBezTo>
                  <a:cubicBezTo>
                    <a:pt x="1291" y="38394"/>
                    <a:pt x="1291" y="38676"/>
                    <a:pt x="1332" y="38999"/>
                  </a:cubicBezTo>
                  <a:cubicBezTo>
                    <a:pt x="1462" y="37724"/>
                    <a:pt x="1885" y="37377"/>
                    <a:pt x="2684" y="37377"/>
                  </a:cubicBezTo>
                  <a:cubicBezTo>
                    <a:pt x="2871" y="37377"/>
                    <a:pt x="3079" y="37396"/>
                    <a:pt x="3308" y="37426"/>
                  </a:cubicBezTo>
                  <a:cubicBezTo>
                    <a:pt x="3356" y="37433"/>
                    <a:pt x="3401" y="37436"/>
                    <a:pt x="3444" y="37436"/>
                  </a:cubicBezTo>
                  <a:cubicBezTo>
                    <a:pt x="4256" y="37436"/>
                    <a:pt x="4221" y="36352"/>
                    <a:pt x="4845" y="36352"/>
                  </a:cubicBezTo>
                  <a:cubicBezTo>
                    <a:pt x="5022" y="36352"/>
                    <a:pt x="5251" y="36438"/>
                    <a:pt x="5566" y="36660"/>
                  </a:cubicBezTo>
                  <a:cubicBezTo>
                    <a:pt x="6912" y="37581"/>
                    <a:pt x="7884" y="38532"/>
                    <a:pt x="9521" y="38532"/>
                  </a:cubicBezTo>
                  <a:cubicBezTo>
                    <a:pt x="9749" y="38532"/>
                    <a:pt x="9989" y="38514"/>
                    <a:pt x="10244" y="38475"/>
                  </a:cubicBezTo>
                  <a:cubicBezTo>
                    <a:pt x="11820" y="38267"/>
                    <a:pt x="16002" y="37226"/>
                    <a:pt x="18497" y="37226"/>
                  </a:cubicBezTo>
                  <a:cubicBezTo>
                    <a:pt x="19387" y="37226"/>
                    <a:pt x="20062" y="37359"/>
                    <a:pt x="20327" y="37708"/>
                  </a:cubicBezTo>
                  <a:cubicBezTo>
                    <a:pt x="21375" y="39080"/>
                    <a:pt x="21537" y="39241"/>
                    <a:pt x="23351" y="39402"/>
                  </a:cubicBezTo>
                  <a:cubicBezTo>
                    <a:pt x="24612" y="39484"/>
                    <a:pt x="26821" y="39734"/>
                    <a:pt x="28677" y="39734"/>
                  </a:cubicBezTo>
                  <a:cubicBezTo>
                    <a:pt x="29553" y="39734"/>
                    <a:pt x="30351" y="39679"/>
                    <a:pt x="30933" y="39523"/>
                  </a:cubicBezTo>
                  <a:cubicBezTo>
                    <a:pt x="32748" y="39080"/>
                    <a:pt x="34119" y="38797"/>
                    <a:pt x="34119" y="38797"/>
                  </a:cubicBezTo>
                  <a:cubicBezTo>
                    <a:pt x="34119" y="38797"/>
                    <a:pt x="30167" y="36821"/>
                    <a:pt x="30167" y="35006"/>
                  </a:cubicBezTo>
                  <a:cubicBezTo>
                    <a:pt x="30167" y="33192"/>
                    <a:pt x="30490" y="25206"/>
                    <a:pt x="30490" y="25206"/>
                  </a:cubicBezTo>
                  <a:cubicBezTo>
                    <a:pt x="30490" y="25206"/>
                    <a:pt x="34402" y="25045"/>
                    <a:pt x="35006" y="24884"/>
                  </a:cubicBezTo>
                  <a:cubicBezTo>
                    <a:pt x="35652" y="24763"/>
                    <a:pt x="37588" y="21738"/>
                    <a:pt x="36378" y="18713"/>
                  </a:cubicBezTo>
                  <a:cubicBezTo>
                    <a:pt x="35168" y="15689"/>
                    <a:pt x="33192" y="5445"/>
                    <a:pt x="27183" y="2743"/>
                  </a:cubicBezTo>
                  <a:cubicBezTo>
                    <a:pt x="21133" y="1"/>
                    <a:pt x="2421" y="928"/>
                    <a:pt x="1"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89;p17">
              <a:extLst>
                <a:ext uri="{FF2B5EF4-FFF2-40B4-BE49-F238E27FC236}">
                  <a16:creationId xmlns:a16="http://schemas.microsoft.com/office/drawing/2014/main" id="{918A58A0-BC90-40C7-4BCE-7FDFCAE8C833}"/>
                </a:ext>
              </a:extLst>
            </p:cNvPr>
            <p:cNvSpPr/>
            <p:nvPr/>
          </p:nvSpPr>
          <p:spPr>
            <a:xfrm>
              <a:off x="4542450" y="2959325"/>
              <a:ext cx="229900" cy="276975"/>
            </a:xfrm>
            <a:custGeom>
              <a:avLst/>
              <a:gdLst/>
              <a:ahLst/>
              <a:cxnLst/>
              <a:rect l="l" t="t" r="r" b="b"/>
              <a:pathLst>
                <a:path w="9196" h="11079" extrusionOk="0">
                  <a:moveTo>
                    <a:pt x="7219" y="0"/>
                  </a:moveTo>
                  <a:cubicBezTo>
                    <a:pt x="5727" y="0"/>
                    <a:pt x="1" y="1654"/>
                    <a:pt x="1" y="1654"/>
                  </a:cubicBezTo>
                  <a:lnTo>
                    <a:pt x="283" y="8429"/>
                  </a:lnTo>
                  <a:lnTo>
                    <a:pt x="3308" y="7824"/>
                  </a:lnTo>
                  <a:cubicBezTo>
                    <a:pt x="3590" y="8308"/>
                    <a:pt x="5566" y="11010"/>
                    <a:pt x="5566" y="11010"/>
                  </a:cubicBezTo>
                  <a:cubicBezTo>
                    <a:pt x="5566" y="11010"/>
                    <a:pt x="5684" y="11079"/>
                    <a:pt x="5874" y="11079"/>
                  </a:cubicBezTo>
                  <a:cubicBezTo>
                    <a:pt x="6168" y="11079"/>
                    <a:pt x="6633" y="10915"/>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90;p17">
              <a:extLst>
                <a:ext uri="{FF2B5EF4-FFF2-40B4-BE49-F238E27FC236}">
                  <a16:creationId xmlns:a16="http://schemas.microsoft.com/office/drawing/2014/main" id="{65C39677-28AD-40DE-640F-16C899DCD748}"/>
                </a:ext>
              </a:extLst>
            </p:cNvPr>
            <p:cNvSpPr/>
            <p:nvPr/>
          </p:nvSpPr>
          <p:spPr>
            <a:xfrm>
              <a:off x="4542450" y="2959325"/>
              <a:ext cx="229900" cy="286350"/>
            </a:xfrm>
            <a:custGeom>
              <a:avLst/>
              <a:gdLst/>
              <a:ahLst/>
              <a:cxnLst/>
              <a:rect l="l" t="t" r="r" b="b"/>
              <a:pathLst>
                <a:path w="9196" h="11454" fill="none" extrusionOk="0">
                  <a:moveTo>
                    <a:pt x="3308" y="7824"/>
                  </a:moveTo>
                  <a:cubicBezTo>
                    <a:pt x="3590" y="8308"/>
                    <a:pt x="5566" y="11010"/>
                    <a:pt x="5566" y="11010"/>
                  </a:cubicBezTo>
                  <a:cubicBezTo>
                    <a:pt x="5566" y="11010"/>
                    <a:pt x="6332" y="11454"/>
                    <a:pt x="7099" y="10083"/>
                  </a:cubicBezTo>
                  <a:cubicBezTo>
                    <a:pt x="7502" y="9316"/>
                    <a:pt x="8066" y="8590"/>
                    <a:pt x="8752" y="7985"/>
                  </a:cubicBezTo>
                  <a:cubicBezTo>
                    <a:pt x="8752" y="7985"/>
                    <a:pt x="7219" y="7985"/>
                    <a:pt x="7703" y="6655"/>
                  </a:cubicBezTo>
                  <a:cubicBezTo>
                    <a:pt x="8147" y="5283"/>
                    <a:pt x="9196" y="4356"/>
                    <a:pt x="7824" y="3912"/>
                  </a:cubicBezTo>
                  <a:cubicBezTo>
                    <a:pt x="7824" y="3912"/>
                    <a:pt x="8752" y="0"/>
                    <a:pt x="7219" y="0"/>
                  </a:cubicBezTo>
                  <a:cubicBezTo>
                    <a:pt x="5727" y="0"/>
                    <a:pt x="1" y="1654"/>
                    <a:pt x="1" y="1654"/>
                  </a:cubicBezTo>
                  <a:lnTo>
                    <a:pt x="283" y="842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91;p17">
              <a:extLst>
                <a:ext uri="{FF2B5EF4-FFF2-40B4-BE49-F238E27FC236}">
                  <a16:creationId xmlns:a16="http://schemas.microsoft.com/office/drawing/2014/main" id="{A08346C1-E8C6-3AC5-CCA4-C356EDA9E94E}"/>
                </a:ext>
              </a:extLst>
            </p:cNvPr>
            <p:cNvSpPr/>
            <p:nvPr/>
          </p:nvSpPr>
          <p:spPr>
            <a:xfrm>
              <a:off x="4546475" y="2940150"/>
              <a:ext cx="229900" cy="208200"/>
            </a:xfrm>
            <a:custGeom>
              <a:avLst/>
              <a:gdLst/>
              <a:ahLst/>
              <a:cxnLst/>
              <a:rect l="l" t="t" r="r" b="b"/>
              <a:pathLst>
                <a:path w="9196" h="8328" extrusionOk="0">
                  <a:moveTo>
                    <a:pt x="4961" y="1"/>
                  </a:moveTo>
                  <a:lnTo>
                    <a:pt x="1" y="4840"/>
                  </a:lnTo>
                  <a:cubicBezTo>
                    <a:pt x="1" y="4840"/>
                    <a:pt x="1775" y="8188"/>
                    <a:pt x="2542" y="8309"/>
                  </a:cubicBezTo>
                  <a:cubicBezTo>
                    <a:pt x="2602" y="8321"/>
                    <a:pt x="2659" y="8327"/>
                    <a:pt x="2714" y="8327"/>
                  </a:cubicBezTo>
                  <a:cubicBezTo>
                    <a:pt x="3352" y="8327"/>
                    <a:pt x="3603" y="7514"/>
                    <a:pt x="3752" y="7180"/>
                  </a:cubicBezTo>
                  <a:cubicBezTo>
                    <a:pt x="3795" y="7082"/>
                    <a:pt x="3879" y="7043"/>
                    <a:pt x="3996" y="7043"/>
                  </a:cubicBezTo>
                  <a:cubicBezTo>
                    <a:pt x="4317" y="7043"/>
                    <a:pt x="4887" y="7336"/>
                    <a:pt x="5566" y="7543"/>
                  </a:cubicBezTo>
                  <a:cubicBezTo>
                    <a:pt x="5849" y="7180"/>
                    <a:pt x="6091" y="6776"/>
                    <a:pt x="6292" y="6333"/>
                  </a:cubicBezTo>
                  <a:cubicBezTo>
                    <a:pt x="6358" y="6152"/>
                    <a:pt x="6471" y="6098"/>
                    <a:pt x="6704" y="6098"/>
                  </a:cubicBezTo>
                  <a:cubicBezTo>
                    <a:pt x="7043" y="6098"/>
                    <a:pt x="7637" y="6212"/>
                    <a:pt x="8712" y="6212"/>
                  </a:cubicBezTo>
                  <a:cubicBezTo>
                    <a:pt x="9196" y="6212"/>
                    <a:pt x="8591" y="4679"/>
                    <a:pt x="8591" y="4679"/>
                  </a:cubicBezTo>
                  <a:lnTo>
                    <a:pt x="7986" y="3187"/>
                  </a:lnTo>
                  <a:lnTo>
                    <a:pt x="7220" y="2138"/>
                  </a:lnTo>
                  <a:lnTo>
                    <a:pt x="4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92;p17">
              <a:extLst>
                <a:ext uri="{FF2B5EF4-FFF2-40B4-BE49-F238E27FC236}">
                  <a16:creationId xmlns:a16="http://schemas.microsoft.com/office/drawing/2014/main" id="{6342A389-61AE-4A30-0580-ABB4E3B1F1EB}"/>
                </a:ext>
              </a:extLst>
            </p:cNvPr>
            <p:cNvSpPr/>
            <p:nvPr/>
          </p:nvSpPr>
          <p:spPr>
            <a:xfrm>
              <a:off x="4546475" y="2940150"/>
              <a:ext cx="229900" cy="211775"/>
            </a:xfrm>
            <a:custGeom>
              <a:avLst/>
              <a:gdLst/>
              <a:ahLst/>
              <a:cxnLst/>
              <a:rect l="l" t="t" r="r" b="b"/>
              <a:pathLst>
                <a:path w="9196" h="8471" fill="none" extrusionOk="0">
                  <a:moveTo>
                    <a:pt x="7220" y="2138"/>
                  </a:moveTo>
                  <a:lnTo>
                    <a:pt x="7986" y="3187"/>
                  </a:lnTo>
                  <a:lnTo>
                    <a:pt x="8591" y="4679"/>
                  </a:lnTo>
                  <a:cubicBezTo>
                    <a:pt x="8591" y="4679"/>
                    <a:pt x="9196" y="6212"/>
                    <a:pt x="8712" y="6212"/>
                  </a:cubicBezTo>
                  <a:cubicBezTo>
                    <a:pt x="6897" y="6212"/>
                    <a:pt x="6454" y="5889"/>
                    <a:pt x="6292" y="6333"/>
                  </a:cubicBezTo>
                  <a:cubicBezTo>
                    <a:pt x="6091" y="6776"/>
                    <a:pt x="5849" y="7180"/>
                    <a:pt x="5566" y="7543"/>
                  </a:cubicBezTo>
                  <a:cubicBezTo>
                    <a:pt x="4639" y="7260"/>
                    <a:pt x="3913" y="6817"/>
                    <a:pt x="3752" y="7180"/>
                  </a:cubicBezTo>
                  <a:cubicBezTo>
                    <a:pt x="3590" y="7543"/>
                    <a:pt x="3308" y="8470"/>
                    <a:pt x="2542" y="8309"/>
                  </a:cubicBezTo>
                  <a:cubicBezTo>
                    <a:pt x="1775" y="8188"/>
                    <a:pt x="1" y="4840"/>
                    <a:pt x="1" y="4840"/>
                  </a:cubicBezTo>
                  <a:lnTo>
                    <a:pt x="4961" y="1"/>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93;p17">
              <a:extLst>
                <a:ext uri="{FF2B5EF4-FFF2-40B4-BE49-F238E27FC236}">
                  <a16:creationId xmlns:a16="http://schemas.microsoft.com/office/drawing/2014/main" id="{86413B5D-9B2E-A80C-BEFC-E345613BAEFB}"/>
                </a:ext>
              </a:extLst>
            </p:cNvPr>
            <p:cNvSpPr/>
            <p:nvPr/>
          </p:nvSpPr>
          <p:spPr>
            <a:xfrm>
              <a:off x="4349875" y="2407800"/>
              <a:ext cx="868125" cy="622975"/>
            </a:xfrm>
            <a:custGeom>
              <a:avLst/>
              <a:gdLst/>
              <a:ahLst/>
              <a:cxnLst/>
              <a:rect l="l" t="t" r="r" b="b"/>
              <a:pathLst>
                <a:path w="34725" h="24919" extrusionOk="0">
                  <a:moveTo>
                    <a:pt x="22235" y="0"/>
                  </a:moveTo>
                  <a:cubicBezTo>
                    <a:pt x="17237" y="0"/>
                    <a:pt x="12096" y="1766"/>
                    <a:pt x="8470" y="2623"/>
                  </a:cubicBezTo>
                  <a:cubicBezTo>
                    <a:pt x="3308" y="3832"/>
                    <a:pt x="1" y="23271"/>
                    <a:pt x="1" y="23271"/>
                  </a:cubicBezTo>
                  <a:lnTo>
                    <a:pt x="9357" y="23876"/>
                  </a:lnTo>
                  <a:cubicBezTo>
                    <a:pt x="9801" y="24037"/>
                    <a:pt x="12059" y="24642"/>
                    <a:pt x="12503" y="24763"/>
                  </a:cubicBezTo>
                  <a:cubicBezTo>
                    <a:pt x="12779" y="24867"/>
                    <a:pt x="13071" y="24919"/>
                    <a:pt x="13361" y="24919"/>
                  </a:cubicBezTo>
                  <a:cubicBezTo>
                    <a:pt x="13748" y="24919"/>
                    <a:pt x="14133" y="24827"/>
                    <a:pt x="14479" y="24642"/>
                  </a:cubicBezTo>
                  <a:cubicBezTo>
                    <a:pt x="15164" y="24320"/>
                    <a:pt x="15890" y="24118"/>
                    <a:pt x="16576" y="24037"/>
                  </a:cubicBezTo>
                  <a:cubicBezTo>
                    <a:pt x="16576" y="24037"/>
                    <a:pt x="18552" y="23876"/>
                    <a:pt x="18996" y="23876"/>
                  </a:cubicBezTo>
                  <a:cubicBezTo>
                    <a:pt x="19480" y="23876"/>
                    <a:pt x="18996" y="22666"/>
                    <a:pt x="18996" y="22666"/>
                  </a:cubicBezTo>
                  <a:cubicBezTo>
                    <a:pt x="18996" y="22666"/>
                    <a:pt x="19318" y="21456"/>
                    <a:pt x="20044" y="21295"/>
                  </a:cubicBezTo>
                  <a:cubicBezTo>
                    <a:pt x="20685" y="21194"/>
                    <a:pt x="21862" y="20106"/>
                    <a:pt x="23550" y="20106"/>
                  </a:cubicBezTo>
                  <a:cubicBezTo>
                    <a:pt x="23881" y="20106"/>
                    <a:pt x="24232" y="20147"/>
                    <a:pt x="24601" y="20246"/>
                  </a:cubicBezTo>
                  <a:cubicBezTo>
                    <a:pt x="24699" y="20272"/>
                    <a:pt x="24803" y="20285"/>
                    <a:pt x="24914" y="20285"/>
                  </a:cubicBezTo>
                  <a:cubicBezTo>
                    <a:pt x="27380" y="20285"/>
                    <a:pt x="33030" y="14062"/>
                    <a:pt x="33030" y="11051"/>
                  </a:cubicBezTo>
                  <a:cubicBezTo>
                    <a:pt x="33030" y="7906"/>
                    <a:pt x="34724" y="3792"/>
                    <a:pt x="28231" y="1090"/>
                  </a:cubicBezTo>
                  <a:cubicBezTo>
                    <a:pt x="26335" y="301"/>
                    <a:pt x="24297" y="0"/>
                    <a:pt x="2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94;p17">
              <a:extLst>
                <a:ext uri="{FF2B5EF4-FFF2-40B4-BE49-F238E27FC236}">
                  <a16:creationId xmlns:a16="http://schemas.microsoft.com/office/drawing/2014/main" id="{F20EBA87-3D02-53BB-61BB-2072FC04892C}"/>
                </a:ext>
              </a:extLst>
            </p:cNvPr>
            <p:cNvSpPr/>
            <p:nvPr/>
          </p:nvSpPr>
          <p:spPr>
            <a:xfrm>
              <a:off x="4349875" y="2367500"/>
              <a:ext cx="868125" cy="665450"/>
            </a:xfrm>
            <a:custGeom>
              <a:avLst/>
              <a:gdLst/>
              <a:ahLst/>
              <a:cxnLst/>
              <a:rect l="l" t="t" r="r" b="b"/>
              <a:pathLst>
                <a:path w="34725" h="26618" fill="none" extrusionOk="0">
                  <a:moveTo>
                    <a:pt x="9357" y="25488"/>
                  </a:moveTo>
                  <a:cubicBezTo>
                    <a:pt x="9801" y="25649"/>
                    <a:pt x="12059" y="26254"/>
                    <a:pt x="12503" y="26375"/>
                  </a:cubicBezTo>
                  <a:cubicBezTo>
                    <a:pt x="13148" y="26617"/>
                    <a:pt x="13874" y="26577"/>
                    <a:pt x="14479" y="26254"/>
                  </a:cubicBezTo>
                  <a:cubicBezTo>
                    <a:pt x="15164" y="25932"/>
                    <a:pt x="15890" y="25730"/>
                    <a:pt x="16576" y="25649"/>
                  </a:cubicBezTo>
                  <a:cubicBezTo>
                    <a:pt x="16576" y="25649"/>
                    <a:pt x="18552" y="25488"/>
                    <a:pt x="18996" y="25488"/>
                  </a:cubicBezTo>
                  <a:cubicBezTo>
                    <a:pt x="19480" y="25488"/>
                    <a:pt x="18996" y="24278"/>
                    <a:pt x="18996" y="24278"/>
                  </a:cubicBezTo>
                  <a:cubicBezTo>
                    <a:pt x="18996" y="24278"/>
                    <a:pt x="19318" y="23068"/>
                    <a:pt x="20044" y="22907"/>
                  </a:cubicBezTo>
                  <a:cubicBezTo>
                    <a:pt x="20811" y="22786"/>
                    <a:pt x="22343" y="21253"/>
                    <a:pt x="24601" y="21858"/>
                  </a:cubicBezTo>
                  <a:cubicBezTo>
                    <a:pt x="26860" y="22463"/>
                    <a:pt x="33030" y="15809"/>
                    <a:pt x="33030" y="12663"/>
                  </a:cubicBezTo>
                  <a:cubicBezTo>
                    <a:pt x="33030" y="9518"/>
                    <a:pt x="34724" y="5404"/>
                    <a:pt x="28231" y="2702"/>
                  </a:cubicBezTo>
                  <a:cubicBezTo>
                    <a:pt x="21738" y="0"/>
                    <a:pt x="13592" y="3025"/>
                    <a:pt x="8470" y="4235"/>
                  </a:cubicBezTo>
                  <a:cubicBezTo>
                    <a:pt x="3308" y="5444"/>
                    <a:pt x="1" y="24883"/>
                    <a:pt x="1" y="24883"/>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95;p17">
              <a:extLst>
                <a:ext uri="{FF2B5EF4-FFF2-40B4-BE49-F238E27FC236}">
                  <a16:creationId xmlns:a16="http://schemas.microsoft.com/office/drawing/2014/main" id="{6815E0CC-E0D0-9E4F-0246-A4A2C39DB8E5}"/>
                </a:ext>
              </a:extLst>
            </p:cNvPr>
            <p:cNvSpPr/>
            <p:nvPr/>
          </p:nvSpPr>
          <p:spPr>
            <a:xfrm>
              <a:off x="3344675" y="2385300"/>
              <a:ext cx="1454900" cy="1507750"/>
            </a:xfrm>
            <a:custGeom>
              <a:avLst/>
              <a:gdLst/>
              <a:ahLst/>
              <a:cxnLst/>
              <a:rect l="l" t="t" r="r" b="b"/>
              <a:pathLst>
                <a:path w="58196" h="60310" extrusionOk="0">
                  <a:moveTo>
                    <a:pt x="36220" y="1"/>
                  </a:moveTo>
                  <a:cubicBezTo>
                    <a:pt x="35188" y="1"/>
                    <a:pt x="34162" y="112"/>
                    <a:pt x="33151" y="377"/>
                  </a:cubicBezTo>
                  <a:cubicBezTo>
                    <a:pt x="29320" y="1385"/>
                    <a:pt x="26416" y="4491"/>
                    <a:pt x="23109" y="6749"/>
                  </a:cubicBezTo>
                  <a:cubicBezTo>
                    <a:pt x="18512" y="9975"/>
                    <a:pt x="12987" y="11669"/>
                    <a:pt x="7502" y="12960"/>
                  </a:cubicBezTo>
                  <a:lnTo>
                    <a:pt x="7462" y="15097"/>
                  </a:lnTo>
                  <a:cubicBezTo>
                    <a:pt x="7462" y="15097"/>
                    <a:pt x="4921" y="15420"/>
                    <a:pt x="5808" y="16791"/>
                  </a:cubicBezTo>
                  <a:cubicBezTo>
                    <a:pt x="5808" y="16791"/>
                    <a:pt x="5929" y="18239"/>
                    <a:pt x="7318" y="18239"/>
                  </a:cubicBezTo>
                  <a:cubicBezTo>
                    <a:pt x="7535" y="18239"/>
                    <a:pt x="7783" y="18203"/>
                    <a:pt x="8066" y="18122"/>
                  </a:cubicBezTo>
                  <a:cubicBezTo>
                    <a:pt x="8066" y="18122"/>
                    <a:pt x="8703" y="17781"/>
                    <a:pt x="9234" y="17781"/>
                  </a:cubicBezTo>
                  <a:cubicBezTo>
                    <a:pt x="9703" y="17781"/>
                    <a:pt x="10089" y="18047"/>
                    <a:pt x="9881" y="19049"/>
                  </a:cubicBezTo>
                  <a:cubicBezTo>
                    <a:pt x="9801" y="19574"/>
                    <a:pt x="9518" y="20058"/>
                    <a:pt x="9115" y="20380"/>
                  </a:cubicBezTo>
                  <a:cubicBezTo>
                    <a:pt x="8228" y="21066"/>
                    <a:pt x="8026" y="21832"/>
                    <a:pt x="8954" y="22437"/>
                  </a:cubicBezTo>
                  <a:cubicBezTo>
                    <a:pt x="9236" y="22598"/>
                    <a:pt x="9478" y="22760"/>
                    <a:pt x="9720" y="22961"/>
                  </a:cubicBezTo>
                  <a:cubicBezTo>
                    <a:pt x="10002" y="23365"/>
                    <a:pt x="10123" y="23889"/>
                    <a:pt x="10002" y="24373"/>
                  </a:cubicBezTo>
                  <a:cubicBezTo>
                    <a:pt x="9801" y="25704"/>
                    <a:pt x="9317" y="26994"/>
                    <a:pt x="8591" y="28164"/>
                  </a:cubicBezTo>
                  <a:cubicBezTo>
                    <a:pt x="8218" y="28322"/>
                    <a:pt x="7830" y="28398"/>
                    <a:pt x="7448" y="28398"/>
                  </a:cubicBezTo>
                  <a:cubicBezTo>
                    <a:pt x="6462" y="28398"/>
                    <a:pt x="5513" y="27895"/>
                    <a:pt x="4961" y="26994"/>
                  </a:cubicBezTo>
                  <a:cubicBezTo>
                    <a:pt x="4775" y="28000"/>
                    <a:pt x="3901" y="28661"/>
                    <a:pt x="2942" y="28661"/>
                  </a:cubicBezTo>
                  <a:cubicBezTo>
                    <a:pt x="2863" y="28661"/>
                    <a:pt x="2783" y="28657"/>
                    <a:pt x="2703" y="28648"/>
                  </a:cubicBezTo>
                  <a:cubicBezTo>
                    <a:pt x="2017" y="28728"/>
                    <a:pt x="2057" y="29737"/>
                    <a:pt x="2420" y="30341"/>
                  </a:cubicBezTo>
                  <a:cubicBezTo>
                    <a:pt x="2743" y="30906"/>
                    <a:pt x="3146" y="31753"/>
                    <a:pt x="2622" y="32156"/>
                  </a:cubicBezTo>
                  <a:cubicBezTo>
                    <a:pt x="2422" y="32034"/>
                    <a:pt x="2200" y="31979"/>
                    <a:pt x="1975" y="31979"/>
                  </a:cubicBezTo>
                  <a:cubicBezTo>
                    <a:pt x="1386" y="31979"/>
                    <a:pt x="777" y="32357"/>
                    <a:pt x="485" y="32882"/>
                  </a:cubicBezTo>
                  <a:cubicBezTo>
                    <a:pt x="122" y="33689"/>
                    <a:pt x="1" y="34536"/>
                    <a:pt x="81" y="35342"/>
                  </a:cubicBezTo>
                  <a:cubicBezTo>
                    <a:pt x="81" y="36109"/>
                    <a:pt x="122" y="36875"/>
                    <a:pt x="122" y="37601"/>
                  </a:cubicBezTo>
                  <a:cubicBezTo>
                    <a:pt x="81" y="38407"/>
                    <a:pt x="243" y="39214"/>
                    <a:pt x="565" y="39980"/>
                  </a:cubicBezTo>
                  <a:cubicBezTo>
                    <a:pt x="892" y="40486"/>
                    <a:pt x="1482" y="40860"/>
                    <a:pt x="2061" y="40860"/>
                  </a:cubicBezTo>
                  <a:cubicBezTo>
                    <a:pt x="2267" y="40860"/>
                    <a:pt x="2472" y="40812"/>
                    <a:pt x="2662" y="40706"/>
                  </a:cubicBezTo>
                  <a:cubicBezTo>
                    <a:pt x="3025" y="40383"/>
                    <a:pt x="3348" y="39980"/>
                    <a:pt x="3590" y="39577"/>
                  </a:cubicBezTo>
                  <a:cubicBezTo>
                    <a:pt x="4517" y="38488"/>
                    <a:pt x="6131" y="38327"/>
                    <a:pt x="7542" y="38286"/>
                  </a:cubicBezTo>
                  <a:lnTo>
                    <a:pt x="12503" y="38125"/>
                  </a:lnTo>
                  <a:cubicBezTo>
                    <a:pt x="12690" y="38119"/>
                    <a:pt x="12881" y="38115"/>
                    <a:pt x="13074" y="38115"/>
                  </a:cubicBezTo>
                  <a:cubicBezTo>
                    <a:pt x="14213" y="38115"/>
                    <a:pt x="15414" y="38259"/>
                    <a:pt x="16173" y="39053"/>
                  </a:cubicBezTo>
                  <a:cubicBezTo>
                    <a:pt x="17544" y="40504"/>
                    <a:pt x="16858" y="43327"/>
                    <a:pt x="18471" y="44457"/>
                  </a:cubicBezTo>
                  <a:cubicBezTo>
                    <a:pt x="18990" y="44812"/>
                    <a:pt x="19620" y="44908"/>
                    <a:pt x="20261" y="44908"/>
                  </a:cubicBezTo>
                  <a:cubicBezTo>
                    <a:pt x="20566" y="44908"/>
                    <a:pt x="20874" y="44886"/>
                    <a:pt x="21173" y="44860"/>
                  </a:cubicBezTo>
                  <a:cubicBezTo>
                    <a:pt x="21243" y="44863"/>
                    <a:pt x="21313" y="44864"/>
                    <a:pt x="21382" y="44864"/>
                  </a:cubicBezTo>
                  <a:cubicBezTo>
                    <a:pt x="22275" y="44864"/>
                    <a:pt x="23130" y="44626"/>
                    <a:pt x="23916" y="44215"/>
                  </a:cubicBezTo>
                  <a:cubicBezTo>
                    <a:pt x="24722" y="43690"/>
                    <a:pt x="25247" y="42561"/>
                    <a:pt x="24763" y="41714"/>
                  </a:cubicBezTo>
                  <a:lnTo>
                    <a:pt x="27344" y="41674"/>
                  </a:lnTo>
                  <a:cubicBezTo>
                    <a:pt x="27384" y="42037"/>
                    <a:pt x="27424" y="42400"/>
                    <a:pt x="27465" y="42763"/>
                  </a:cubicBezTo>
                  <a:cubicBezTo>
                    <a:pt x="27440" y="42389"/>
                    <a:pt x="28017" y="42292"/>
                    <a:pt x="28518" y="42292"/>
                  </a:cubicBezTo>
                  <a:cubicBezTo>
                    <a:pt x="28827" y="42292"/>
                    <a:pt x="29107" y="42329"/>
                    <a:pt x="29199" y="42360"/>
                  </a:cubicBezTo>
                  <a:cubicBezTo>
                    <a:pt x="30207" y="42642"/>
                    <a:pt x="30570" y="43650"/>
                    <a:pt x="30893" y="44537"/>
                  </a:cubicBezTo>
                  <a:cubicBezTo>
                    <a:pt x="31457" y="46070"/>
                    <a:pt x="30368" y="48127"/>
                    <a:pt x="31336" y="49377"/>
                  </a:cubicBezTo>
                  <a:cubicBezTo>
                    <a:pt x="31538" y="49659"/>
                    <a:pt x="31820" y="49861"/>
                    <a:pt x="31982" y="50103"/>
                  </a:cubicBezTo>
                  <a:cubicBezTo>
                    <a:pt x="32264" y="50466"/>
                    <a:pt x="32345" y="50950"/>
                    <a:pt x="32264" y="51393"/>
                  </a:cubicBezTo>
                  <a:cubicBezTo>
                    <a:pt x="32103" y="51756"/>
                    <a:pt x="32022" y="52160"/>
                    <a:pt x="31941" y="52603"/>
                  </a:cubicBezTo>
                  <a:cubicBezTo>
                    <a:pt x="31861" y="54136"/>
                    <a:pt x="37547" y="53611"/>
                    <a:pt x="38797" y="53894"/>
                  </a:cubicBezTo>
                  <a:cubicBezTo>
                    <a:pt x="39039" y="53974"/>
                    <a:pt x="39281" y="54015"/>
                    <a:pt x="39563" y="54015"/>
                  </a:cubicBezTo>
                  <a:cubicBezTo>
                    <a:pt x="39664" y="53994"/>
                    <a:pt x="39765" y="53984"/>
                    <a:pt x="39871" y="53984"/>
                  </a:cubicBezTo>
                  <a:cubicBezTo>
                    <a:pt x="39977" y="53984"/>
                    <a:pt x="40088" y="53994"/>
                    <a:pt x="40209" y="54015"/>
                  </a:cubicBezTo>
                  <a:cubicBezTo>
                    <a:pt x="40451" y="54095"/>
                    <a:pt x="40693" y="54297"/>
                    <a:pt x="40814" y="54499"/>
                  </a:cubicBezTo>
                  <a:cubicBezTo>
                    <a:pt x="41652" y="55393"/>
                    <a:pt x="42821" y="55881"/>
                    <a:pt x="44009" y="55881"/>
                  </a:cubicBezTo>
                  <a:cubicBezTo>
                    <a:pt x="44535" y="55881"/>
                    <a:pt x="45065" y="55785"/>
                    <a:pt x="45573" y="55587"/>
                  </a:cubicBezTo>
                  <a:cubicBezTo>
                    <a:pt x="45621" y="55297"/>
                    <a:pt x="45902" y="55152"/>
                    <a:pt x="46197" y="55152"/>
                  </a:cubicBezTo>
                  <a:cubicBezTo>
                    <a:pt x="46394" y="55152"/>
                    <a:pt x="46597" y="55216"/>
                    <a:pt x="46742" y="55346"/>
                  </a:cubicBezTo>
                  <a:cubicBezTo>
                    <a:pt x="47065" y="55749"/>
                    <a:pt x="47226" y="56273"/>
                    <a:pt x="47105" y="56757"/>
                  </a:cubicBezTo>
                  <a:lnTo>
                    <a:pt x="49081" y="56797"/>
                  </a:lnTo>
                  <a:cubicBezTo>
                    <a:pt x="49121" y="57120"/>
                    <a:pt x="49202" y="57443"/>
                    <a:pt x="49283" y="57765"/>
                  </a:cubicBezTo>
                  <a:lnTo>
                    <a:pt x="50735" y="57967"/>
                  </a:lnTo>
                  <a:cubicBezTo>
                    <a:pt x="50461" y="59138"/>
                    <a:pt x="51360" y="60310"/>
                    <a:pt x="52589" y="60310"/>
                  </a:cubicBezTo>
                  <a:cubicBezTo>
                    <a:pt x="52629" y="60310"/>
                    <a:pt x="52670" y="60309"/>
                    <a:pt x="52711" y="60306"/>
                  </a:cubicBezTo>
                  <a:cubicBezTo>
                    <a:pt x="53396" y="59580"/>
                    <a:pt x="53679" y="58532"/>
                    <a:pt x="53437" y="57564"/>
                  </a:cubicBezTo>
                  <a:cubicBezTo>
                    <a:pt x="51783" y="57281"/>
                    <a:pt x="50573" y="55789"/>
                    <a:pt x="50210" y="54176"/>
                  </a:cubicBezTo>
                  <a:cubicBezTo>
                    <a:pt x="49807" y="52563"/>
                    <a:pt x="50049" y="50869"/>
                    <a:pt x="50291" y="49215"/>
                  </a:cubicBezTo>
                  <a:lnTo>
                    <a:pt x="50291" y="49215"/>
                  </a:lnTo>
                  <a:cubicBezTo>
                    <a:pt x="50261" y="49394"/>
                    <a:pt x="50136" y="49478"/>
                    <a:pt x="49978" y="49478"/>
                  </a:cubicBezTo>
                  <a:cubicBezTo>
                    <a:pt x="49495" y="49478"/>
                    <a:pt x="48705" y="48697"/>
                    <a:pt x="49404" y="47481"/>
                  </a:cubicBezTo>
                  <a:cubicBezTo>
                    <a:pt x="50160" y="46252"/>
                    <a:pt x="51778" y="45590"/>
                    <a:pt x="53239" y="45590"/>
                  </a:cubicBezTo>
                  <a:cubicBezTo>
                    <a:pt x="53647" y="45590"/>
                    <a:pt x="54043" y="45641"/>
                    <a:pt x="54405" y="45747"/>
                  </a:cubicBezTo>
                  <a:cubicBezTo>
                    <a:pt x="54670" y="45827"/>
                    <a:pt x="54988" y="45941"/>
                    <a:pt x="55278" y="45941"/>
                  </a:cubicBezTo>
                  <a:cubicBezTo>
                    <a:pt x="55428" y="45941"/>
                    <a:pt x="55571" y="45911"/>
                    <a:pt x="55695" y="45828"/>
                  </a:cubicBezTo>
                  <a:cubicBezTo>
                    <a:pt x="56421" y="45384"/>
                    <a:pt x="55897" y="44336"/>
                    <a:pt x="55413" y="43690"/>
                  </a:cubicBezTo>
                  <a:cubicBezTo>
                    <a:pt x="54042" y="41876"/>
                    <a:pt x="53517" y="39617"/>
                    <a:pt x="52953" y="37399"/>
                  </a:cubicBezTo>
                  <a:cubicBezTo>
                    <a:pt x="52509" y="35867"/>
                    <a:pt x="52267" y="34253"/>
                    <a:pt x="52227" y="32640"/>
                  </a:cubicBezTo>
                  <a:cubicBezTo>
                    <a:pt x="52227" y="31511"/>
                    <a:pt x="52428" y="30261"/>
                    <a:pt x="51824" y="29333"/>
                  </a:cubicBezTo>
                  <a:cubicBezTo>
                    <a:pt x="51541" y="28970"/>
                    <a:pt x="51178" y="28607"/>
                    <a:pt x="51219" y="28164"/>
                  </a:cubicBezTo>
                  <a:cubicBezTo>
                    <a:pt x="51259" y="27720"/>
                    <a:pt x="51783" y="27397"/>
                    <a:pt x="52146" y="27075"/>
                  </a:cubicBezTo>
                  <a:cubicBezTo>
                    <a:pt x="53800" y="25744"/>
                    <a:pt x="53316" y="23163"/>
                    <a:pt x="53800" y="21066"/>
                  </a:cubicBezTo>
                  <a:cubicBezTo>
                    <a:pt x="54122" y="19735"/>
                    <a:pt x="54969" y="18525"/>
                    <a:pt x="56098" y="17718"/>
                  </a:cubicBezTo>
                  <a:cubicBezTo>
                    <a:pt x="56986" y="17114"/>
                    <a:pt x="58196" y="16347"/>
                    <a:pt x="57873" y="15299"/>
                  </a:cubicBezTo>
                  <a:cubicBezTo>
                    <a:pt x="57752" y="14815"/>
                    <a:pt x="57228" y="14492"/>
                    <a:pt x="56905" y="14089"/>
                  </a:cubicBezTo>
                  <a:cubicBezTo>
                    <a:pt x="55856" y="12677"/>
                    <a:pt x="57066" y="10701"/>
                    <a:pt x="57026" y="8967"/>
                  </a:cubicBezTo>
                  <a:cubicBezTo>
                    <a:pt x="56905" y="7677"/>
                    <a:pt x="56219" y="6467"/>
                    <a:pt x="55171" y="5700"/>
                  </a:cubicBezTo>
                  <a:cubicBezTo>
                    <a:pt x="54122" y="4974"/>
                    <a:pt x="52953" y="4370"/>
                    <a:pt x="51743" y="3966"/>
                  </a:cubicBezTo>
                  <a:cubicBezTo>
                    <a:pt x="48839" y="2918"/>
                    <a:pt x="45935" y="1950"/>
                    <a:pt x="42951" y="1143"/>
                  </a:cubicBezTo>
                  <a:cubicBezTo>
                    <a:pt x="40763" y="534"/>
                    <a:pt x="38480" y="1"/>
                    <a:pt x="36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96;p17">
              <a:extLst>
                <a:ext uri="{FF2B5EF4-FFF2-40B4-BE49-F238E27FC236}">
                  <a16:creationId xmlns:a16="http://schemas.microsoft.com/office/drawing/2014/main" id="{01A03D4E-9DBA-D54A-8272-F47892C5EF99}"/>
                </a:ext>
              </a:extLst>
            </p:cNvPr>
            <p:cNvSpPr/>
            <p:nvPr/>
          </p:nvSpPr>
          <p:spPr>
            <a:xfrm>
              <a:off x="3344675" y="2373550"/>
              <a:ext cx="1454900" cy="1521425"/>
            </a:xfrm>
            <a:custGeom>
              <a:avLst/>
              <a:gdLst/>
              <a:ahLst/>
              <a:cxnLst/>
              <a:rect l="l" t="t" r="r" b="b"/>
              <a:pathLst>
                <a:path w="58196" h="60857" fill="none" extrusionOk="0">
                  <a:moveTo>
                    <a:pt x="7462" y="15567"/>
                  </a:moveTo>
                  <a:cubicBezTo>
                    <a:pt x="7462" y="15567"/>
                    <a:pt x="4921" y="15890"/>
                    <a:pt x="5808" y="17261"/>
                  </a:cubicBezTo>
                  <a:cubicBezTo>
                    <a:pt x="5808" y="17261"/>
                    <a:pt x="5969" y="19197"/>
                    <a:pt x="8066" y="18592"/>
                  </a:cubicBezTo>
                  <a:cubicBezTo>
                    <a:pt x="8066" y="18592"/>
                    <a:pt x="10325" y="17382"/>
                    <a:pt x="9881" y="19519"/>
                  </a:cubicBezTo>
                  <a:cubicBezTo>
                    <a:pt x="9801" y="20044"/>
                    <a:pt x="9518" y="20528"/>
                    <a:pt x="9115" y="20850"/>
                  </a:cubicBezTo>
                  <a:cubicBezTo>
                    <a:pt x="8228" y="21536"/>
                    <a:pt x="8026" y="22302"/>
                    <a:pt x="8954" y="22907"/>
                  </a:cubicBezTo>
                  <a:cubicBezTo>
                    <a:pt x="9236" y="23068"/>
                    <a:pt x="9478" y="23230"/>
                    <a:pt x="9720" y="23431"/>
                  </a:cubicBezTo>
                  <a:cubicBezTo>
                    <a:pt x="10002" y="23835"/>
                    <a:pt x="10123" y="24359"/>
                    <a:pt x="10002" y="24843"/>
                  </a:cubicBezTo>
                  <a:cubicBezTo>
                    <a:pt x="9801" y="26174"/>
                    <a:pt x="9317" y="27464"/>
                    <a:pt x="8591" y="28634"/>
                  </a:cubicBezTo>
                  <a:cubicBezTo>
                    <a:pt x="7260" y="29198"/>
                    <a:pt x="5727" y="28714"/>
                    <a:pt x="4961" y="27464"/>
                  </a:cubicBezTo>
                  <a:cubicBezTo>
                    <a:pt x="4759" y="28553"/>
                    <a:pt x="3751" y="29239"/>
                    <a:pt x="2703" y="29118"/>
                  </a:cubicBezTo>
                  <a:cubicBezTo>
                    <a:pt x="2017" y="29198"/>
                    <a:pt x="2057" y="30207"/>
                    <a:pt x="2420" y="30811"/>
                  </a:cubicBezTo>
                  <a:cubicBezTo>
                    <a:pt x="2743" y="31376"/>
                    <a:pt x="3146" y="32223"/>
                    <a:pt x="2622" y="32626"/>
                  </a:cubicBezTo>
                  <a:cubicBezTo>
                    <a:pt x="1896" y="32183"/>
                    <a:pt x="888" y="32626"/>
                    <a:pt x="485" y="33352"/>
                  </a:cubicBezTo>
                  <a:cubicBezTo>
                    <a:pt x="122" y="34159"/>
                    <a:pt x="1" y="35006"/>
                    <a:pt x="81" y="35812"/>
                  </a:cubicBezTo>
                  <a:cubicBezTo>
                    <a:pt x="81" y="36579"/>
                    <a:pt x="122" y="37345"/>
                    <a:pt x="122" y="38071"/>
                  </a:cubicBezTo>
                  <a:cubicBezTo>
                    <a:pt x="81" y="38877"/>
                    <a:pt x="243" y="39684"/>
                    <a:pt x="565" y="40450"/>
                  </a:cubicBezTo>
                  <a:cubicBezTo>
                    <a:pt x="1009" y="41136"/>
                    <a:pt x="1936" y="41579"/>
                    <a:pt x="2662" y="41176"/>
                  </a:cubicBezTo>
                  <a:cubicBezTo>
                    <a:pt x="3025" y="40853"/>
                    <a:pt x="3348" y="40450"/>
                    <a:pt x="3590" y="40047"/>
                  </a:cubicBezTo>
                  <a:cubicBezTo>
                    <a:pt x="4517" y="38958"/>
                    <a:pt x="6131" y="38797"/>
                    <a:pt x="7542" y="38756"/>
                  </a:cubicBezTo>
                  <a:lnTo>
                    <a:pt x="12503" y="38595"/>
                  </a:lnTo>
                  <a:cubicBezTo>
                    <a:pt x="13793" y="38555"/>
                    <a:pt x="15285" y="38595"/>
                    <a:pt x="16173" y="39523"/>
                  </a:cubicBezTo>
                  <a:cubicBezTo>
                    <a:pt x="17544" y="40974"/>
                    <a:pt x="16858" y="43797"/>
                    <a:pt x="18471" y="44927"/>
                  </a:cubicBezTo>
                  <a:cubicBezTo>
                    <a:pt x="19238" y="45451"/>
                    <a:pt x="20246" y="45411"/>
                    <a:pt x="21173" y="45330"/>
                  </a:cubicBezTo>
                  <a:cubicBezTo>
                    <a:pt x="22141" y="45370"/>
                    <a:pt x="23069" y="45128"/>
                    <a:pt x="23916" y="44685"/>
                  </a:cubicBezTo>
                  <a:cubicBezTo>
                    <a:pt x="24722" y="44160"/>
                    <a:pt x="25247" y="43031"/>
                    <a:pt x="24763" y="42184"/>
                  </a:cubicBezTo>
                  <a:lnTo>
                    <a:pt x="27344" y="42144"/>
                  </a:lnTo>
                  <a:cubicBezTo>
                    <a:pt x="27384" y="42507"/>
                    <a:pt x="27424" y="42870"/>
                    <a:pt x="27465" y="43233"/>
                  </a:cubicBezTo>
                  <a:cubicBezTo>
                    <a:pt x="27424" y="42628"/>
                    <a:pt x="28957" y="42749"/>
                    <a:pt x="29199" y="42830"/>
                  </a:cubicBezTo>
                  <a:cubicBezTo>
                    <a:pt x="30207" y="43112"/>
                    <a:pt x="30570" y="44120"/>
                    <a:pt x="30893" y="45007"/>
                  </a:cubicBezTo>
                  <a:cubicBezTo>
                    <a:pt x="31457" y="46540"/>
                    <a:pt x="30368" y="48597"/>
                    <a:pt x="31336" y="49847"/>
                  </a:cubicBezTo>
                  <a:cubicBezTo>
                    <a:pt x="31538" y="50129"/>
                    <a:pt x="31820" y="50331"/>
                    <a:pt x="31982" y="50573"/>
                  </a:cubicBezTo>
                  <a:cubicBezTo>
                    <a:pt x="32264" y="50936"/>
                    <a:pt x="32345" y="51420"/>
                    <a:pt x="32264" y="51863"/>
                  </a:cubicBezTo>
                  <a:cubicBezTo>
                    <a:pt x="32103" y="52226"/>
                    <a:pt x="32022" y="52630"/>
                    <a:pt x="31941" y="53073"/>
                  </a:cubicBezTo>
                  <a:cubicBezTo>
                    <a:pt x="31861" y="54606"/>
                    <a:pt x="37547" y="54081"/>
                    <a:pt x="38797" y="54364"/>
                  </a:cubicBezTo>
                  <a:cubicBezTo>
                    <a:pt x="39039" y="54444"/>
                    <a:pt x="39281" y="54485"/>
                    <a:pt x="39563" y="54485"/>
                  </a:cubicBezTo>
                  <a:cubicBezTo>
                    <a:pt x="39765" y="54444"/>
                    <a:pt x="39967" y="54444"/>
                    <a:pt x="40209" y="54485"/>
                  </a:cubicBezTo>
                  <a:cubicBezTo>
                    <a:pt x="40451" y="54565"/>
                    <a:pt x="40693" y="54767"/>
                    <a:pt x="40814" y="54969"/>
                  </a:cubicBezTo>
                  <a:cubicBezTo>
                    <a:pt x="42024" y="56259"/>
                    <a:pt x="43919" y="56703"/>
                    <a:pt x="45573" y="56057"/>
                  </a:cubicBezTo>
                  <a:cubicBezTo>
                    <a:pt x="45653" y="55574"/>
                    <a:pt x="46379" y="55493"/>
                    <a:pt x="46742" y="55816"/>
                  </a:cubicBezTo>
                  <a:cubicBezTo>
                    <a:pt x="47065" y="56219"/>
                    <a:pt x="47226" y="56743"/>
                    <a:pt x="47105" y="57227"/>
                  </a:cubicBezTo>
                  <a:lnTo>
                    <a:pt x="49081" y="57267"/>
                  </a:lnTo>
                  <a:cubicBezTo>
                    <a:pt x="49121" y="57590"/>
                    <a:pt x="49202" y="57913"/>
                    <a:pt x="49283" y="58235"/>
                  </a:cubicBezTo>
                  <a:lnTo>
                    <a:pt x="50735" y="58437"/>
                  </a:lnTo>
                  <a:cubicBezTo>
                    <a:pt x="50452" y="59647"/>
                    <a:pt x="51420" y="60857"/>
                    <a:pt x="52711" y="60776"/>
                  </a:cubicBezTo>
                  <a:cubicBezTo>
                    <a:pt x="53396" y="60050"/>
                    <a:pt x="53679" y="59002"/>
                    <a:pt x="53437" y="58034"/>
                  </a:cubicBezTo>
                  <a:cubicBezTo>
                    <a:pt x="51783" y="57751"/>
                    <a:pt x="50573" y="56259"/>
                    <a:pt x="50210" y="54646"/>
                  </a:cubicBezTo>
                  <a:cubicBezTo>
                    <a:pt x="49807" y="53033"/>
                    <a:pt x="50049" y="51339"/>
                    <a:pt x="50291" y="49685"/>
                  </a:cubicBezTo>
                  <a:cubicBezTo>
                    <a:pt x="50170" y="50411"/>
                    <a:pt x="48476" y="49565"/>
                    <a:pt x="49404" y="47951"/>
                  </a:cubicBezTo>
                  <a:cubicBezTo>
                    <a:pt x="50372" y="46379"/>
                    <a:pt x="52751" y="45733"/>
                    <a:pt x="54405" y="46217"/>
                  </a:cubicBezTo>
                  <a:cubicBezTo>
                    <a:pt x="54808" y="46338"/>
                    <a:pt x="55332" y="46540"/>
                    <a:pt x="55695" y="46298"/>
                  </a:cubicBezTo>
                  <a:cubicBezTo>
                    <a:pt x="56421" y="45854"/>
                    <a:pt x="55897" y="44806"/>
                    <a:pt x="55413" y="44160"/>
                  </a:cubicBezTo>
                  <a:cubicBezTo>
                    <a:pt x="54042" y="42346"/>
                    <a:pt x="53517" y="40087"/>
                    <a:pt x="52953" y="37869"/>
                  </a:cubicBezTo>
                  <a:cubicBezTo>
                    <a:pt x="52509" y="36337"/>
                    <a:pt x="52267" y="34723"/>
                    <a:pt x="52227" y="33110"/>
                  </a:cubicBezTo>
                  <a:cubicBezTo>
                    <a:pt x="52227" y="31981"/>
                    <a:pt x="52428" y="30731"/>
                    <a:pt x="51824" y="29803"/>
                  </a:cubicBezTo>
                  <a:cubicBezTo>
                    <a:pt x="51541" y="29440"/>
                    <a:pt x="51178" y="29077"/>
                    <a:pt x="51219" y="28634"/>
                  </a:cubicBezTo>
                  <a:cubicBezTo>
                    <a:pt x="51259" y="28190"/>
                    <a:pt x="51783" y="27867"/>
                    <a:pt x="52146" y="27545"/>
                  </a:cubicBezTo>
                  <a:cubicBezTo>
                    <a:pt x="53800" y="26214"/>
                    <a:pt x="53316" y="23633"/>
                    <a:pt x="53800" y="21536"/>
                  </a:cubicBezTo>
                  <a:cubicBezTo>
                    <a:pt x="54122" y="20205"/>
                    <a:pt x="54969" y="18995"/>
                    <a:pt x="56098" y="18188"/>
                  </a:cubicBezTo>
                  <a:cubicBezTo>
                    <a:pt x="56986" y="17584"/>
                    <a:pt x="58196" y="16817"/>
                    <a:pt x="57873" y="15769"/>
                  </a:cubicBezTo>
                  <a:cubicBezTo>
                    <a:pt x="57752" y="15285"/>
                    <a:pt x="57228" y="14962"/>
                    <a:pt x="56905" y="14559"/>
                  </a:cubicBezTo>
                  <a:cubicBezTo>
                    <a:pt x="55856" y="13147"/>
                    <a:pt x="57066" y="11171"/>
                    <a:pt x="57026" y="9437"/>
                  </a:cubicBezTo>
                  <a:cubicBezTo>
                    <a:pt x="56905" y="8147"/>
                    <a:pt x="56219" y="6937"/>
                    <a:pt x="55171" y="6170"/>
                  </a:cubicBezTo>
                  <a:cubicBezTo>
                    <a:pt x="54122" y="5444"/>
                    <a:pt x="52953" y="4840"/>
                    <a:pt x="51743" y="4436"/>
                  </a:cubicBezTo>
                  <a:cubicBezTo>
                    <a:pt x="48839" y="3388"/>
                    <a:pt x="45935" y="2420"/>
                    <a:pt x="42951" y="1613"/>
                  </a:cubicBezTo>
                  <a:cubicBezTo>
                    <a:pt x="39765" y="726"/>
                    <a:pt x="36377" y="0"/>
                    <a:pt x="33151" y="847"/>
                  </a:cubicBezTo>
                  <a:cubicBezTo>
                    <a:pt x="29320" y="1855"/>
                    <a:pt x="26416" y="4961"/>
                    <a:pt x="23109" y="7219"/>
                  </a:cubicBezTo>
                  <a:cubicBezTo>
                    <a:pt x="18512" y="10445"/>
                    <a:pt x="12987" y="12139"/>
                    <a:pt x="7502" y="13430"/>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97;p17">
              <a:extLst>
                <a:ext uri="{FF2B5EF4-FFF2-40B4-BE49-F238E27FC236}">
                  <a16:creationId xmlns:a16="http://schemas.microsoft.com/office/drawing/2014/main" id="{B69F1D12-6DB9-F9F8-C8E8-D5751BFD6081}"/>
                </a:ext>
              </a:extLst>
            </p:cNvPr>
            <p:cNvSpPr/>
            <p:nvPr/>
          </p:nvSpPr>
          <p:spPr>
            <a:xfrm>
              <a:off x="3301325" y="1945050"/>
              <a:ext cx="1308700" cy="847925"/>
            </a:xfrm>
            <a:custGeom>
              <a:avLst/>
              <a:gdLst/>
              <a:ahLst/>
              <a:cxnLst/>
              <a:rect l="l" t="t" r="r" b="b"/>
              <a:pathLst>
                <a:path w="52348" h="33917" extrusionOk="0">
                  <a:moveTo>
                    <a:pt x="14801" y="0"/>
                  </a:moveTo>
                  <a:lnTo>
                    <a:pt x="0" y="21859"/>
                  </a:lnTo>
                  <a:lnTo>
                    <a:pt x="16132" y="33917"/>
                  </a:lnTo>
                  <a:cubicBezTo>
                    <a:pt x="16737" y="33473"/>
                    <a:pt x="17181" y="32868"/>
                    <a:pt x="17342" y="32142"/>
                  </a:cubicBezTo>
                  <a:cubicBezTo>
                    <a:pt x="17544" y="31134"/>
                    <a:pt x="17786" y="30207"/>
                    <a:pt x="18108" y="29239"/>
                  </a:cubicBezTo>
                  <a:cubicBezTo>
                    <a:pt x="18471" y="29319"/>
                    <a:pt x="18844" y="29360"/>
                    <a:pt x="19222" y="29360"/>
                  </a:cubicBezTo>
                  <a:cubicBezTo>
                    <a:pt x="19600" y="29360"/>
                    <a:pt x="19984" y="29319"/>
                    <a:pt x="20367" y="29239"/>
                  </a:cubicBezTo>
                  <a:cubicBezTo>
                    <a:pt x="21011" y="29034"/>
                    <a:pt x="20953" y="28892"/>
                    <a:pt x="21276" y="28892"/>
                  </a:cubicBezTo>
                  <a:cubicBezTo>
                    <a:pt x="21397" y="28892"/>
                    <a:pt x="21572" y="28912"/>
                    <a:pt x="21859" y="28956"/>
                  </a:cubicBezTo>
                  <a:cubicBezTo>
                    <a:pt x="22556" y="29060"/>
                    <a:pt x="22988" y="29460"/>
                    <a:pt x="23252" y="29460"/>
                  </a:cubicBezTo>
                  <a:cubicBezTo>
                    <a:pt x="23400" y="29460"/>
                    <a:pt x="23495" y="29334"/>
                    <a:pt x="23553" y="28956"/>
                  </a:cubicBezTo>
                  <a:cubicBezTo>
                    <a:pt x="23674" y="27908"/>
                    <a:pt x="22786" y="27747"/>
                    <a:pt x="23553" y="26980"/>
                  </a:cubicBezTo>
                  <a:cubicBezTo>
                    <a:pt x="24279" y="26254"/>
                    <a:pt x="24884" y="25327"/>
                    <a:pt x="25650" y="25045"/>
                  </a:cubicBezTo>
                  <a:cubicBezTo>
                    <a:pt x="26179" y="24822"/>
                    <a:pt x="26189" y="24464"/>
                    <a:pt x="26450" y="24464"/>
                  </a:cubicBezTo>
                  <a:cubicBezTo>
                    <a:pt x="26567" y="24464"/>
                    <a:pt x="26735" y="24535"/>
                    <a:pt x="27021" y="24722"/>
                  </a:cubicBezTo>
                  <a:cubicBezTo>
                    <a:pt x="27908" y="25327"/>
                    <a:pt x="28513" y="25166"/>
                    <a:pt x="29118" y="26093"/>
                  </a:cubicBezTo>
                  <a:cubicBezTo>
                    <a:pt x="29590" y="26785"/>
                    <a:pt x="29866" y="27036"/>
                    <a:pt x="30270" y="27036"/>
                  </a:cubicBezTo>
                  <a:cubicBezTo>
                    <a:pt x="30384" y="27036"/>
                    <a:pt x="30509" y="27016"/>
                    <a:pt x="30651" y="26980"/>
                  </a:cubicBezTo>
                  <a:cubicBezTo>
                    <a:pt x="30752" y="26960"/>
                    <a:pt x="30850" y="26951"/>
                    <a:pt x="30944" y="26951"/>
                  </a:cubicBezTo>
                  <a:cubicBezTo>
                    <a:pt x="31410" y="26951"/>
                    <a:pt x="31801" y="27169"/>
                    <a:pt x="32304" y="27303"/>
                  </a:cubicBezTo>
                  <a:cubicBezTo>
                    <a:pt x="32949" y="27464"/>
                    <a:pt x="33595" y="27545"/>
                    <a:pt x="34240" y="27585"/>
                  </a:cubicBezTo>
                  <a:cubicBezTo>
                    <a:pt x="34681" y="27585"/>
                    <a:pt x="34954" y="25713"/>
                    <a:pt x="35578" y="25713"/>
                  </a:cubicBezTo>
                  <a:cubicBezTo>
                    <a:pt x="35639" y="25713"/>
                    <a:pt x="35704" y="25731"/>
                    <a:pt x="35772" y="25770"/>
                  </a:cubicBezTo>
                  <a:cubicBezTo>
                    <a:pt x="36213" y="26049"/>
                    <a:pt x="36800" y="26207"/>
                    <a:pt x="37304" y="26207"/>
                  </a:cubicBezTo>
                  <a:cubicBezTo>
                    <a:pt x="37676" y="26207"/>
                    <a:pt x="38004" y="26120"/>
                    <a:pt x="38192" y="25932"/>
                  </a:cubicBezTo>
                  <a:cubicBezTo>
                    <a:pt x="38595" y="25367"/>
                    <a:pt x="39281" y="24964"/>
                    <a:pt x="40007" y="24883"/>
                  </a:cubicBezTo>
                  <a:cubicBezTo>
                    <a:pt x="40083" y="24871"/>
                    <a:pt x="40160" y="24866"/>
                    <a:pt x="40236" y="24866"/>
                  </a:cubicBezTo>
                  <a:cubicBezTo>
                    <a:pt x="40968" y="24866"/>
                    <a:pt x="41690" y="25355"/>
                    <a:pt x="42306" y="25355"/>
                  </a:cubicBezTo>
                  <a:cubicBezTo>
                    <a:pt x="42506" y="25355"/>
                    <a:pt x="42696" y="25303"/>
                    <a:pt x="42870" y="25166"/>
                  </a:cubicBezTo>
                  <a:cubicBezTo>
                    <a:pt x="43460" y="24674"/>
                    <a:pt x="43172" y="23997"/>
                    <a:pt x="43949" y="23997"/>
                  </a:cubicBezTo>
                  <a:cubicBezTo>
                    <a:pt x="44129" y="23997"/>
                    <a:pt x="44366" y="24034"/>
                    <a:pt x="44685" y="24117"/>
                  </a:cubicBezTo>
                  <a:cubicBezTo>
                    <a:pt x="45892" y="24470"/>
                    <a:pt x="47249" y="25446"/>
                    <a:pt x="48051" y="25446"/>
                  </a:cubicBezTo>
                  <a:cubicBezTo>
                    <a:pt x="48348" y="25446"/>
                    <a:pt x="48569" y="25313"/>
                    <a:pt x="48678" y="24964"/>
                  </a:cubicBezTo>
                  <a:cubicBezTo>
                    <a:pt x="49041" y="23673"/>
                    <a:pt x="52348" y="16414"/>
                    <a:pt x="50855" y="14761"/>
                  </a:cubicBezTo>
                  <a:cubicBezTo>
                    <a:pt x="49363" y="13107"/>
                    <a:pt x="41055" y="3025"/>
                    <a:pt x="41055" y="3025"/>
                  </a:cubicBezTo>
                  <a:lnTo>
                    <a:pt x="14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98;p17">
              <a:extLst>
                <a:ext uri="{FF2B5EF4-FFF2-40B4-BE49-F238E27FC236}">
                  <a16:creationId xmlns:a16="http://schemas.microsoft.com/office/drawing/2014/main" id="{58BE7A65-D544-72FA-8C8D-785489BE577B}"/>
                </a:ext>
              </a:extLst>
            </p:cNvPr>
            <p:cNvSpPr/>
            <p:nvPr/>
          </p:nvSpPr>
          <p:spPr>
            <a:xfrm>
              <a:off x="3301325" y="1945050"/>
              <a:ext cx="1308700" cy="847925"/>
            </a:xfrm>
            <a:custGeom>
              <a:avLst/>
              <a:gdLst/>
              <a:ahLst/>
              <a:cxnLst/>
              <a:rect l="l" t="t" r="r" b="b"/>
              <a:pathLst>
                <a:path w="52348" h="33917" fill="none" extrusionOk="0">
                  <a:moveTo>
                    <a:pt x="16132" y="33917"/>
                  </a:moveTo>
                  <a:cubicBezTo>
                    <a:pt x="16737" y="33473"/>
                    <a:pt x="17181" y="32868"/>
                    <a:pt x="17342" y="32142"/>
                  </a:cubicBezTo>
                  <a:cubicBezTo>
                    <a:pt x="17544" y="31134"/>
                    <a:pt x="17786" y="30207"/>
                    <a:pt x="18108" y="29239"/>
                  </a:cubicBezTo>
                  <a:cubicBezTo>
                    <a:pt x="18834" y="29400"/>
                    <a:pt x="19600" y="29400"/>
                    <a:pt x="20367" y="29239"/>
                  </a:cubicBezTo>
                  <a:cubicBezTo>
                    <a:pt x="21254" y="28956"/>
                    <a:pt x="20810" y="28795"/>
                    <a:pt x="21859" y="28956"/>
                  </a:cubicBezTo>
                  <a:cubicBezTo>
                    <a:pt x="22948" y="29118"/>
                    <a:pt x="23391" y="30005"/>
                    <a:pt x="23553" y="28956"/>
                  </a:cubicBezTo>
                  <a:cubicBezTo>
                    <a:pt x="23674" y="27908"/>
                    <a:pt x="22786" y="27747"/>
                    <a:pt x="23553" y="26980"/>
                  </a:cubicBezTo>
                  <a:cubicBezTo>
                    <a:pt x="24279" y="26254"/>
                    <a:pt x="24884" y="25327"/>
                    <a:pt x="25650" y="25045"/>
                  </a:cubicBezTo>
                  <a:cubicBezTo>
                    <a:pt x="26416" y="24722"/>
                    <a:pt x="26093" y="24117"/>
                    <a:pt x="27021" y="24722"/>
                  </a:cubicBezTo>
                  <a:cubicBezTo>
                    <a:pt x="27908" y="25327"/>
                    <a:pt x="28513" y="25166"/>
                    <a:pt x="29118" y="26093"/>
                  </a:cubicBezTo>
                  <a:cubicBezTo>
                    <a:pt x="29723" y="26980"/>
                    <a:pt x="30005" y="27142"/>
                    <a:pt x="30651" y="26980"/>
                  </a:cubicBezTo>
                  <a:cubicBezTo>
                    <a:pt x="31256" y="26859"/>
                    <a:pt x="31699" y="27142"/>
                    <a:pt x="32304" y="27303"/>
                  </a:cubicBezTo>
                  <a:cubicBezTo>
                    <a:pt x="32949" y="27464"/>
                    <a:pt x="33595" y="27545"/>
                    <a:pt x="34240" y="27585"/>
                  </a:cubicBezTo>
                  <a:cubicBezTo>
                    <a:pt x="34724" y="27585"/>
                    <a:pt x="35006" y="25327"/>
                    <a:pt x="35772" y="25770"/>
                  </a:cubicBezTo>
                  <a:cubicBezTo>
                    <a:pt x="36539" y="26254"/>
                    <a:pt x="37749" y="26375"/>
                    <a:pt x="38192" y="25932"/>
                  </a:cubicBezTo>
                  <a:cubicBezTo>
                    <a:pt x="38595" y="25367"/>
                    <a:pt x="39281" y="24964"/>
                    <a:pt x="40007" y="24883"/>
                  </a:cubicBezTo>
                  <a:cubicBezTo>
                    <a:pt x="41055" y="24722"/>
                    <a:pt x="42104" y="25770"/>
                    <a:pt x="42870" y="25166"/>
                  </a:cubicBezTo>
                  <a:cubicBezTo>
                    <a:pt x="43596" y="24561"/>
                    <a:pt x="42991" y="23673"/>
                    <a:pt x="44685" y="24117"/>
                  </a:cubicBezTo>
                  <a:cubicBezTo>
                    <a:pt x="46339" y="24601"/>
                    <a:pt x="48274" y="26254"/>
                    <a:pt x="48678" y="24964"/>
                  </a:cubicBezTo>
                  <a:cubicBezTo>
                    <a:pt x="49041" y="23673"/>
                    <a:pt x="52348" y="16414"/>
                    <a:pt x="50855" y="14761"/>
                  </a:cubicBezTo>
                  <a:cubicBezTo>
                    <a:pt x="49363" y="13107"/>
                    <a:pt x="41055" y="3025"/>
                    <a:pt x="41055" y="3025"/>
                  </a:cubicBezTo>
                  <a:lnTo>
                    <a:pt x="14801" y="0"/>
                  </a:lnTo>
                  <a:lnTo>
                    <a:pt x="0" y="21859"/>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99;p17">
              <a:extLst>
                <a:ext uri="{FF2B5EF4-FFF2-40B4-BE49-F238E27FC236}">
                  <a16:creationId xmlns:a16="http://schemas.microsoft.com/office/drawing/2014/main" id="{1FAF4B4A-A4C6-BFB1-FAA4-DB7311492534}"/>
                </a:ext>
              </a:extLst>
            </p:cNvPr>
            <p:cNvSpPr/>
            <p:nvPr/>
          </p:nvSpPr>
          <p:spPr>
            <a:xfrm>
              <a:off x="2134800" y="1956550"/>
              <a:ext cx="521275" cy="642200"/>
            </a:xfrm>
            <a:custGeom>
              <a:avLst/>
              <a:gdLst/>
              <a:ahLst/>
              <a:cxnLst/>
              <a:rect l="l" t="t" r="r" b="b"/>
              <a:pathLst>
                <a:path w="20851" h="25688" extrusionOk="0">
                  <a:moveTo>
                    <a:pt x="12345" y="0"/>
                  </a:moveTo>
                  <a:cubicBezTo>
                    <a:pt x="12063" y="0"/>
                    <a:pt x="11767" y="8"/>
                    <a:pt x="11454" y="24"/>
                  </a:cubicBezTo>
                  <a:cubicBezTo>
                    <a:pt x="3630" y="387"/>
                    <a:pt x="1" y="12929"/>
                    <a:pt x="1" y="12929"/>
                  </a:cubicBezTo>
                  <a:lnTo>
                    <a:pt x="1695" y="24625"/>
                  </a:lnTo>
                  <a:cubicBezTo>
                    <a:pt x="2299" y="24544"/>
                    <a:pt x="2904" y="24504"/>
                    <a:pt x="3509" y="24464"/>
                  </a:cubicBezTo>
                  <a:cubicBezTo>
                    <a:pt x="3993" y="24423"/>
                    <a:pt x="4477" y="24383"/>
                    <a:pt x="4921" y="24343"/>
                  </a:cubicBezTo>
                  <a:cubicBezTo>
                    <a:pt x="5071" y="24336"/>
                    <a:pt x="5222" y="24333"/>
                    <a:pt x="5372" y="24333"/>
                  </a:cubicBezTo>
                  <a:cubicBezTo>
                    <a:pt x="6148" y="24333"/>
                    <a:pt x="6920" y="24422"/>
                    <a:pt x="7663" y="24625"/>
                  </a:cubicBezTo>
                  <a:lnTo>
                    <a:pt x="8389" y="24786"/>
                  </a:lnTo>
                  <a:lnTo>
                    <a:pt x="8913" y="24867"/>
                  </a:lnTo>
                  <a:cubicBezTo>
                    <a:pt x="9438" y="24907"/>
                    <a:pt x="10002" y="25068"/>
                    <a:pt x="10446" y="25391"/>
                  </a:cubicBezTo>
                  <a:cubicBezTo>
                    <a:pt x="10672" y="25589"/>
                    <a:pt x="10937" y="25688"/>
                    <a:pt x="11214" y="25688"/>
                  </a:cubicBezTo>
                  <a:cubicBezTo>
                    <a:pt x="11333" y="25688"/>
                    <a:pt x="11454" y="25669"/>
                    <a:pt x="11575" y="25633"/>
                  </a:cubicBezTo>
                  <a:lnTo>
                    <a:pt x="11656" y="25633"/>
                  </a:lnTo>
                  <a:cubicBezTo>
                    <a:pt x="11978" y="25552"/>
                    <a:pt x="12261" y="25391"/>
                    <a:pt x="12503" y="25189"/>
                  </a:cubicBezTo>
                  <a:cubicBezTo>
                    <a:pt x="12664" y="25028"/>
                    <a:pt x="12866" y="24948"/>
                    <a:pt x="13108" y="24867"/>
                  </a:cubicBezTo>
                  <a:cubicBezTo>
                    <a:pt x="14116" y="24746"/>
                    <a:pt x="15084" y="24423"/>
                    <a:pt x="15971" y="23980"/>
                  </a:cubicBezTo>
                  <a:lnTo>
                    <a:pt x="16092" y="23899"/>
                  </a:lnTo>
                  <a:cubicBezTo>
                    <a:pt x="17017" y="23365"/>
                    <a:pt x="17942" y="22863"/>
                    <a:pt x="18978" y="22863"/>
                  </a:cubicBezTo>
                  <a:cubicBezTo>
                    <a:pt x="19117" y="22863"/>
                    <a:pt x="19257" y="22872"/>
                    <a:pt x="19399" y="22891"/>
                  </a:cubicBezTo>
                  <a:cubicBezTo>
                    <a:pt x="19484" y="22917"/>
                    <a:pt x="19569" y="22929"/>
                    <a:pt x="19652" y="22929"/>
                  </a:cubicBezTo>
                  <a:cubicBezTo>
                    <a:pt x="20080" y="22929"/>
                    <a:pt x="20454" y="22598"/>
                    <a:pt x="20488" y="22124"/>
                  </a:cubicBezTo>
                  <a:cubicBezTo>
                    <a:pt x="20528" y="22003"/>
                    <a:pt x="20609" y="21842"/>
                    <a:pt x="20649" y="21842"/>
                  </a:cubicBezTo>
                  <a:cubicBezTo>
                    <a:pt x="20690" y="21862"/>
                    <a:pt x="20720" y="21872"/>
                    <a:pt x="20750" y="21872"/>
                  </a:cubicBezTo>
                  <a:cubicBezTo>
                    <a:pt x="20780" y="21872"/>
                    <a:pt x="20811" y="21862"/>
                    <a:pt x="20851" y="21842"/>
                  </a:cubicBezTo>
                  <a:lnTo>
                    <a:pt x="20327" y="20552"/>
                  </a:lnTo>
                  <a:cubicBezTo>
                    <a:pt x="20327" y="20552"/>
                    <a:pt x="18310" y="19140"/>
                    <a:pt x="18915" y="17930"/>
                  </a:cubicBezTo>
                  <a:cubicBezTo>
                    <a:pt x="19520" y="16720"/>
                    <a:pt x="18512" y="16317"/>
                    <a:pt x="18915" y="15107"/>
                  </a:cubicBezTo>
                  <a:cubicBezTo>
                    <a:pt x="19318" y="13897"/>
                    <a:pt x="17907" y="13292"/>
                    <a:pt x="18713" y="12486"/>
                  </a:cubicBezTo>
                  <a:cubicBezTo>
                    <a:pt x="19520" y="11679"/>
                    <a:pt x="18512" y="10913"/>
                    <a:pt x="18512" y="9703"/>
                  </a:cubicBezTo>
                  <a:cubicBezTo>
                    <a:pt x="18512" y="8453"/>
                    <a:pt x="18229" y="7203"/>
                    <a:pt x="17705" y="6073"/>
                  </a:cubicBezTo>
                  <a:cubicBezTo>
                    <a:pt x="17124" y="4524"/>
                    <a:pt x="19147" y="0"/>
                    <a:pt x="12345"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800;p17">
              <a:extLst>
                <a:ext uri="{FF2B5EF4-FFF2-40B4-BE49-F238E27FC236}">
                  <a16:creationId xmlns:a16="http://schemas.microsoft.com/office/drawing/2014/main" id="{277785CE-C7C1-3362-EA70-C50EA04FC6AF}"/>
                </a:ext>
              </a:extLst>
            </p:cNvPr>
            <p:cNvSpPr/>
            <p:nvPr/>
          </p:nvSpPr>
          <p:spPr>
            <a:xfrm>
              <a:off x="1727475" y="2121475"/>
              <a:ext cx="375100" cy="505050"/>
            </a:xfrm>
            <a:custGeom>
              <a:avLst/>
              <a:gdLst/>
              <a:ahLst/>
              <a:cxnLst/>
              <a:rect l="l" t="t" r="r" b="b"/>
              <a:pathLst>
                <a:path w="15004" h="20202" extrusionOk="0">
                  <a:moveTo>
                    <a:pt x="12583" y="1"/>
                  </a:moveTo>
                  <a:lnTo>
                    <a:pt x="4881" y="6655"/>
                  </a:lnTo>
                  <a:cubicBezTo>
                    <a:pt x="5042" y="7058"/>
                    <a:pt x="4840" y="7542"/>
                    <a:pt x="4397" y="7704"/>
                  </a:cubicBezTo>
                  <a:cubicBezTo>
                    <a:pt x="3671" y="8026"/>
                    <a:pt x="3509" y="8309"/>
                    <a:pt x="2904" y="9518"/>
                  </a:cubicBezTo>
                  <a:cubicBezTo>
                    <a:pt x="2380" y="10527"/>
                    <a:pt x="243" y="9397"/>
                    <a:pt x="1" y="11696"/>
                  </a:cubicBezTo>
                  <a:cubicBezTo>
                    <a:pt x="122" y="11817"/>
                    <a:pt x="243" y="11938"/>
                    <a:pt x="323" y="12059"/>
                  </a:cubicBezTo>
                  <a:cubicBezTo>
                    <a:pt x="848" y="12704"/>
                    <a:pt x="1493" y="13229"/>
                    <a:pt x="2259" y="13592"/>
                  </a:cubicBezTo>
                  <a:cubicBezTo>
                    <a:pt x="2259" y="14035"/>
                    <a:pt x="2542" y="14358"/>
                    <a:pt x="3187" y="14479"/>
                  </a:cubicBezTo>
                  <a:cubicBezTo>
                    <a:pt x="3590" y="14600"/>
                    <a:pt x="3953" y="14802"/>
                    <a:pt x="4235" y="15124"/>
                  </a:cubicBezTo>
                  <a:cubicBezTo>
                    <a:pt x="4356" y="15245"/>
                    <a:pt x="4477" y="15366"/>
                    <a:pt x="4598" y="15487"/>
                  </a:cubicBezTo>
                  <a:cubicBezTo>
                    <a:pt x="5002" y="15810"/>
                    <a:pt x="5365" y="16173"/>
                    <a:pt x="5687" y="16536"/>
                  </a:cubicBezTo>
                  <a:cubicBezTo>
                    <a:pt x="6090" y="17060"/>
                    <a:pt x="6574" y="17544"/>
                    <a:pt x="7139" y="17947"/>
                  </a:cubicBezTo>
                  <a:cubicBezTo>
                    <a:pt x="7986" y="18471"/>
                    <a:pt x="8873" y="18955"/>
                    <a:pt x="9760" y="19359"/>
                  </a:cubicBezTo>
                  <a:cubicBezTo>
                    <a:pt x="10285" y="19601"/>
                    <a:pt x="10769" y="19843"/>
                    <a:pt x="11293" y="20085"/>
                  </a:cubicBezTo>
                  <a:cubicBezTo>
                    <a:pt x="11464" y="20161"/>
                    <a:pt x="11663" y="20201"/>
                    <a:pt x="11862" y="20201"/>
                  </a:cubicBezTo>
                  <a:cubicBezTo>
                    <a:pt x="12086" y="20201"/>
                    <a:pt x="12311" y="20151"/>
                    <a:pt x="12503" y="20044"/>
                  </a:cubicBezTo>
                  <a:lnTo>
                    <a:pt x="13027" y="19802"/>
                  </a:lnTo>
                  <a:cubicBezTo>
                    <a:pt x="13592" y="19480"/>
                    <a:pt x="14156" y="19238"/>
                    <a:pt x="14761" y="19036"/>
                  </a:cubicBezTo>
                  <a:lnTo>
                    <a:pt x="14923" y="18996"/>
                  </a:lnTo>
                  <a:lnTo>
                    <a:pt x="15003" y="17060"/>
                  </a:lnTo>
                  <a:lnTo>
                    <a:pt x="12583"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801;p17">
              <a:extLst>
                <a:ext uri="{FF2B5EF4-FFF2-40B4-BE49-F238E27FC236}">
                  <a16:creationId xmlns:a16="http://schemas.microsoft.com/office/drawing/2014/main" id="{98D2D668-7D6B-2BD7-BDE1-CFF942BEA26D}"/>
                </a:ext>
              </a:extLst>
            </p:cNvPr>
            <p:cNvSpPr/>
            <p:nvPr/>
          </p:nvSpPr>
          <p:spPr>
            <a:xfrm>
              <a:off x="1897875" y="2005175"/>
              <a:ext cx="509175" cy="621500"/>
            </a:xfrm>
            <a:custGeom>
              <a:avLst/>
              <a:gdLst/>
              <a:ahLst/>
              <a:cxnLst/>
              <a:rect l="l" t="t" r="r" b="b"/>
              <a:pathLst>
                <a:path w="20367" h="24860" extrusionOk="0">
                  <a:moveTo>
                    <a:pt x="5898" y="1"/>
                  </a:moveTo>
                  <a:cubicBezTo>
                    <a:pt x="4382" y="1"/>
                    <a:pt x="3045" y="196"/>
                    <a:pt x="2138" y="580"/>
                  </a:cubicBezTo>
                  <a:cubicBezTo>
                    <a:pt x="0" y="1467"/>
                    <a:pt x="0" y="3282"/>
                    <a:pt x="0" y="3282"/>
                  </a:cubicBezTo>
                  <a:lnTo>
                    <a:pt x="2581" y="12840"/>
                  </a:lnTo>
                  <a:cubicBezTo>
                    <a:pt x="2743" y="13404"/>
                    <a:pt x="3509" y="13888"/>
                    <a:pt x="3348" y="15542"/>
                  </a:cubicBezTo>
                  <a:cubicBezTo>
                    <a:pt x="3186" y="17195"/>
                    <a:pt x="1533" y="18405"/>
                    <a:pt x="2743" y="18405"/>
                  </a:cubicBezTo>
                  <a:cubicBezTo>
                    <a:pt x="3348" y="18405"/>
                    <a:pt x="3721" y="18294"/>
                    <a:pt x="3998" y="18294"/>
                  </a:cubicBezTo>
                  <a:cubicBezTo>
                    <a:pt x="4275" y="18294"/>
                    <a:pt x="4457" y="18405"/>
                    <a:pt x="4679" y="18849"/>
                  </a:cubicBezTo>
                  <a:cubicBezTo>
                    <a:pt x="5163" y="19776"/>
                    <a:pt x="5606" y="19454"/>
                    <a:pt x="5163" y="21712"/>
                  </a:cubicBezTo>
                  <a:cubicBezTo>
                    <a:pt x="4961" y="22640"/>
                    <a:pt x="4638" y="23769"/>
                    <a:pt x="4558" y="24777"/>
                  </a:cubicBezTo>
                  <a:cubicBezTo>
                    <a:pt x="4716" y="24830"/>
                    <a:pt x="4882" y="24860"/>
                    <a:pt x="5049" y="24860"/>
                  </a:cubicBezTo>
                  <a:cubicBezTo>
                    <a:pt x="5265" y="24860"/>
                    <a:pt x="5482" y="24810"/>
                    <a:pt x="5687" y="24696"/>
                  </a:cubicBezTo>
                  <a:lnTo>
                    <a:pt x="6171" y="24454"/>
                  </a:lnTo>
                  <a:cubicBezTo>
                    <a:pt x="6735" y="24172"/>
                    <a:pt x="7340" y="23890"/>
                    <a:pt x="7945" y="23728"/>
                  </a:cubicBezTo>
                  <a:cubicBezTo>
                    <a:pt x="8308" y="23607"/>
                    <a:pt x="8671" y="23446"/>
                    <a:pt x="8994" y="23285"/>
                  </a:cubicBezTo>
                  <a:cubicBezTo>
                    <a:pt x="9357" y="23083"/>
                    <a:pt x="9760" y="22962"/>
                    <a:pt x="10163" y="22841"/>
                  </a:cubicBezTo>
                  <a:cubicBezTo>
                    <a:pt x="11091" y="22680"/>
                    <a:pt x="12059" y="22559"/>
                    <a:pt x="12986" y="22519"/>
                  </a:cubicBezTo>
                  <a:cubicBezTo>
                    <a:pt x="13470" y="22478"/>
                    <a:pt x="13954" y="22438"/>
                    <a:pt x="14398" y="22398"/>
                  </a:cubicBezTo>
                  <a:cubicBezTo>
                    <a:pt x="14548" y="22391"/>
                    <a:pt x="14699" y="22388"/>
                    <a:pt x="14849" y="22388"/>
                  </a:cubicBezTo>
                  <a:cubicBezTo>
                    <a:pt x="15625" y="22388"/>
                    <a:pt x="16397" y="22477"/>
                    <a:pt x="17140" y="22680"/>
                  </a:cubicBezTo>
                  <a:lnTo>
                    <a:pt x="17866" y="22841"/>
                  </a:lnTo>
                  <a:cubicBezTo>
                    <a:pt x="17987" y="22882"/>
                    <a:pt x="18148" y="22882"/>
                    <a:pt x="18269" y="22922"/>
                  </a:cubicBezTo>
                  <a:cubicBezTo>
                    <a:pt x="18350" y="22398"/>
                    <a:pt x="18431" y="21914"/>
                    <a:pt x="18431" y="21389"/>
                  </a:cubicBezTo>
                  <a:cubicBezTo>
                    <a:pt x="18431" y="20220"/>
                    <a:pt x="16898" y="19292"/>
                    <a:pt x="17382" y="18082"/>
                  </a:cubicBezTo>
                  <a:cubicBezTo>
                    <a:pt x="17826" y="16913"/>
                    <a:pt x="17221" y="15542"/>
                    <a:pt x="18431" y="14009"/>
                  </a:cubicBezTo>
                  <a:cubicBezTo>
                    <a:pt x="19641" y="12517"/>
                    <a:pt x="20367" y="12678"/>
                    <a:pt x="18592" y="8605"/>
                  </a:cubicBezTo>
                  <a:cubicBezTo>
                    <a:pt x="16777" y="4532"/>
                    <a:pt x="15850" y="2273"/>
                    <a:pt x="12220" y="1023"/>
                  </a:cubicBezTo>
                  <a:cubicBezTo>
                    <a:pt x="10183" y="337"/>
                    <a:pt x="7887" y="1"/>
                    <a:pt x="5898"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802;p17">
              <a:extLst>
                <a:ext uri="{FF2B5EF4-FFF2-40B4-BE49-F238E27FC236}">
                  <a16:creationId xmlns:a16="http://schemas.microsoft.com/office/drawing/2014/main" id="{149A0D1F-9552-7458-7FC1-70043A493681}"/>
                </a:ext>
              </a:extLst>
            </p:cNvPr>
            <p:cNvSpPr/>
            <p:nvPr/>
          </p:nvSpPr>
          <p:spPr>
            <a:xfrm>
              <a:off x="1495600" y="2023675"/>
              <a:ext cx="421450" cy="399300"/>
            </a:xfrm>
            <a:custGeom>
              <a:avLst/>
              <a:gdLst/>
              <a:ahLst/>
              <a:cxnLst/>
              <a:rect l="l" t="t" r="r" b="b"/>
              <a:pathLst>
                <a:path w="16858" h="15972" extrusionOk="0">
                  <a:moveTo>
                    <a:pt x="11575" y="1"/>
                  </a:moveTo>
                  <a:lnTo>
                    <a:pt x="0" y="3348"/>
                  </a:lnTo>
                  <a:lnTo>
                    <a:pt x="40" y="3348"/>
                  </a:lnTo>
                  <a:cubicBezTo>
                    <a:pt x="202" y="3509"/>
                    <a:pt x="363" y="3671"/>
                    <a:pt x="403" y="3832"/>
                  </a:cubicBezTo>
                  <a:cubicBezTo>
                    <a:pt x="444" y="3993"/>
                    <a:pt x="524" y="4074"/>
                    <a:pt x="686" y="4114"/>
                  </a:cubicBezTo>
                  <a:cubicBezTo>
                    <a:pt x="720" y="4121"/>
                    <a:pt x="755" y="4125"/>
                    <a:pt x="789" y="4125"/>
                  </a:cubicBezTo>
                  <a:cubicBezTo>
                    <a:pt x="954" y="4125"/>
                    <a:pt x="1110" y="4046"/>
                    <a:pt x="1210" y="3913"/>
                  </a:cubicBezTo>
                  <a:lnTo>
                    <a:pt x="1250" y="3913"/>
                  </a:lnTo>
                  <a:cubicBezTo>
                    <a:pt x="1331" y="4155"/>
                    <a:pt x="1371" y="4437"/>
                    <a:pt x="1371" y="4719"/>
                  </a:cubicBezTo>
                  <a:cubicBezTo>
                    <a:pt x="1371" y="4840"/>
                    <a:pt x="1412" y="4961"/>
                    <a:pt x="1492" y="5002"/>
                  </a:cubicBezTo>
                  <a:lnTo>
                    <a:pt x="5364" y="7986"/>
                  </a:lnTo>
                  <a:cubicBezTo>
                    <a:pt x="5364" y="7986"/>
                    <a:pt x="5082" y="8228"/>
                    <a:pt x="4638" y="8591"/>
                  </a:cubicBezTo>
                  <a:cubicBezTo>
                    <a:pt x="4678" y="8672"/>
                    <a:pt x="4678" y="8752"/>
                    <a:pt x="4719" y="8833"/>
                  </a:cubicBezTo>
                  <a:lnTo>
                    <a:pt x="4840" y="9115"/>
                  </a:lnTo>
                  <a:cubicBezTo>
                    <a:pt x="4920" y="9317"/>
                    <a:pt x="4920" y="9559"/>
                    <a:pt x="4920" y="9801"/>
                  </a:cubicBezTo>
                  <a:cubicBezTo>
                    <a:pt x="4920" y="10083"/>
                    <a:pt x="4961" y="10365"/>
                    <a:pt x="5041" y="10607"/>
                  </a:cubicBezTo>
                  <a:cubicBezTo>
                    <a:pt x="4961" y="10648"/>
                    <a:pt x="4880" y="10728"/>
                    <a:pt x="4840" y="10809"/>
                  </a:cubicBezTo>
                  <a:cubicBezTo>
                    <a:pt x="4759" y="11011"/>
                    <a:pt x="4799" y="11253"/>
                    <a:pt x="4961" y="11414"/>
                  </a:cubicBezTo>
                  <a:cubicBezTo>
                    <a:pt x="5082" y="11495"/>
                    <a:pt x="5122" y="11575"/>
                    <a:pt x="4961" y="11979"/>
                  </a:cubicBezTo>
                  <a:lnTo>
                    <a:pt x="4638" y="12584"/>
                  </a:lnTo>
                  <a:lnTo>
                    <a:pt x="5324" y="12382"/>
                  </a:lnTo>
                  <a:cubicBezTo>
                    <a:pt x="5485" y="12301"/>
                    <a:pt x="5646" y="12261"/>
                    <a:pt x="5848" y="12221"/>
                  </a:cubicBezTo>
                  <a:lnTo>
                    <a:pt x="5848" y="12221"/>
                  </a:lnTo>
                  <a:cubicBezTo>
                    <a:pt x="5848" y="12342"/>
                    <a:pt x="5807" y="12463"/>
                    <a:pt x="5807" y="12543"/>
                  </a:cubicBezTo>
                  <a:cubicBezTo>
                    <a:pt x="5727" y="12705"/>
                    <a:pt x="5767" y="12866"/>
                    <a:pt x="5848" y="12987"/>
                  </a:cubicBezTo>
                  <a:cubicBezTo>
                    <a:pt x="5727" y="12987"/>
                    <a:pt x="5646" y="13027"/>
                    <a:pt x="5566" y="13067"/>
                  </a:cubicBezTo>
                  <a:lnTo>
                    <a:pt x="5324" y="13148"/>
                  </a:lnTo>
                  <a:lnTo>
                    <a:pt x="5404" y="13471"/>
                  </a:lnTo>
                  <a:cubicBezTo>
                    <a:pt x="5445" y="13672"/>
                    <a:pt x="5525" y="14076"/>
                    <a:pt x="5888" y="14116"/>
                  </a:cubicBezTo>
                  <a:cubicBezTo>
                    <a:pt x="6251" y="14156"/>
                    <a:pt x="6574" y="14277"/>
                    <a:pt x="6856" y="14479"/>
                  </a:cubicBezTo>
                  <a:cubicBezTo>
                    <a:pt x="7058" y="14600"/>
                    <a:pt x="7219" y="14721"/>
                    <a:pt x="7421" y="14802"/>
                  </a:cubicBezTo>
                  <a:lnTo>
                    <a:pt x="7945" y="15003"/>
                  </a:lnTo>
                  <a:cubicBezTo>
                    <a:pt x="8550" y="15165"/>
                    <a:pt x="9114" y="15487"/>
                    <a:pt x="9558" y="15971"/>
                  </a:cubicBezTo>
                  <a:cubicBezTo>
                    <a:pt x="11736" y="14963"/>
                    <a:pt x="16858" y="8147"/>
                    <a:pt x="16858" y="8147"/>
                  </a:cubicBezTo>
                  <a:lnTo>
                    <a:pt x="11575" y="1"/>
                  </a:ln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803;p17">
              <a:extLst>
                <a:ext uri="{FF2B5EF4-FFF2-40B4-BE49-F238E27FC236}">
                  <a16:creationId xmlns:a16="http://schemas.microsoft.com/office/drawing/2014/main" id="{B6970EA4-8FDA-3919-E614-F4D24D899507}"/>
                </a:ext>
              </a:extLst>
            </p:cNvPr>
            <p:cNvSpPr/>
            <p:nvPr/>
          </p:nvSpPr>
          <p:spPr>
            <a:xfrm>
              <a:off x="1388725" y="1643300"/>
              <a:ext cx="645275" cy="740025"/>
            </a:xfrm>
            <a:custGeom>
              <a:avLst/>
              <a:gdLst/>
              <a:ahLst/>
              <a:cxnLst/>
              <a:rect l="l" t="t" r="r" b="b"/>
              <a:pathLst>
                <a:path w="25811" h="29601" extrusionOk="0">
                  <a:moveTo>
                    <a:pt x="12962" y="0"/>
                  </a:moveTo>
                  <a:cubicBezTo>
                    <a:pt x="12466" y="0"/>
                    <a:pt x="11975" y="91"/>
                    <a:pt x="11494" y="294"/>
                  </a:cubicBezTo>
                  <a:cubicBezTo>
                    <a:pt x="8752" y="1423"/>
                    <a:pt x="4033" y="5497"/>
                    <a:pt x="565" y="8683"/>
                  </a:cubicBezTo>
                  <a:cubicBezTo>
                    <a:pt x="645" y="8884"/>
                    <a:pt x="686" y="9126"/>
                    <a:pt x="645" y="9328"/>
                  </a:cubicBezTo>
                  <a:lnTo>
                    <a:pt x="565" y="9610"/>
                  </a:lnTo>
                  <a:lnTo>
                    <a:pt x="887" y="9691"/>
                  </a:lnTo>
                  <a:cubicBezTo>
                    <a:pt x="887" y="9691"/>
                    <a:pt x="887" y="9731"/>
                    <a:pt x="887" y="9771"/>
                  </a:cubicBezTo>
                  <a:cubicBezTo>
                    <a:pt x="887" y="9892"/>
                    <a:pt x="887" y="10013"/>
                    <a:pt x="887" y="10134"/>
                  </a:cubicBezTo>
                  <a:cubicBezTo>
                    <a:pt x="766" y="10134"/>
                    <a:pt x="645" y="10175"/>
                    <a:pt x="524" y="10255"/>
                  </a:cubicBezTo>
                  <a:cubicBezTo>
                    <a:pt x="444" y="10336"/>
                    <a:pt x="403" y="10457"/>
                    <a:pt x="403" y="10538"/>
                  </a:cubicBezTo>
                  <a:cubicBezTo>
                    <a:pt x="363" y="10659"/>
                    <a:pt x="363" y="10739"/>
                    <a:pt x="323" y="10860"/>
                  </a:cubicBezTo>
                  <a:lnTo>
                    <a:pt x="323" y="10901"/>
                  </a:lnTo>
                  <a:cubicBezTo>
                    <a:pt x="363" y="11506"/>
                    <a:pt x="323" y="12070"/>
                    <a:pt x="283" y="12675"/>
                  </a:cubicBezTo>
                  <a:cubicBezTo>
                    <a:pt x="202" y="13159"/>
                    <a:pt x="0" y="14409"/>
                    <a:pt x="1250" y="14893"/>
                  </a:cubicBezTo>
                  <a:cubicBezTo>
                    <a:pt x="1250" y="14934"/>
                    <a:pt x="1250" y="14934"/>
                    <a:pt x="1250" y="14974"/>
                  </a:cubicBezTo>
                  <a:cubicBezTo>
                    <a:pt x="1250" y="15014"/>
                    <a:pt x="1250" y="15055"/>
                    <a:pt x="1250" y="15055"/>
                  </a:cubicBezTo>
                  <a:cubicBezTo>
                    <a:pt x="1250" y="15377"/>
                    <a:pt x="1371" y="15659"/>
                    <a:pt x="1613" y="15901"/>
                  </a:cubicBezTo>
                  <a:cubicBezTo>
                    <a:pt x="1452" y="15901"/>
                    <a:pt x="1331" y="15942"/>
                    <a:pt x="1210" y="16022"/>
                  </a:cubicBezTo>
                  <a:cubicBezTo>
                    <a:pt x="1049" y="16103"/>
                    <a:pt x="928" y="16264"/>
                    <a:pt x="887" y="16426"/>
                  </a:cubicBezTo>
                  <a:cubicBezTo>
                    <a:pt x="887" y="16547"/>
                    <a:pt x="887" y="16668"/>
                    <a:pt x="928" y="16748"/>
                  </a:cubicBezTo>
                  <a:cubicBezTo>
                    <a:pt x="766" y="16789"/>
                    <a:pt x="605" y="16990"/>
                    <a:pt x="645" y="17192"/>
                  </a:cubicBezTo>
                  <a:cubicBezTo>
                    <a:pt x="645" y="17434"/>
                    <a:pt x="686" y="17676"/>
                    <a:pt x="1129" y="17757"/>
                  </a:cubicBezTo>
                  <a:lnTo>
                    <a:pt x="1170" y="17757"/>
                  </a:lnTo>
                  <a:cubicBezTo>
                    <a:pt x="1210" y="17797"/>
                    <a:pt x="1250" y="17837"/>
                    <a:pt x="1331" y="17837"/>
                  </a:cubicBezTo>
                  <a:cubicBezTo>
                    <a:pt x="1291" y="18039"/>
                    <a:pt x="1371" y="18241"/>
                    <a:pt x="1533" y="18402"/>
                  </a:cubicBezTo>
                  <a:cubicBezTo>
                    <a:pt x="1679" y="18500"/>
                    <a:pt x="1841" y="18553"/>
                    <a:pt x="2008" y="18553"/>
                  </a:cubicBezTo>
                  <a:cubicBezTo>
                    <a:pt x="2117" y="18553"/>
                    <a:pt x="2228" y="18530"/>
                    <a:pt x="2339" y="18482"/>
                  </a:cubicBezTo>
                  <a:lnTo>
                    <a:pt x="2460" y="18482"/>
                  </a:lnTo>
                  <a:cubicBezTo>
                    <a:pt x="2622" y="18442"/>
                    <a:pt x="2823" y="18362"/>
                    <a:pt x="2944" y="18241"/>
                  </a:cubicBezTo>
                  <a:cubicBezTo>
                    <a:pt x="3065" y="18120"/>
                    <a:pt x="3186" y="18079"/>
                    <a:pt x="3348" y="18039"/>
                  </a:cubicBezTo>
                  <a:cubicBezTo>
                    <a:pt x="3509" y="18039"/>
                    <a:pt x="3670" y="17958"/>
                    <a:pt x="3751" y="17837"/>
                  </a:cubicBezTo>
                  <a:cubicBezTo>
                    <a:pt x="3831" y="18120"/>
                    <a:pt x="4033" y="18402"/>
                    <a:pt x="4315" y="18563"/>
                  </a:cubicBezTo>
                  <a:cubicBezTo>
                    <a:pt x="4477" y="18724"/>
                    <a:pt x="4638" y="18845"/>
                    <a:pt x="4678" y="19047"/>
                  </a:cubicBezTo>
                  <a:cubicBezTo>
                    <a:pt x="4719" y="19168"/>
                    <a:pt x="4840" y="19289"/>
                    <a:pt x="4961" y="19329"/>
                  </a:cubicBezTo>
                  <a:cubicBezTo>
                    <a:pt x="4995" y="19336"/>
                    <a:pt x="5030" y="19340"/>
                    <a:pt x="5064" y="19340"/>
                  </a:cubicBezTo>
                  <a:cubicBezTo>
                    <a:pt x="5229" y="19340"/>
                    <a:pt x="5385" y="19261"/>
                    <a:pt x="5485" y="19128"/>
                  </a:cubicBezTo>
                  <a:lnTo>
                    <a:pt x="5525" y="19087"/>
                  </a:lnTo>
                  <a:cubicBezTo>
                    <a:pt x="5606" y="19370"/>
                    <a:pt x="5646" y="19652"/>
                    <a:pt x="5646" y="19934"/>
                  </a:cubicBezTo>
                  <a:cubicBezTo>
                    <a:pt x="5646" y="20055"/>
                    <a:pt x="5687" y="20176"/>
                    <a:pt x="5767" y="20217"/>
                  </a:cubicBezTo>
                  <a:cubicBezTo>
                    <a:pt x="5929" y="20378"/>
                    <a:pt x="6050" y="20499"/>
                    <a:pt x="6130" y="20660"/>
                  </a:cubicBezTo>
                  <a:cubicBezTo>
                    <a:pt x="6372" y="21064"/>
                    <a:pt x="6695" y="21386"/>
                    <a:pt x="7098" y="21588"/>
                  </a:cubicBezTo>
                  <a:cubicBezTo>
                    <a:pt x="7380" y="21749"/>
                    <a:pt x="7622" y="21951"/>
                    <a:pt x="7864" y="22152"/>
                  </a:cubicBezTo>
                  <a:cubicBezTo>
                    <a:pt x="7945" y="22273"/>
                    <a:pt x="8066" y="22394"/>
                    <a:pt x="8187" y="22515"/>
                  </a:cubicBezTo>
                  <a:cubicBezTo>
                    <a:pt x="8066" y="22515"/>
                    <a:pt x="7945" y="22596"/>
                    <a:pt x="7864" y="22717"/>
                  </a:cubicBezTo>
                  <a:cubicBezTo>
                    <a:pt x="7784" y="22838"/>
                    <a:pt x="7743" y="22999"/>
                    <a:pt x="7824" y="23161"/>
                  </a:cubicBezTo>
                  <a:lnTo>
                    <a:pt x="7864" y="23443"/>
                  </a:lnTo>
                  <a:lnTo>
                    <a:pt x="8187" y="23362"/>
                  </a:lnTo>
                  <a:cubicBezTo>
                    <a:pt x="8277" y="23340"/>
                    <a:pt x="8354" y="23329"/>
                    <a:pt x="8422" y="23329"/>
                  </a:cubicBezTo>
                  <a:cubicBezTo>
                    <a:pt x="8719" y="23329"/>
                    <a:pt x="8829" y="23548"/>
                    <a:pt x="8994" y="24008"/>
                  </a:cubicBezTo>
                  <a:lnTo>
                    <a:pt x="9115" y="24290"/>
                  </a:lnTo>
                  <a:cubicBezTo>
                    <a:pt x="10728" y="23483"/>
                    <a:pt x="11494" y="24411"/>
                    <a:pt x="11938" y="23040"/>
                  </a:cubicBezTo>
                  <a:cubicBezTo>
                    <a:pt x="12381" y="21709"/>
                    <a:pt x="13147" y="21548"/>
                    <a:pt x="13591" y="21548"/>
                  </a:cubicBezTo>
                  <a:cubicBezTo>
                    <a:pt x="14236" y="21588"/>
                    <a:pt x="14882" y="21709"/>
                    <a:pt x="15567" y="21830"/>
                  </a:cubicBezTo>
                  <a:cubicBezTo>
                    <a:pt x="16172" y="22314"/>
                    <a:pt x="16656" y="22959"/>
                    <a:pt x="16898" y="23685"/>
                  </a:cubicBezTo>
                  <a:cubicBezTo>
                    <a:pt x="17221" y="24734"/>
                    <a:pt x="16132" y="26226"/>
                    <a:pt x="17059" y="26387"/>
                  </a:cubicBezTo>
                  <a:cubicBezTo>
                    <a:pt x="17260" y="26424"/>
                    <a:pt x="17439" y="26435"/>
                    <a:pt x="17607" y="26435"/>
                  </a:cubicBezTo>
                  <a:cubicBezTo>
                    <a:pt x="17907" y="26435"/>
                    <a:pt x="18174" y="26398"/>
                    <a:pt x="18482" y="26398"/>
                  </a:cubicBezTo>
                  <a:cubicBezTo>
                    <a:pt x="18763" y="26398"/>
                    <a:pt x="19077" y="26429"/>
                    <a:pt x="19479" y="26548"/>
                  </a:cubicBezTo>
                  <a:cubicBezTo>
                    <a:pt x="20528" y="26831"/>
                    <a:pt x="19600" y="29412"/>
                    <a:pt x="20689" y="29573"/>
                  </a:cubicBezTo>
                  <a:cubicBezTo>
                    <a:pt x="20811" y="29592"/>
                    <a:pt x="20908" y="29600"/>
                    <a:pt x="20986" y="29600"/>
                  </a:cubicBezTo>
                  <a:cubicBezTo>
                    <a:pt x="21584" y="29600"/>
                    <a:pt x="21093" y="29111"/>
                    <a:pt x="22020" y="28968"/>
                  </a:cubicBezTo>
                  <a:cubicBezTo>
                    <a:pt x="23109" y="28807"/>
                    <a:pt x="24157" y="28968"/>
                    <a:pt x="24157" y="27920"/>
                  </a:cubicBezTo>
                  <a:cubicBezTo>
                    <a:pt x="24157" y="26999"/>
                    <a:pt x="23318" y="26047"/>
                    <a:pt x="23850" y="26047"/>
                  </a:cubicBezTo>
                  <a:cubicBezTo>
                    <a:pt x="23924" y="26047"/>
                    <a:pt x="24025" y="26065"/>
                    <a:pt x="24157" y="26105"/>
                  </a:cubicBezTo>
                  <a:cubicBezTo>
                    <a:pt x="24374" y="26163"/>
                    <a:pt x="24525" y="26190"/>
                    <a:pt x="24630" y="26190"/>
                  </a:cubicBezTo>
                  <a:cubicBezTo>
                    <a:pt x="25034" y="26190"/>
                    <a:pt x="24755" y="25785"/>
                    <a:pt x="24883" y="25177"/>
                  </a:cubicBezTo>
                  <a:cubicBezTo>
                    <a:pt x="25004" y="24653"/>
                    <a:pt x="25045" y="24088"/>
                    <a:pt x="25045" y="23524"/>
                  </a:cubicBezTo>
                  <a:cubicBezTo>
                    <a:pt x="24883" y="21588"/>
                    <a:pt x="25811" y="19289"/>
                    <a:pt x="25811" y="18241"/>
                  </a:cubicBezTo>
                  <a:cubicBezTo>
                    <a:pt x="25811" y="17192"/>
                    <a:pt x="21899" y="6948"/>
                    <a:pt x="21899" y="6948"/>
                  </a:cubicBezTo>
                  <a:cubicBezTo>
                    <a:pt x="21899" y="6948"/>
                    <a:pt x="17288" y="0"/>
                    <a:pt x="1296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804;p17">
              <a:extLst>
                <a:ext uri="{FF2B5EF4-FFF2-40B4-BE49-F238E27FC236}">
                  <a16:creationId xmlns:a16="http://schemas.microsoft.com/office/drawing/2014/main" id="{9AC90F1D-E54A-7E3C-2FFF-F3F3E9947EF6}"/>
                </a:ext>
              </a:extLst>
            </p:cNvPr>
            <p:cNvSpPr/>
            <p:nvPr/>
          </p:nvSpPr>
          <p:spPr>
            <a:xfrm>
              <a:off x="1388725" y="1890625"/>
              <a:ext cx="291400" cy="234925"/>
            </a:xfrm>
            <a:custGeom>
              <a:avLst/>
              <a:gdLst/>
              <a:ahLst/>
              <a:cxnLst/>
              <a:rect l="l" t="t" r="r" b="b"/>
              <a:pathLst>
                <a:path w="11656" h="9397" extrusionOk="0">
                  <a:moveTo>
                    <a:pt x="6122" y="1"/>
                  </a:moveTo>
                  <a:cubicBezTo>
                    <a:pt x="4464" y="1"/>
                    <a:pt x="2360" y="441"/>
                    <a:pt x="363" y="1008"/>
                  </a:cubicBezTo>
                  <a:cubicBezTo>
                    <a:pt x="363" y="1613"/>
                    <a:pt x="323" y="2177"/>
                    <a:pt x="283" y="2782"/>
                  </a:cubicBezTo>
                  <a:cubicBezTo>
                    <a:pt x="202" y="3266"/>
                    <a:pt x="0" y="4516"/>
                    <a:pt x="1250" y="5000"/>
                  </a:cubicBezTo>
                  <a:cubicBezTo>
                    <a:pt x="1250" y="5041"/>
                    <a:pt x="1250" y="5041"/>
                    <a:pt x="1250" y="5081"/>
                  </a:cubicBezTo>
                  <a:cubicBezTo>
                    <a:pt x="1250" y="5121"/>
                    <a:pt x="1250" y="5162"/>
                    <a:pt x="1250" y="5162"/>
                  </a:cubicBezTo>
                  <a:cubicBezTo>
                    <a:pt x="1250" y="5484"/>
                    <a:pt x="1371" y="5766"/>
                    <a:pt x="1613" y="6008"/>
                  </a:cubicBezTo>
                  <a:cubicBezTo>
                    <a:pt x="1452" y="6008"/>
                    <a:pt x="1331" y="6049"/>
                    <a:pt x="1210" y="6129"/>
                  </a:cubicBezTo>
                  <a:cubicBezTo>
                    <a:pt x="1049" y="6210"/>
                    <a:pt x="928" y="6371"/>
                    <a:pt x="887" y="6533"/>
                  </a:cubicBezTo>
                  <a:cubicBezTo>
                    <a:pt x="887" y="6654"/>
                    <a:pt x="887" y="6775"/>
                    <a:pt x="928" y="6855"/>
                  </a:cubicBezTo>
                  <a:cubicBezTo>
                    <a:pt x="766" y="6896"/>
                    <a:pt x="605" y="7097"/>
                    <a:pt x="645" y="7299"/>
                  </a:cubicBezTo>
                  <a:cubicBezTo>
                    <a:pt x="645" y="7541"/>
                    <a:pt x="686" y="7783"/>
                    <a:pt x="1129" y="7864"/>
                  </a:cubicBezTo>
                  <a:lnTo>
                    <a:pt x="1170" y="7864"/>
                  </a:lnTo>
                  <a:cubicBezTo>
                    <a:pt x="1210" y="7904"/>
                    <a:pt x="1250" y="7944"/>
                    <a:pt x="1331" y="7944"/>
                  </a:cubicBezTo>
                  <a:cubicBezTo>
                    <a:pt x="1291" y="8146"/>
                    <a:pt x="1371" y="8348"/>
                    <a:pt x="1533" y="8509"/>
                  </a:cubicBezTo>
                  <a:cubicBezTo>
                    <a:pt x="1679" y="8607"/>
                    <a:pt x="1841" y="8660"/>
                    <a:pt x="2008" y="8660"/>
                  </a:cubicBezTo>
                  <a:cubicBezTo>
                    <a:pt x="2117" y="8660"/>
                    <a:pt x="2228" y="8637"/>
                    <a:pt x="2339" y="8589"/>
                  </a:cubicBezTo>
                  <a:lnTo>
                    <a:pt x="2460" y="8589"/>
                  </a:lnTo>
                  <a:cubicBezTo>
                    <a:pt x="2622" y="8549"/>
                    <a:pt x="2823" y="8469"/>
                    <a:pt x="2944" y="8348"/>
                  </a:cubicBezTo>
                  <a:cubicBezTo>
                    <a:pt x="3065" y="8227"/>
                    <a:pt x="3186" y="8186"/>
                    <a:pt x="3348" y="8146"/>
                  </a:cubicBezTo>
                  <a:cubicBezTo>
                    <a:pt x="3509" y="8146"/>
                    <a:pt x="3670" y="8065"/>
                    <a:pt x="3751" y="7944"/>
                  </a:cubicBezTo>
                  <a:cubicBezTo>
                    <a:pt x="3831" y="8227"/>
                    <a:pt x="4033" y="8509"/>
                    <a:pt x="4315" y="8670"/>
                  </a:cubicBezTo>
                  <a:cubicBezTo>
                    <a:pt x="4477" y="8831"/>
                    <a:pt x="4638" y="8952"/>
                    <a:pt x="4678" y="9154"/>
                  </a:cubicBezTo>
                  <a:cubicBezTo>
                    <a:pt x="4719" y="9235"/>
                    <a:pt x="4759" y="9315"/>
                    <a:pt x="4840" y="9396"/>
                  </a:cubicBezTo>
                  <a:cubicBezTo>
                    <a:pt x="5203" y="8227"/>
                    <a:pt x="5606" y="7057"/>
                    <a:pt x="6050" y="6815"/>
                  </a:cubicBezTo>
                  <a:cubicBezTo>
                    <a:pt x="6937" y="6371"/>
                    <a:pt x="6816" y="6089"/>
                    <a:pt x="7703" y="6089"/>
                  </a:cubicBezTo>
                  <a:cubicBezTo>
                    <a:pt x="8590" y="6089"/>
                    <a:pt x="9357" y="5605"/>
                    <a:pt x="8913" y="5000"/>
                  </a:cubicBezTo>
                  <a:cubicBezTo>
                    <a:pt x="8469" y="4476"/>
                    <a:pt x="8550" y="3669"/>
                    <a:pt x="9074" y="3226"/>
                  </a:cubicBezTo>
                  <a:cubicBezTo>
                    <a:pt x="9518" y="2903"/>
                    <a:pt x="11655" y="2016"/>
                    <a:pt x="8187" y="362"/>
                  </a:cubicBezTo>
                  <a:cubicBezTo>
                    <a:pt x="7653" y="109"/>
                    <a:pt x="6942" y="1"/>
                    <a:pt x="6122"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805;p17">
              <a:extLst>
                <a:ext uri="{FF2B5EF4-FFF2-40B4-BE49-F238E27FC236}">
                  <a16:creationId xmlns:a16="http://schemas.microsoft.com/office/drawing/2014/main" id="{F8625BF2-0A87-1459-D881-E82823F7053F}"/>
                </a:ext>
              </a:extLst>
            </p:cNvPr>
            <p:cNvSpPr/>
            <p:nvPr/>
          </p:nvSpPr>
          <p:spPr>
            <a:xfrm>
              <a:off x="1363500" y="1521550"/>
              <a:ext cx="550525" cy="484850"/>
            </a:xfrm>
            <a:custGeom>
              <a:avLst/>
              <a:gdLst/>
              <a:ahLst/>
              <a:cxnLst/>
              <a:rect l="l" t="t" r="r" b="b"/>
              <a:pathLst>
                <a:path w="22021" h="19394" extrusionOk="0">
                  <a:moveTo>
                    <a:pt x="4155" y="4761"/>
                  </a:moveTo>
                  <a:lnTo>
                    <a:pt x="4195" y="4882"/>
                  </a:lnTo>
                  <a:lnTo>
                    <a:pt x="4074" y="4841"/>
                  </a:lnTo>
                  <a:cubicBezTo>
                    <a:pt x="4115" y="4801"/>
                    <a:pt x="4115" y="4761"/>
                    <a:pt x="4155" y="4761"/>
                  </a:cubicBezTo>
                  <a:close/>
                  <a:moveTo>
                    <a:pt x="5289" y="0"/>
                  </a:moveTo>
                  <a:cubicBezTo>
                    <a:pt x="5260" y="0"/>
                    <a:pt x="5232" y="1"/>
                    <a:pt x="5203" y="2"/>
                  </a:cubicBezTo>
                  <a:cubicBezTo>
                    <a:pt x="5284" y="486"/>
                    <a:pt x="5324" y="970"/>
                    <a:pt x="5284" y="1454"/>
                  </a:cubicBezTo>
                  <a:cubicBezTo>
                    <a:pt x="5082" y="1817"/>
                    <a:pt x="5002" y="2180"/>
                    <a:pt x="5002" y="2583"/>
                  </a:cubicBezTo>
                  <a:cubicBezTo>
                    <a:pt x="4881" y="2704"/>
                    <a:pt x="4840" y="2865"/>
                    <a:pt x="4881" y="3027"/>
                  </a:cubicBezTo>
                  <a:cubicBezTo>
                    <a:pt x="4598" y="3430"/>
                    <a:pt x="4397" y="3833"/>
                    <a:pt x="4236" y="4277"/>
                  </a:cubicBezTo>
                  <a:cubicBezTo>
                    <a:pt x="4155" y="4357"/>
                    <a:pt x="4074" y="4438"/>
                    <a:pt x="4074" y="4559"/>
                  </a:cubicBezTo>
                  <a:cubicBezTo>
                    <a:pt x="3994" y="4680"/>
                    <a:pt x="3953" y="4761"/>
                    <a:pt x="3913" y="4882"/>
                  </a:cubicBezTo>
                  <a:cubicBezTo>
                    <a:pt x="3792" y="5043"/>
                    <a:pt x="3711" y="5204"/>
                    <a:pt x="3671" y="5406"/>
                  </a:cubicBezTo>
                  <a:cubicBezTo>
                    <a:pt x="3550" y="5527"/>
                    <a:pt x="3510" y="5648"/>
                    <a:pt x="3510" y="5809"/>
                  </a:cubicBezTo>
                  <a:cubicBezTo>
                    <a:pt x="3429" y="5930"/>
                    <a:pt x="3389" y="6092"/>
                    <a:pt x="3389" y="6253"/>
                  </a:cubicBezTo>
                  <a:cubicBezTo>
                    <a:pt x="3227" y="6455"/>
                    <a:pt x="3147" y="6737"/>
                    <a:pt x="3106" y="6979"/>
                  </a:cubicBezTo>
                  <a:cubicBezTo>
                    <a:pt x="2985" y="8632"/>
                    <a:pt x="1977" y="10084"/>
                    <a:pt x="485" y="10770"/>
                  </a:cubicBezTo>
                  <a:lnTo>
                    <a:pt x="445" y="10770"/>
                  </a:lnTo>
                  <a:cubicBezTo>
                    <a:pt x="162" y="10810"/>
                    <a:pt x="1" y="11052"/>
                    <a:pt x="41" y="11334"/>
                  </a:cubicBezTo>
                  <a:cubicBezTo>
                    <a:pt x="41" y="11536"/>
                    <a:pt x="122" y="11697"/>
                    <a:pt x="243" y="11818"/>
                  </a:cubicBezTo>
                  <a:cubicBezTo>
                    <a:pt x="334" y="11909"/>
                    <a:pt x="447" y="11954"/>
                    <a:pt x="566" y="11954"/>
                  </a:cubicBezTo>
                  <a:cubicBezTo>
                    <a:pt x="606" y="11954"/>
                    <a:pt x="646" y="11949"/>
                    <a:pt x="687" y="11939"/>
                  </a:cubicBezTo>
                  <a:cubicBezTo>
                    <a:pt x="808" y="11939"/>
                    <a:pt x="848" y="11939"/>
                    <a:pt x="969" y="12262"/>
                  </a:cubicBezTo>
                  <a:cubicBezTo>
                    <a:pt x="1050" y="12504"/>
                    <a:pt x="1171" y="12786"/>
                    <a:pt x="1332" y="13028"/>
                  </a:cubicBezTo>
                  <a:cubicBezTo>
                    <a:pt x="1574" y="13351"/>
                    <a:pt x="1695" y="13794"/>
                    <a:pt x="1654" y="14198"/>
                  </a:cubicBezTo>
                  <a:lnTo>
                    <a:pt x="1574" y="14480"/>
                  </a:lnTo>
                  <a:lnTo>
                    <a:pt x="1896" y="14561"/>
                  </a:lnTo>
                  <a:cubicBezTo>
                    <a:pt x="1896" y="14561"/>
                    <a:pt x="1896" y="14601"/>
                    <a:pt x="1896" y="14641"/>
                  </a:cubicBezTo>
                  <a:cubicBezTo>
                    <a:pt x="1896" y="14762"/>
                    <a:pt x="1896" y="14883"/>
                    <a:pt x="1896" y="15004"/>
                  </a:cubicBezTo>
                  <a:cubicBezTo>
                    <a:pt x="1775" y="15004"/>
                    <a:pt x="1654" y="15045"/>
                    <a:pt x="1533" y="15125"/>
                  </a:cubicBezTo>
                  <a:cubicBezTo>
                    <a:pt x="1453" y="15206"/>
                    <a:pt x="1412" y="15327"/>
                    <a:pt x="1412" y="15408"/>
                  </a:cubicBezTo>
                  <a:cubicBezTo>
                    <a:pt x="1372" y="15529"/>
                    <a:pt x="1372" y="15609"/>
                    <a:pt x="1332" y="15730"/>
                  </a:cubicBezTo>
                  <a:lnTo>
                    <a:pt x="1332" y="15771"/>
                  </a:lnTo>
                  <a:cubicBezTo>
                    <a:pt x="1372" y="16376"/>
                    <a:pt x="1332" y="16940"/>
                    <a:pt x="1292" y="17545"/>
                  </a:cubicBezTo>
                  <a:cubicBezTo>
                    <a:pt x="1130" y="18069"/>
                    <a:pt x="1211" y="18594"/>
                    <a:pt x="1412" y="19078"/>
                  </a:cubicBezTo>
                  <a:lnTo>
                    <a:pt x="1493" y="19078"/>
                  </a:lnTo>
                  <a:cubicBezTo>
                    <a:pt x="2790" y="18925"/>
                    <a:pt x="4483" y="17979"/>
                    <a:pt x="5550" y="17979"/>
                  </a:cubicBezTo>
                  <a:cubicBezTo>
                    <a:pt x="5612" y="17979"/>
                    <a:pt x="5671" y="17982"/>
                    <a:pt x="5728" y="17989"/>
                  </a:cubicBezTo>
                  <a:cubicBezTo>
                    <a:pt x="5898" y="18015"/>
                    <a:pt x="6088" y="18025"/>
                    <a:pt x="6294" y="18025"/>
                  </a:cubicBezTo>
                  <a:cubicBezTo>
                    <a:pt x="7036" y="18025"/>
                    <a:pt x="7982" y="17892"/>
                    <a:pt x="8922" y="17892"/>
                  </a:cubicBezTo>
                  <a:cubicBezTo>
                    <a:pt x="9329" y="17892"/>
                    <a:pt x="9736" y="17917"/>
                    <a:pt x="10124" y="17989"/>
                  </a:cubicBezTo>
                  <a:cubicBezTo>
                    <a:pt x="10521" y="18075"/>
                    <a:pt x="10825" y="18095"/>
                    <a:pt x="11072" y="18095"/>
                  </a:cubicBezTo>
                  <a:cubicBezTo>
                    <a:pt x="11289" y="18095"/>
                    <a:pt x="11463" y="18079"/>
                    <a:pt x="11621" y="18079"/>
                  </a:cubicBezTo>
                  <a:cubicBezTo>
                    <a:pt x="11959" y="18079"/>
                    <a:pt x="12221" y="18150"/>
                    <a:pt x="12664" y="18594"/>
                  </a:cubicBezTo>
                  <a:cubicBezTo>
                    <a:pt x="13248" y="19177"/>
                    <a:pt x="13815" y="19394"/>
                    <a:pt x="14527" y="19394"/>
                  </a:cubicBezTo>
                  <a:cubicBezTo>
                    <a:pt x="14947" y="19394"/>
                    <a:pt x="15418" y="19318"/>
                    <a:pt x="15971" y="19199"/>
                  </a:cubicBezTo>
                  <a:cubicBezTo>
                    <a:pt x="17504" y="18916"/>
                    <a:pt x="17463" y="17666"/>
                    <a:pt x="17463" y="17666"/>
                  </a:cubicBezTo>
                  <a:lnTo>
                    <a:pt x="22021" y="12101"/>
                  </a:lnTo>
                  <a:cubicBezTo>
                    <a:pt x="22021" y="12101"/>
                    <a:pt x="17740" y="6209"/>
                    <a:pt x="16619" y="6209"/>
                  </a:cubicBezTo>
                  <a:cubicBezTo>
                    <a:pt x="16604" y="6209"/>
                    <a:pt x="16590" y="6211"/>
                    <a:pt x="16576" y="6213"/>
                  </a:cubicBezTo>
                  <a:cubicBezTo>
                    <a:pt x="16563" y="6215"/>
                    <a:pt x="16550" y="6216"/>
                    <a:pt x="16535" y="6216"/>
                  </a:cubicBezTo>
                  <a:cubicBezTo>
                    <a:pt x="15361" y="6216"/>
                    <a:pt x="8363" y="0"/>
                    <a:pt x="5289"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806;p17">
              <a:extLst>
                <a:ext uri="{FF2B5EF4-FFF2-40B4-BE49-F238E27FC236}">
                  <a16:creationId xmlns:a16="http://schemas.microsoft.com/office/drawing/2014/main" id="{A032C5B1-EECA-E9CD-8618-A5724E8CDF39}"/>
                </a:ext>
              </a:extLst>
            </p:cNvPr>
            <p:cNvSpPr/>
            <p:nvPr/>
          </p:nvSpPr>
          <p:spPr>
            <a:xfrm>
              <a:off x="1441150" y="820350"/>
              <a:ext cx="1147375" cy="1086400"/>
            </a:xfrm>
            <a:custGeom>
              <a:avLst/>
              <a:gdLst/>
              <a:ahLst/>
              <a:cxnLst/>
              <a:rect l="l" t="t" r="r" b="b"/>
              <a:pathLst>
                <a:path w="45895" h="43456" extrusionOk="0">
                  <a:moveTo>
                    <a:pt x="1049" y="32849"/>
                  </a:moveTo>
                  <a:lnTo>
                    <a:pt x="1089" y="32970"/>
                  </a:lnTo>
                  <a:lnTo>
                    <a:pt x="968" y="32930"/>
                  </a:lnTo>
                  <a:cubicBezTo>
                    <a:pt x="1009" y="32889"/>
                    <a:pt x="1009" y="32849"/>
                    <a:pt x="1049" y="32849"/>
                  </a:cubicBezTo>
                  <a:close/>
                  <a:moveTo>
                    <a:pt x="28849" y="1"/>
                  </a:moveTo>
                  <a:cubicBezTo>
                    <a:pt x="27249" y="1"/>
                    <a:pt x="27549" y="2236"/>
                    <a:pt x="25690" y="3328"/>
                  </a:cubicBezTo>
                  <a:cubicBezTo>
                    <a:pt x="24812" y="3850"/>
                    <a:pt x="23938" y="4035"/>
                    <a:pt x="23042" y="4035"/>
                  </a:cubicBezTo>
                  <a:cubicBezTo>
                    <a:pt x="21305" y="4035"/>
                    <a:pt x="19484" y="3339"/>
                    <a:pt x="17382" y="3046"/>
                  </a:cubicBezTo>
                  <a:cubicBezTo>
                    <a:pt x="17308" y="3035"/>
                    <a:pt x="17230" y="3029"/>
                    <a:pt x="17147" y="3029"/>
                  </a:cubicBezTo>
                  <a:cubicBezTo>
                    <a:pt x="15430" y="3029"/>
                    <a:pt x="11909" y="5375"/>
                    <a:pt x="8792" y="7684"/>
                  </a:cubicBezTo>
                  <a:cubicBezTo>
                    <a:pt x="8671" y="8006"/>
                    <a:pt x="8590" y="8369"/>
                    <a:pt x="8590" y="8732"/>
                  </a:cubicBezTo>
                  <a:cubicBezTo>
                    <a:pt x="8590" y="9176"/>
                    <a:pt x="8308" y="9539"/>
                    <a:pt x="7905" y="9741"/>
                  </a:cubicBezTo>
                  <a:cubicBezTo>
                    <a:pt x="7421" y="10023"/>
                    <a:pt x="6977" y="10345"/>
                    <a:pt x="6574" y="10708"/>
                  </a:cubicBezTo>
                  <a:cubicBezTo>
                    <a:pt x="6251" y="11031"/>
                    <a:pt x="5929" y="11313"/>
                    <a:pt x="5525" y="11555"/>
                  </a:cubicBezTo>
                  <a:lnTo>
                    <a:pt x="5203" y="11838"/>
                  </a:lnTo>
                  <a:cubicBezTo>
                    <a:pt x="5001" y="11999"/>
                    <a:pt x="4880" y="12201"/>
                    <a:pt x="4840" y="12483"/>
                  </a:cubicBezTo>
                  <a:cubicBezTo>
                    <a:pt x="4759" y="12846"/>
                    <a:pt x="4598" y="13249"/>
                    <a:pt x="4356" y="13572"/>
                  </a:cubicBezTo>
                  <a:cubicBezTo>
                    <a:pt x="4154" y="13894"/>
                    <a:pt x="3953" y="14217"/>
                    <a:pt x="3832" y="14580"/>
                  </a:cubicBezTo>
                  <a:cubicBezTo>
                    <a:pt x="3670" y="14701"/>
                    <a:pt x="3549" y="14862"/>
                    <a:pt x="3509" y="15104"/>
                  </a:cubicBezTo>
                  <a:lnTo>
                    <a:pt x="3428" y="15225"/>
                  </a:lnTo>
                  <a:cubicBezTo>
                    <a:pt x="3307" y="15387"/>
                    <a:pt x="3186" y="15588"/>
                    <a:pt x="3065" y="15750"/>
                  </a:cubicBezTo>
                  <a:cubicBezTo>
                    <a:pt x="3025" y="15830"/>
                    <a:pt x="2985" y="15911"/>
                    <a:pt x="2944" y="15992"/>
                  </a:cubicBezTo>
                  <a:cubicBezTo>
                    <a:pt x="2944" y="16032"/>
                    <a:pt x="2944" y="16113"/>
                    <a:pt x="2944" y="16113"/>
                  </a:cubicBezTo>
                  <a:cubicBezTo>
                    <a:pt x="2914" y="16110"/>
                    <a:pt x="2883" y="16109"/>
                    <a:pt x="2853" y="16109"/>
                  </a:cubicBezTo>
                  <a:cubicBezTo>
                    <a:pt x="2405" y="16109"/>
                    <a:pt x="2007" y="16383"/>
                    <a:pt x="1855" y="16798"/>
                  </a:cubicBezTo>
                  <a:lnTo>
                    <a:pt x="1815" y="16879"/>
                  </a:lnTo>
                  <a:cubicBezTo>
                    <a:pt x="1331" y="17685"/>
                    <a:pt x="1009" y="18573"/>
                    <a:pt x="807" y="19500"/>
                  </a:cubicBezTo>
                  <a:cubicBezTo>
                    <a:pt x="726" y="19742"/>
                    <a:pt x="686" y="19984"/>
                    <a:pt x="605" y="20226"/>
                  </a:cubicBezTo>
                  <a:cubicBezTo>
                    <a:pt x="605" y="20266"/>
                    <a:pt x="565" y="20307"/>
                    <a:pt x="525" y="20387"/>
                  </a:cubicBezTo>
                  <a:cubicBezTo>
                    <a:pt x="404" y="20589"/>
                    <a:pt x="363" y="20831"/>
                    <a:pt x="444" y="21073"/>
                  </a:cubicBezTo>
                  <a:cubicBezTo>
                    <a:pt x="525" y="21234"/>
                    <a:pt x="646" y="21315"/>
                    <a:pt x="807" y="21355"/>
                  </a:cubicBezTo>
                  <a:cubicBezTo>
                    <a:pt x="850" y="21366"/>
                    <a:pt x="893" y="21371"/>
                    <a:pt x="937" y="21371"/>
                  </a:cubicBezTo>
                  <a:cubicBezTo>
                    <a:pt x="1055" y="21371"/>
                    <a:pt x="1173" y="21334"/>
                    <a:pt x="1291" y="21275"/>
                  </a:cubicBezTo>
                  <a:cubicBezTo>
                    <a:pt x="1291" y="21234"/>
                    <a:pt x="1331" y="21234"/>
                    <a:pt x="1372" y="21194"/>
                  </a:cubicBezTo>
                  <a:cubicBezTo>
                    <a:pt x="1412" y="21557"/>
                    <a:pt x="1573" y="22041"/>
                    <a:pt x="1936" y="22122"/>
                  </a:cubicBezTo>
                  <a:cubicBezTo>
                    <a:pt x="2097" y="22122"/>
                    <a:pt x="2138" y="22202"/>
                    <a:pt x="2218" y="22364"/>
                  </a:cubicBezTo>
                  <a:cubicBezTo>
                    <a:pt x="2218" y="22444"/>
                    <a:pt x="2259" y="22485"/>
                    <a:pt x="2299" y="22565"/>
                  </a:cubicBezTo>
                  <a:cubicBezTo>
                    <a:pt x="2339" y="22606"/>
                    <a:pt x="2299" y="22686"/>
                    <a:pt x="2339" y="22767"/>
                  </a:cubicBezTo>
                  <a:cubicBezTo>
                    <a:pt x="2380" y="22928"/>
                    <a:pt x="2380" y="23089"/>
                    <a:pt x="2380" y="23251"/>
                  </a:cubicBezTo>
                  <a:cubicBezTo>
                    <a:pt x="2380" y="23372"/>
                    <a:pt x="2299" y="23412"/>
                    <a:pt x="2138" y="23533"/>
                  </a:cubicBezTo>
                  <a:cubicBezTo>
                    <a:pt x="1936" y="23654"/>
                    <a:pt x="1775" y="23856"/>
                    <a:pt x="1734" y="24098"/>
                  </a:cubicBezTo>
                  <a:cubicBezTo>
                    <a:pt x="1613" y="24299"/>
                    <a:pt x="1573" y="24501"/>
                    <a:pt x="1613" y="24743"/>
                  </a:cubicBezTo>
                  <a:lnTo>
                    <a:pt x="1613" y="24904"/>
                  </a:lnTo>
                  <a:cubicBezTo>
                    <a:pt x="1251" y="25227"/>
                    <a:pt x="1210" y="25792"/>
                    <a:pt x="1533" y="26195"/>
                  </a:cubicBezTo>
                  <a:cubicBezTo>
                    <a:pt x="1613" y="26275"/>
                    <a:pt x="1694" y="26396"/>
                    <a:pt x="1734" y="26517"/>
                  </a:cubicBezTo>
                  <a:cubicBezTo>
                    <a:pt x="1815" y="26638"/>
                    <a:pt x="1896" y="26800"/>
                    <a:pt x="2017" y="26921"/>
                  </a:cubicBezTo>
                  <a:cubicBezTo>
                    <a:pt x="2017" y="27284"/>
                    <a:pt x="2057" y="27687"/>
                    <a:pt x="2097" y="28090"/>
                  </a:cubicBezTo>
                  <a:cubicBezTo>
                    <a:pt x="2178" y="28534"/>
                    <a:pt x="2178" y="29018"/>
                    <a:pt x="2138" y="29502"/>
                  </a:cubicBezTo>
                  <a:cubicBezTo>
                    <a:pt x="1976" y="29865"/>
                    <a:pt x="1896" y="30268"/>
                    <a:pt x="1855" y="30671"/>
                  </a:cubicBezTo>
                  <a:cubicBezTo>
                    <a:pt x="1775" y="30792"/>
                    <a:pt x="1734" y="30954"/>
                    <a:pt x="1734" y="31075"/>
                  </a:cubicBezTo>
                  <a:cubicBezTo>
                    <a:pt x="1492" y="31478"/>
                    <a:pt x="1251" y="31881"/>
                    <a:pt x="1130" y="32325"/>
                  </a:cubicBezTo>
                  <a:cubicBezTo>
                    <a:pt x="1009" y="32405"/>
                    <a:pt x="968" y="32526"/>
                    <a:pt x="928" y="32647"/>
                  </a:cubicBezTo>
                  <a:cubicBezTo>
                    <a:pt x="847" y="32728"/>
                    <a:pt x="807" y="32849"/>
                    <a:pt x="807" y="32970"/>
                  </a:cubicBezTo>
                  <a:cubicBezTo>
                    <a:pt x="686" y="33091"/>
                    <a:pt x="605" y="33252"/>
                    <a:pt x="565" y="33454"/>
                  </a:cubicBezTo>
                  <a:cubicBezTo>
                    <a:pt x="444" y="33575"/>
                    <a:pt x="404" y="33736"/>
                    <a:pt x="404" y="33898"/>
                  </a:cubicBezTo>
                  <a:cubicBezTo>
                    <a:pt x="283" y="33978"/>
                    <a:pt x="242" y="34140"/>
                    <a:pt x="283" y="34301"/>
                  </a:cubicBezTo>
                  <a:cubicBezTo>
                    <a:pt x="81" y="34543"/>
                    <a:pt x="0" y="34785"/>
                    <a:pt x="0" y="35067"/>
                  </a:cubicBezTo>
                  <a:cubicBezTo>
                    <a:pt x="0" y="35108"/>
                    <a:pt x="0" y="35148"/>
                    <a:pt x="0" y="35188"/>
                  </a:cubicBezTo>
                  <a:cubicBezTo>
                    <a:pt x="178" y="35122"/>
                    <a:pt x="356" y="35092"/>
                    <a:pt x="540" y="35092"/>
                  </a:cubicBezTo>
                  <a:cubicBezTo>
                    <a:pt x="690" y="35092"/>
                    <a:pt x="845" y="35112"/>
                    <a:pt x="1009" y="35148"/>
                  </a:cubicBezTo>
                  <a:cubicBezTo>
                    <a:pt x="1078" y="35183"/>
                    <a:pt x="1154" y="35198"/>
                    <a:pt x="1236" y="35198"/>
                  </a:cubicBezTo>
                  <a:cubicBezTo>
                    <a:pt x="1723" y="35198"/>
                    <a:pt x="2409" y="34641"/>
                    <a:pt x="3065" y="34261"/>
                  </a:cubicBezTo>
                  <a:cubicBezTo>
                    <a:pt x="3630" y="33938"/>
                    <a:pt x="4235" y="33736"/>
                    <a:pt x="4880" y="33656"/>
                  </a:cubicBezTo>
                  <a:cubicBezTo>
                    <a:pt x="5001" y="33623"/>
                    <a:pt x="5116" y="33611"/>
                    <a:pt x="5225" y="33611"/>
                  </a:cubicBezTo>
                  <a:cubicBezTo>
                    <a:pt x="5663" y="33611"/>
                    <a:pt x="6017" y="33817"/>
                    <a:pt x="6372" y="33817"/>
                  </a:cubicBezTo>
                  <a:cubicBezTo>
                    <a:pt x="6856" y="33817"/>
                    <a:pt x="7582" y="35309"/>
                    <a:pt x="9236" y="36801"/>
                  </a:cubicBezTo>
                  <a:cubicBezTo>
                    <a:pt x="10002" y="37406"/>
                    <a:pt x="10567" y="38213"/>
                    <a:pt x="10930" y="39100"/>
                  </a:cubicBezTo>
                  <a:cubicBezTo>
                    <a:pt x="11131" y="39705"/>
                    <a:pt x="11373" y="40310"/>
                    <a:pt x="11655" y="40915"/>
                  </a:cubicBezTo>
                  <a:lnTo>
                    <a:pt x="13470" y="40915"/>
                  </a:lnTo>
                  <a:lnTo>
                    <a:pt x="26739" y="43456"/>
                  </a:lnTo>
                  <a:lnTo>
                    <a:pt x="41297" y="34382"/>
                  </a:lnTo>
                  <a:cubicBezTo>
                    <a:pt x="41297" y="34382"/>
                    <a:pt x="42588" y="19782"/>
                    <a:pt x="44241" y="12241"/>
                  </a:cubicBezTo>
                  <a:cubicBezTo>
                    <a:pt x="45895" y="4699"/>
                    <a:pt x="36377" y="3933"/>
                    <a:pt x="31578" y="1070"/>
                  </a:cubicBezTo>
                  <a:cubicBezTo>
                    <a:pt x="30279" y="301"/>
                    <a:pt x="29437" y="1"/>
                    <a:pt x="28849"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807;p17">
              <a:extLst>
                <a:ext uri="{FF2B5EF4-FFF2-40B4-BE49-F238E27FC236}">
                  <a16:creationId xmlns:a16="http://schemas.microsoft.com/office/drawing/2014/main" id="{5A9D1F8A-FB0C-F746-8E70-16338B9BE567}"/>
                </a:ext>
              </a:extLst>
            </p:cNvPr>
            <p:cNvSpPr/>
            <p:nvPr/>
          </p:nvSpPr>
          <p:spPr>
            <a:xfrm>
              <a:off x="1732525" y="1083000"/>
              <a:ext cx="1319800" cy="1083175"/>
            </a:xfrm>
            <a:custGeom>
              <a:avLst/>
              <a:gdLst/>
              <a:ahLst/>
              <a:cxnLst/>
              <a:rect l="l" t="t" r="r" b="b"/>
              <a:pathLst>
                <a:path w="52792" h="43327" extrusionOk="0">
                  <a:moveTo>
                    <a:pt x="23997" y="0"/>
                  </a:moveTo>
                  <a:cubicBezTo>
                    <a:pt x="22655" y="0"/>
                    <a:pt x="21285" y="86"/>
                    <a:pt x="19951" y="86"/>
                  </a:cubicBezTo>
                  <a:cubicBezTo>
                    <a:pt x="19780" y="86"/>
                    <a:pt x="19609" y="85"/>
                    <a:pt x="19439" y="81"/>
                  </a:cubicBezTo>
                  <a:lnTo>
                    <a:pt x="19157" y="24360"/>
                  </a:lnTo>
                  <a:lnTo>
                    <a:pt x="19923" y="25892"/>
                  </a:lnTo>
                  <a:lnTo>
                    <a:pt x="19318" y="27546"/>
                  </a:lnTo>
                  <a:lnTo>
                    <a:pt x="16898" y="28312"/>
                  </a:lnTo>
                  <a:cubicBezTo>
                    <a:pt x="16898" y="28312"/>
                    <a:pt x="9195" y="27989"/>
                    <a:pt x="8752" y="27828"/>
                  </a:cubicBezTo>
                  <a:cubicBezTo>
                    <a:pt x="8147" y="27737"/>
                    <a:pt x="7542" y="27692"/>
                    <a:pt x="6937" y="27692"/>
                  </a:cubicBezTo>
                  <a:cubicBezTo>
                    <a:pt x="6735" y="27692"/>
                    <a:pt x="6534" y="27697"/>
                    <a:pt x="6332" y="27707"/>
                  </a:cubicBezTo>
                  <a:lnTo>
                    <a:pt x="3751" y="27707"/>
                  </a:lnTo>
                  <a:cubicBezTo>
                    <a:pt x="2098" y="27707"/>
                    <a:pt x="2299" y="28513"/>
                    <a:pt x="1654" y="28876"/>
                  </a:cubicBezTo>
                  <a:cubicBezTo>
                    <a:pt x="283" y="29643"/>
                    <a:pt x="0" y="30409"/>
                    <a:pt x="0" y="30409"/>
                  </a:cubicBezTo>
                  <a:lnTo>
                    <a:pt x="283" y="31457"/>
                  </a:lnTo>
                  <a:lnTo>
                    <a:pt x="283" y="33111"/>
                  </a:lnTo>
                  <a:cubicBezTo>
                    <a:pt x="1210" y="33877"/>
                    <a:pt x="1977" y="33434"/>
                    <a:pt x="1977" y="34764"/>
                  </a:cubicBezTo>
                  <a:lnTo>
                    <a:pt x="1977" y="36741"/>
                  </a:lnTo>
                  <a:cubicBezTo>
                    <a:pt x="1977" y="36741"/>
                    <a:pt x="1372" y="37346"/>
                    <a:pt x="2098" y="37628"/>
                  </a:cubicBezTo>
                  <a:cubicBezTo>
                    <a:pt x="2544" y="37801"/>
                    <a:pt x="3021" y="37884"/>
                    <a:pt x="3500" y="37884"/>
                  </a:cubicBezTo>
                  <a:cubicBezTo>
                    <a:pt x="3800" y="37884"/>
                    <a:pt x="4101" y="37851"/>
                    <a:pt x="4396" y="37789"/>
                  </a:cubicBezTo>
                  <a:cubicBezTo>
                    <a:pt x="4679" y="37708"/>
                    <a:pt x="5001" y="37628"/>
                    <a:pt x="5284" y="37547"/>
                  </a:cubicBezTo>
                  <a:cubicBezTo>
                    <a:pt x="5617" y="37547"/>
                    <a:pt x="5934" y="37662"/>
                    <a:pt x="6225" y="37662"/>
                  </a:cubicBezTo>
                  <a:cubicBezTo>
                    <a:pt x="6391" y="37662"/>
                    <a:pt x="6548" y="37624"/>
                    <a:pt x="6695" y="37507"/>
                  </a:cubicBezTo>
                  <a:cubicBezTo>
                    <a:pt x="7079" y="37238"/>
                    <a:pt x="7207" y="36493"/>
                    <a:pt x="7637" y="36493"/>
                  </a:cubicBezTo>
                  <a:cubicBezTo>
                    <a:pt x="7658" y="36493"/>
                    <a:pt x="7680" y="36495"/>
                    <a:pt x="7703" y="36499"/>
                  </a:cubicBezTo>
                  <a:cubicBezTo>
                    <a:pt x="8066" y="36579"/>
                    <a:pt x="8147" y="37023"/>
                    <a:pt x="8228" y="37386"/>
                  </a:cubicBezTo>
                  <a:cubicBezTo>
                    <a:pt x="8429" y="38071"/>
                    <a:pt x="9074" y="38555"/>
                    <a:pt x="9518" y="39120"/>
                  </a:cubicBezTo>
                  <a:cubicBezTo>
                    <a:pt x="9962" y="39685"/>
                    <a:pt x="10204" y="40612"/>
                    <a:pt x="9639" y="41056"/>
                  </a:cubicBezTo>
                  <a:cubicBezTo>
                    <a:pt x="9679" y="41741"/>
                    <a:pt x="9921" y="42346"/>
                    <a:pt x="10365" y="42830"/>
                  </a:cubicBezTo>
                  <a:cubicBezTo>
                    <a:pt x="10597" y="43026"/>
                    <a:pt x="10899" y="43128"/>
                    <a:pt x="11186" y="43128"/>
                  </a:cubicBezTo>
                  <a:cubicBezTo>
                    <a:pt x="11548" y="43128"/>
                    <a:pt x="11883" y="42966"/>
                    <a:pt x="12018" y="42629"/>
                  </a:cubicBezTo>
                  <a:cubicBezTo>
                    <a:pt x="12348" y="43077"/>
                    <a:pt x="12876" y="43326"/>
                    <a:pt x="13424" y="43326"/>
                  </a:cubicBezTo>
                  <a:cubicBezTo>
                    <a:pt x="13614" y="43326"/>
                    <a:pt x="13807" y="43296"/>
                    <a:pt x="13995" y="43234"/>
                  </a:cubicBezTo>
                  <a:cubicBezTo>
                    <a:pt x="14680" y="42951"/>
                    <a:pt x="15325" y="42548"/>
                    <a:pt x="15809" y="42024"/>
                  </a:cubicBezTo>
                  <a:lnTo>
                    <a:pt x="15809" y="42024"/>
                  </a:lnTo>
                  <a:cubicBezTo>
                    <a:pt x="15688" y="42508"/>
                    <a:pt x="15971" y="42992"/>
                    <a:pt x="16455" y="43072"/>
                  </a:cubicBezTo>
                  <a:cubicBezTo>
                    <a:pt x="16551" y="43088"/>
                    <a:pt x="16648" y="43096"/>
                    <a:pt x="16744" y="43096"/>
                  </a:cubicBezTo>
                  <a:cubicBezTo>
                    <a:pt x="17127" y="43096"/>
                    <a:pt x="17495" y="42967"/>
                    <a:pt x="17786" y="42709"/>
                  </a:cubicBezTo>
                  <a:cubicBezTo>
                    <a:pt x="18995" y="41822"/>
                    <a:pt x="19560" y="40330"/>
                    <a:pt x="19278" y="38878"/>
                  </a:cubicBezTo>
                  <a:cubicBezTo>
                    <a:pt x="19963" y="38313"/>
                    <a:pt x="20488" y="38313"/>
                    <a:pt x="21335" y="38192"/>
                  </a:cubicBezTo>
                  <a:cubicBezTo>
                    <a:pt x="21576" y="37144"/>
                    <a:pt x="21778" y="36055"/>
                    <a:pt x="22020" y="35006"/>
                  </a:cubicBezTo>
                  <a:cubicBezTo>
                    <a:pt x="22060" y="34845"/>
                    <a:pt x="22101" y="34684"/>
                    <a:pt x="22181" y="34522"/>
                  </a:cubicBezTo>
                  <a:cubicBezTo>
                    <a:pt x="22365" y="34385"/>
                    <a:pt x="22587" y="34313"/>
                    <a:pt x="22804" y="34313"/>
                  </a:cubicBezTo>
                  <a:cubicBezTo>
                    <a:pt x="22969" y="34313"/>
                    <a:pt x="23131" y="34355"/>
                    <a:pt x="23270" y="34442"/>
                  </a:cubicBezTo>
                  <a:cubicBezTo>
                    <a:pt x="23633" y="34684"/>
                    <a:pt x="23996" y="34845"/>
                    <a:pt x="24359" y="34966"/>
                  </a:cubicBezTo>
                  <a:cubicBezTo>
                    <a:pt x="24399" y="34970"/>
                    <a:pt x="24437" y="34972"/>
                    <a:pt x="24476" y="34972"/>
                  </a:cubicBezTo>
                  <a:cubicBezTo>
                    <a:pt x="25183" y="34972"/>
                    <a:pt x="25709" y="34286"/>
                    <a:pt x="26053" y="33635"/>
                  </a:cubicBezTo>
                  <a:cubicBezTo>
                    <a:pt x="26416" y="32990"/>
                    <a:pt x="26860" y="32224"/>
                    <a:pt x="27626" y="32143"/>
                  </a:cubicBezTo>
                  <a:cubicBezTo>
                    <a:pt x="27707" y="32130"/>
                    <a:pt x="27787" y="32125"/>
                    <a:pt x="27868" y="32125"/>
                  </a:cubicBezTo>
                  <a:cubicBezTo>
                    <a:pt x="28029" y="32125"/>
                    <a:pt x="28190" y="32143"/>
                    <a:pt x="28352" y="32143"/>
                  </a:cubicBezTo>
                  <a:cubicBezTo>
                    <a:pt x="28957" y="32022"/>
                    <a:pt x="29037" y="31417"/>
                    <a:pt x="29521" y="31135"/>
                  </a:cubicBezTo>
                  <a:cubicBezTo>
                    <a:pt x="30409" y="30611"/>
                    <a:pt x="31376" y="30288"/>
                    <a:pt x="32385" y="30127"/>
                  </a:cubicBezTo>
                  <a:cubicBezTo>
                    <a:pt x="32965" y="30035"/>
                    <a:pt x="33549" y="29996"/>
                    <a:pt x="34137" y="29996"/>
                  </a:cubicBezTo>
                  <a:cubicBezTo>
                    <a:pt x="37658" y="29996"/>
                    <a:pt x="41290" y="31403"/>
                    <a:pt x="44696" y="31403"/>
                  </a:cubicBezTo>
                  <a:cubicBezTo>
                    <a:pt x="45981" y="31403"/>
                    <a:pt x="47234" y="31203"/>
                    <a:pt x="48436" y="30651"/>
                  </a:cubicBezTo>
                  <a:cubicBezTo>
                    <a:pt x="50613" y="29602"/>
                    <a:pt x="52146" y="27546"/>
                    <a:pt x="52509" y="25126"/>
                  </a:cubicBezTo>
                  <a:cubicBezTo>
                    <a:pt x="52791" y="23271"/>
                    <a:pt x="52348" y="21335"/>
                    <a:pt x="51662" y="19560"/>
                  </a:cubicBezTo>
                  <a:cubicBezTo>
                    <a:pt x="50775" y="17262"/>
                    <a:pt x="49646" y="15084"/>
                    <a:pt x="48395" y="12987"/>
                  </a:cubicBezTo>
                  <a:cubicBezTo>
                    <a:pt x="47145" y="10809"/>
                    <a:pt x="45734" y="8591"/>
                    <a:pt x="43798" y="6937"/>
                  </a:cubicBezTo>
                  <a:cubicBezTo>
                    <a:pt x="41297" y="4800"/>
                    <a:pt x="38071" y="3751"/>
                    <a:pt x="34925" y="2743"/>
                  </a:cubicBezTo>
                  <a:cubicBezTo>
                    <a:pt x="32102" y="1856"/>
                    <a:pt x="28916" y="323"/>
                    <a:pt x="25932" y="81"/>
                  </a:cubicBezTo>
                  <a:cubicBezTo>
                    <a:pt x="25299" y="21"/>
                    <a:pt x="24652" y="0"/>
                    <a:pt x="23997" y="0"/>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808;p17">
              <a:extLst>
                <a:ext uri="{FF2B5EF4-FFF2-40B4-BE49-F238E27FC236}">
                  <a16:creationId xmlns:a16="http://schemas.microsoft.com/office/drawing/2014/main" id="{5C0BCFFC-242E-6259-39B6-3FD1B82DCF7E}"/>
                </a:ext>
              </a:extLst>
            </p:cNvPr>
            <p:cNvSpPr/>
            <p:nvPr/>
          </p:nvSpPr>
          <p:spPr>
            <a:xfrm>
              <a:off x="2056175" y="1680875"/>
              <a:ext cx="705775" cy="569675"/>
            </a:xfrm>
            <a:custGeom>
              <a:avLst/>
              <a:gdLst/>
              <a:ahLst/>
              <a:cxnLst/>
              <a:rect l="l" t="t" r="r" b="b"/>
              <a:pathLst>
                <a:path w="28231" h="22787" extrusionOk="0">
                  <a:moveTo>
                    <a:pt x="16696" y="1"/>
                  </a:moveTo>
                  <a:cubicBezTo>
                    <a:pt x="16696" y="41"/>
                    <a:pt x="16656" y="122"/>
                    <a:pt x="16656" y="203"/>
                  </a:cubicBezTo>
                  <a:cubicBezTo>
                    <a:pt x="15769" y="2663"/>
                    <a:pt x="14156" y="4598"/>
                    <a:pt x="12220" y="6292"/>
                  </a:cubicBezTo>
                  <a:cubicBezTo>
                    <a:pt x="12099" y="7301"/>
                    <a:pt x="11575" y="8188"/>
                    <a:pt x="10728" y="8752"/>
                  </a:cubicBezTo>
                  <a:cubicBezTo>
                    <a:pt x="9235" y="9841"/>
                    <a:pt x="7905" y="11091"/>
                    <a:pt x="6372" y="12100"/>
                  </a:cubicBezTo>
                  <a:cubicBezTo>
                    <a:pt x="5915" y="12377"/>
                    <a:pt x="5398" y="12516"/>
                    <a:pt x="4884" y="12516"/>
                  </a:cubicBezTo>
                  <a:cubicBezTo>
                    <a:pt x="4127" y="12516"/>
                    <a:pt x="3375" y="12216"/>
                    <a:pt x="2823" y="11616"/>
                  </a:cubicBezTo>
                  <a:cubicBezTo>
                    <a:pt x="2437" y="11820"/>
                    <a:pt x="2026" y="11922"/>
                    <a:pt x="1611" y="11922"/>
                  </a:cubicBezTo>
                  <a:cubicBezTo>
                    <a:pt x="1288" y="11922"/>
                    <a:pt x="963" y="11860"/>
                    <a:pt x="645" y="11737"/>
                  </a:cubicBezTo>
                  <a:lnTo>
                    <a:pt x="0" y="13108"/>
                  </a:lnTo>
                  <a:lnTo>
                    <a:pt x="5444" y="18714"/>
                  </a:lnTo>
                  <a:lnTo>
                    <a:pt x="5444" y="19762"/>
                  </a:lnTo>
                  <a:cubicBezTo>
                    <a:pt x="5444" y="19762"/>
                    <a:pt x="5982" y="19565"/>
                    <a:pt x="6341" y="19565"/>
                  </a:cubicBezTo>
                  <a:cubicBezTo>
                    <a:pt x="6520" y="19565"/>
                    <a:pt x="6654" y="19614"/>
                    <a:pt x="6654" y="19762"/>
                  </a:cubicBezTo>
                  <a:cubicBezTo>
                    <a:pt x="6654" y="20206"/>
                    <a:pt x="8147" y="21698"/>
                    <a:pt x="8147" y="21698"/>
                  </a:cubicBezTo>
                  <a:cubicBezTo>
                    <a:pt x="8483" y="21110"/>
                    <a:pt x="9110" y="20755"/>
                    <a:pt x="9746" y="20755"/>
                  </a:cubicBezTo>
                  <a:cubicBezTo>
                    <a:pt x="10026" y="20755"/>
                    <a:pt x="10307" y="20824"/>
                    <a:pt x="10566" y="20972"/>
                  </a:cubicBezTo>
                  <a:lnTo>
                    <a:pt x="12220" y="21577"/>
                  </a:lnTo>
                  <a:lnTo>
                    <a:pt x="12825" y="22787"/>
                  </a:lnTo>
                  <a:cubicBezTo>
                    <a:pt x="12825" y="22787"/>
                    <a:pt x="13430" y="20367"/>
                    <a:pt x="12986" y="19440"/>
                  </a:cubicBezTo>
                  <a:cubicBezTo>
                    <a:pt x="12542" y="18552"/>
                    <a:pt x="12381" y="17625"/>
                    <a:pt x="13147" y="17625"/>
                  </a:cubicBezTo>
                  <a:cubicBezTo>
                    <a:pt x="13265" y="17620"/>
                    <a:pt x="13382" y="17617"/>
                    <a:pt x="13499" y="17617"/>
                  </a:cubicBezTo>
                  <a:cubicBezTo>
                    <a:pt x="14300" y="17617"/>
                    <a:pt x="15075" y="17736"/>
                    <a:pt x="15849" y="17947"/>
                  </a:cubicBezTo>
                  <a:cubicBezTo>
                    <a:pt x="15955" y="17986"/>
                    <a:pt x="16088" y="18003"/>
                    <a:pt x="16242" y="18003"/>
                  </a:cubicBezTo>
                  <a:cubicBezTo>
                    <a:pt x="17210" y="18003"/>
                    <a:pt x="18996" y="17342"/>
                    <a:pt x="19761" y="17342"/>
                  </a:cubicBezTo>
                  <a:cubicBezTo>
                    <a:pt x="20689" y="17342"/>
                    <a:pt x="20850" y="17786"/>
                    <a:pt x="21737" y="17947"/>
                  </a:cubicBezTo>
                  <a:cubicBezTo>
                    <a:pt x="22345" y="18058"/>
                    <a:pt x="22687" y="18300"/>
                    <a:pt x="23089" y="18300"/>
                  </a:cubicBezTo>
                  <a:cubicBezTo>
                    <a:pt x="23274" y="18300"/>
                    <a:pt x="23472" y="18249"/>
                    <a:pt x="23714" y="18109"/>
                  </a:cubicBezTo>
                  <a:cubicBezTo>
                    <a:pt x="24439" y="17625"/>
                    <a:pt x="23714" y="16899"/>
                    <a:pt x="24762" y="16899"/>
                  </a:cubicBezTo>
                  <a:cubicBezTo>
                    <a:pt x="25528" y="16859"/>
                    <a:pt x="26254" y="16818"/>
                    <a:pt x="27021" y="16738"/>
                  </a:cubicBezTo>
                  <a:lnTo>
                    <a:pt x="28230" y="14479"/>
                  </a:lnTo>
                  <a:lnTo>
                    <a:pt x="26133" y="1654"/>
                  </a:lnTo>
                  <a:lnTo>
                    <a:pt x="16696" y="1"/>
                  </a:ln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809;p17">
              <a:extLst>
                <a:ext uri="{FF2B5EF4-FFF2-40B4-BE49-F238E27FC236}">
                  <a16:creationId xmlns:a16="http://schemas.microsoft.com/office/drawing/2014/main" id="{5DE518FC-0BE0-38AB-D2C4-C1A97BDCC918}"/>
                </a:ext>
              </a:extLst>
            </p:cNvPr>
            <p:cNvSpPr/>
            <p:nvPr/>
          </p:nvSpPr>
          <p:spPr>
            <a:xfrm>
              <a:off x="2940375" y="1810425"/>
              <a:ext cx="850975" cy="1002425"/>
            </a:xfrm>
            <a:custGeom>
              <a:avLst/>
              <a:gdLst/>
              <a:ahLst/>
              <a:cxnLst/>
              <a:rect l="l" t="t" r="r" b="b"/>
              <a:pathLst>
                <a:path w="34039" h="40097" extrusionOk="0">
                  <a:moveTo>
                    <a:pt x="31002" y="0"/>
                  </a:moveTo>
                  <a:cubicBezTo>
                    <a:pt x="28364" y="0"/>
                    <a:pt x="24033" y="2036"/>
                    <a:pt x="22585" y="3248"/>
                  </a:cubicBezTo>
                  <a:cubicBezTo>
                    <a:pt x="20609" y="4901"/>
                    <a:pt x="8712" y="19097"/>
                    <a:pt x="8712" y="19097"/>
                  </a:cubicBezTo>
                  <a:lnTo>
                    <a:pt x="1" y="30793"/>
                  </a:lnTo>
                  <a:lnTo>
                    <a:pt x="202" y="31236"/>
                  </a:lnTo>
                  <a:cubicBezTo>
                    <a:pt x="444" y="32204"/>
                    <a:pt x="1211" y="32930"/>
                    <a:pt x="2219" y="33132"/>
                  </a:cubicBezTo>
                  <a:cubicBezTo>
                    <a:pt x="2461" y="33158"/>
                    <a:pt x="2703" y="33172"/>
                    <a:pt x="2945" y="33172"/>
                  </a:cubicBezTo>
                  <a:cubicBezTo>
                    <a:pt x="3429" y="33172"/>
                    <a:pt x="3913" y="33118"/>
                    <a:pt x="4397" y="33011"/>
                  </a:cubicBezTo>
                  <a:cubicBezTo>
                    <a:pt x="4880" y="32930"/>
                    <a:pt x="5324" y="32849"/>
                    <a:pt x="5808" y="32849"/>
                  </a:cubicBezTo>
                  <a:cubicBezTo>
                    <a:pt x="6131" y="32809"/>
                    <a:pt x="6453" y="32769"/>
                    <a:pt x="6776" y="32648"/>
                  </a:cubicBezTo>
                  <a:cubicBezTo>
                    <a:pt x="7058" y="32567"/>
                    <a:pt x="7381" y="32486"/>
                    <a:pt x="7663" y="32486"/>
                  </a:cubicBezTo>
                  <a:lnTo>
                    <a:pt x="7865" y="32486"/>
                  </a:lnTo>
                  <a:cubicBezTo>
                    <a:pt x="7946" y="32495"/>
                    <a:pt x="8026" y="32500"/>
                    <a:pt x="8103" y="32500"/>
                  </a:cubicBezTo>
                  <a:cubicBezTo>
                    <a:pt x="8371" y="32500"/>
                    <a:pt x="8614" y="32441"/>
                    <a:pt x="8833" y="32285"/>
                  </a:cubicBezTo>
                  <a:cubicBezTo>
                    <a:pt x="8913" y="32406"/>
                    <a:pt x="8994" y="32486"/>
                    <a:pt x="9115" y="32567"/>
                  </a:cubicBezTo>
                  <a:cubicBezTo>
                    <a:pt x="9236" y="32627"/>
                    <a:pt x="9367" y="32658"/>
                    <a:pt x="9498" y="32658"/>
                  </a:cubicBezTo>
                  <a:cubicBezTo>
                    <a:pt x="9629" y="32658"/>
                    <a:pt x="9760" y="32627"/>
                    <a:pt x="9881" y="32567"/>
                  </a:cubicBezTo>
                  <a:cubicBezTo>
                    <a:pt x="9922" y="32688"/>
                    <a:pt x="9962" y="32809"/>
                    <a:pt x="9962" y="32930"/>
                  </a:cubicBezTo>
                  <a:cubicBezTo>
                    <a:pt x="10002" y="33293"/>
                    <a:pt x="10204" y="33616"/>
                    <a:pt x="10527" y="33817"/>
                  </a:cubicBezTo>
                  <a:cubicBezTo>
                    <a:pt x="10930" y="34099"/>
                    <a:pt x="11373" y="34220"/>
                    <a:pt x="11857" y="34220"/>
                  </a:cubicBezTo>
                  <a:cubicBezTo>
                    <a:pt x="11817" y="34704"/>
                    <a:pt x="12019" y="35148"/>
                    <a:pt x="12382" y="35430"/>
                  </a:cubicBezTo>
                  <a:cubicBezTo>
                    <a:pt x="12704" y="35672"/>
                    <a:pt x="12866" y="36076"/>
                    <a:pt x="12745" y="36479"/>
                  </a:cubicBezTo>
                  <a:cubicBezTo>
                    <a:pt x="12583" y="37044"/>
                    <a:pt x="12503" y="37608"/>
                    <a:pt x="12462" y="38173"/>
                  </a:cubicBezTo>
                  <a:lnTo>
                    <a:pt x="13188" y="38092"/>
                  </a:lnTo>
                  <a:cubicBezTo>
                    <a:pt x="14197" y="38374"/>
                    <a:pt x="15205" y="38536"/>
                    <a:pt x="16213" y="38536"/>
                  </a:cubicBezTo>
                  <a:cubicBezTo>
                    <a:pt x="17302" y="38495"/>
                    <a:pt x="18350" y="38374"/>
                    <a:pt x="19399" y="38213"/>
                  </a:cubicBezTo>
                  <a:cubicBezTo>
                    <a:pt x="20327" y="38213"/>
                    <a:pt x="21214" y="38253"/>
                    <a:pt x="22101" y="38374"/>
                  </a:cubicBezTo>
                  <a:cubicBezTo>
                    <a:pt x="22565" y="38415"/>
                    <a:pt x="23018" y="38435"/>
                    <a:pt x="23472" y="38435"/>
                  </a:cubicBezTo>
                  <a:cubicBezTo>
                    <a:pt x="23926" y="38435"/>
                    <a:pt x="24380" y="38415"/>
                    <a:pt x="24843" y="38374"/>
                  </a:cubicBezTo>
                  <a:cubicBezTo>
                    <a:pt x="25186" y="38334"/>
                    <a:pt x="25539" y="38314"/>
                    <a:pt x="25892" y="38314"/>
                  </a:cubicBezTo>
                  <a:cubicBezTo>
                    <a:pt x="26245" y="38314"/>
                    <a:pt x="26598" y="38334"/>
                    <a:pt x="26941" y="38374"/>
                  </a:cubicBezTo>
                  <a:cubicBezTo>
                    <a:pt x="27868" y="38657"/>
                    <a:pt x="28796" y="39020"/>
                    <a:pt x="29643" y="39423"/>
                  </a:cubicBezTo>
                  <a:cubicBezTo>
                    <a:pt x="29643" y="39423"/>
                    <a:pt x="30286" y="40096"/>
                    <a:pt x="30627" y="40096"/>
                  </a:cubicBezTo>
                  <a:cubicBezTo>
                    <a:pt x="30686" y="40096"/>
                    <a:pt x="30736" y="40076"/>
                    <a:pt x="30772" y="40028"/>
                  </a:cubicBezTo>
                  <a:cubicBezTo>
                    <a:pt x="31014" y="39746"/>
                    <a:pt x="30731" y="36277"/>
                    <a:pt x="30731" y="36277"/>
                  </a:cubicBezTo>
                  <a:cubicBezTo>
                    <a:pt x="30731" y="36277"/>
                    <a:pt x="28312" y="35067"/>
                    <a:pt x="28150" y="34019"/>
                  </a:cubicBezTo>
                  <a:cubicBezTo>
                    <a:pt x="27989" y="32930"/>
                    <a:pt x="26941" y="31155"/>
                    <a:pt x="26941" y="31155"/>
                  </a:cubicBezTo>
                  <a:lnTo>
                    <a:pt x="26174" y="29341"/>
                  </a:lnTo>
                  <a:lnTo>
                    <a:pt x="26174" y="27647"/>
                  </a:lnTo>
                  <a:cubicBezTo>
                    <a:pt x="26820" y="26840"/>
                    <a:pt x="27344" y="25913"/>
                    <a:pt x="27707" y="24945"/>
                  </a:cubicBezTo>
                  <a:lnTo>
                    <a:pt x="29643" y="22525"/>
                  </a:lnTo>
                  <a:lnTo>
                    <a:pt x="33595" y="12725"/>
                  </a:lnTo>
                  <a:cubicBezTo>
                    <a:pt x="33595" y="12725"/>
                    <a:pt x="34038" y="3530"/>
                    <a:pt x="32990" y="949"/>
                  </a:cubicBezTo>
                  <a:cubicBezTo>
                    <a:pt x="32699" y="271"/>
                    <a:pt x="31963" y="0"/>
                    <a:pt x="31002"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810;p17">
              <a:extLst>
                <a:ext uri="{FF2B5EF4-FFF2-40B4-BE49-F238E27FC236}">
                  <a16:creationId xmlns:a16="http://schemas.microsoft.com/office/drawing/2014/main" id="{627F02DC-79A0-D818-732E-26874D54F45C}"/>
                </a:ext>
              </a:extLst>
            </p:cNvPr>
            <p:cNvSpPr/>
            <p:nvPr/>
          </p:nvSpPr>
          <p:spPr>
            <a:xfrm>
              <a:off x="2761925" y="1703075"/>
              <a:ext cx="851975" cy="936475"/>
            </a:xfrm>
            <a:custGeom>
              <a:avLst/>
              <a:gdLst/>
              <a:ahLst/>
              <a:cxnLst/>
              <a:rect l="l" t="t" r="r" b="b"/>
              <a:pathLst>
                <a:path w="34079" h="37459" extrusionOk="0">
                  <a:moveTo>
                    <a:pt x="7986" y="0"/>
                  </a:moveTo>
                  <a:lnTo>
                    <a:pt x="162" y="5566"/>
                  </a:lnTo>
                  <a:lnTo>
                    <a:pt x="2259" y="13430"/>
                  </a:lnTo>
                  <a:lnTo>
                    <a:pt x="2702" y="16132"/>
                  </a:lnTo>
                  <a:lnTo>
                    <a:pt x="3630" y="18108"/>
                  </a:lnTo>
                  <a:lnTo>
                    <a:pt x="2864" y="19600"/>
                  </a:lnTo>
                  <a:cubicBezTo>
                    <a:pt x="2702" y="20326"/>
                    <a:pt x="2340" y="20931"/>
                    <a:pt x="1815" y="21415"/>
                  </a:cubicBezTo>
                  <a:cubicBezTo>
                    <a:pt x="928" y="22786"/>
                    <a:pt x="283" y="23068"/>
                    <a:pt x="283" y="23068"/>
                  </a:cubicBezTo>
                  <a:cubicBezTo>
                    <a:pt x="0" y="24440"/>
                    <a:pt x="0" y="30449"/>
                    <a:pt x="0" y="31094"/>
                  </a:cubicBezTo>
                  <a:cubicBezTo>
                    <a:pt x="0" y="31175"/>
                    <a:pt x="41" y="31255"/>
                    <a:pt x="81" y="31296"/>
                  </a:cubicBezTo>
                  <a:cubicBezTo>
                    <a:pt x="779" y="31246"/>
                    <a:pt x="1477" y="31211"/>
                    <a:pt x="2175" y="31211"/>
                  </a:cubicBezTo>
                  <a:cubicBezTo>
                    <a:pt x="2606" y="31211"/>
                    <a:pt x="3037" y="31224"/>
                    <a:pt x="3469" y="31255"/>
                  </a:cubicBezTo>
                  <a:cubicBezTo>
                    <a:pt x="3514" y="31253"/>
                    <a:pt x="3560" y="31251"/>
                    <a:pt x="3605" y="31251"/>
                  </a:cubicBezTo>
                  <a:cubicBezTo>
                    <a:pt x="4280" y="31251"/>
                    <a:pt x="4911" y="31530"/>
                    <a:pt x="5364" y="32021"/>
                  </a:cubicBezTo>
                  <a:cubicBezTo>
                    <a:pt x="6251" y="33030"/>
                    <a:pt x="6937" y="34240"/>
                    <a:pt x="7340" y="35530"/>
                  </a:cubicBezTo>
                  <a:cubicBezTo>
                    <a:pt x="7582" y="36498"/>
                    <a:pt x="8349" y="37224"/>
                    <a:pt x="9357" y="37426"/>
                  </a:cubicBezTo>
                  <a:cubicBezTo>
                    <a:pt x="9559" y="37448"/>
                    <a:pt x="9762" y="37458"/>
                    <a:pt x="9965" y="37458"/>
                  </a:cubicBezTo>
                  <a:cubicBezTo>
                    <a:pt x="10488" y="37458"/>
                    <a:pt x="11011" y="37392"/>
                    <a:pt x="11535" y="37305"/>
                  </a:cubicBezTo>
                  <a:cubicBezTo>
                    <a:pt x="12018" y="37184"/>
                    <a:pt x="12462" y="37143"/>
                    <a:pt x="12946" y="37143"/>
                  </a:cubicBezTo>
                  <a:cubicBezTo>
                    <a:pt x="13269" y="37103"/>
                    <a:pt x="13591" y="37063"/>
                    <a:pt x="13914" y="36942"/>
                  </a:cubicBezTo>
                  <a:cubicBezTo>
                    <a:pt x="14196" y="36821"/>
                    <a:pt x="14519" y="36780"/>
                    <a:pt x="14801" y="36780"/>
                  </a:cubicBezTo>
                  <a:lnTo>
                    <a:pt x="15487" y="36780"/>
                  </a:lnTo>
                  <a:lnTo>
                    <a:pt x="15971" y="36579"/>
                  </a:lnTo>
                  <a:cubicBezTo>
                    <a:pt x="15971" y="36579"/>
                    <a:pt x="16576" y="34078"/>
                    <a:pt x="17503" y="33191"/>
                  </a:cubicBezTo>
                  <a:cubicBezTo>
                    <a:pt x="18431" y="32304"/>
                    <a:pt x="18269" y="30650"/>
                    <a:pt x="19762" y="30045"/>
                  </a:cubicBezTo>
                  <a:cubicBezTo>
                    <a:pt x="21254" y="29440"/>
                    <a:pt x="21576" y="28997"/>
                    <a:pt x="22020" y="28997"/>
                  </a:cubicBezTo>
                  <a:cubicBezTo>
                    <a:pt x="22464" y="28997"/>
                    <a:pt x="22464" y="29118"/>
                    <a:pt x="23069" y="29602"/>
                  </a:cubicBezTo>
                  <a:cubicBezTo>
                    <a:pt x="23069" y="29602"/>
                    <a:pt x="23680" y="30692"/>
                    <a:pt x="24234" y="30692"/>
                  </a:cubicBezTo>
                  <a:cubicBezTo>
                    <a:pt x="24362" y="30692"/>
                    <a:pt x="24487" y="30633"/>
                    <a:pt x="24601" y="30489"/>
                  </a:cubicBezTo>
                  <a:cubicBezTo>
                    <a:pt x="25206" y="29723"/>
                    <a:pt x="26255" y="28674"/>
                    <a:pt x="26416" y="27626"/>
                  </a:cubicBezTo>
                  <a:cubicBezTo>
                    <a:pt x="26577" y="26577"/>
                    <a:pt x="27626" y="24601"/>
                    <a:pt x="27626" y="24601"/>
                  </a:cubicBezTo>
                  <a:cubicBezTo>
                    <a:pt x="28110" y="24319"/>
                    <a:pt x="28594" y="23996"/>
                    <a:pt x="28957" y="23552"/>
                  </a:cubicBezTo>
                  <a:cubicBezTo>
                    <a:pt x="29400" y="22947"/>
                    <a:pt x="28957" y="21859"/>
                    <a:pt x="29562" y="21576"/>
                  </a:cubicBezTo>
                  <a:cubicBezTo>
                    <a:pt x="30167" y="21294"/>
                    <a:pt x="30489" y="19157"/>
                    <a:pt x="30489" y="19157"/>
                  </a:cubicBezTo>
                  <a:cubicBezTo>
                    <a:pt x="30489" y="19157"/>
                    <a:pt x="31094" y="18431"/>
                    <a:pt x="31820" y="17664"/>
                  </a:cubicBezTo>
                  <a:cubicBezTo>
                    <a:pt x="32586" y="16898"/>
                    <a:pt x="33191" y="16616"/>
                    <a:pt x="33635" y="15850"/>
                  </a:cubicBezTo>
                  <a:cubicBezTo>
                    <a:pt x="34079" y="15245"/>
                    <a:pt x="33998" y="14398"/>
                    <a:pt x="33474" y="13873"/>
                  </a:cubicBezTo>
                  <a:cubicBezTo>
                    <a:pt x="33030" y="13430"/>
                    <a:pt x="32304" y="13873"/>
                    <a:pt x="32304" y="12381"/>
                  </a:cubicBezTo>
                  <a:cubicBezTo>
                    <a:pt x="32304" y="10849"/>
                    <a:pt x="31376" y="7703"/>
                    <a:pt x="31376" y="6654"/>
                  </a:cubicBezTo>
                  <a:cubicBezTo>
                    <a:pt x="31376" y="5566"/>
                    <a:pt x="21738" y="444"/>
                    <a:pt x="21738" y="444"/>
                  </a:cubicBezTo>
                  <a:lnTo>
                    <a:pt x="7986"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811;p17">
              <a:extLst>
                <a:ext uri="{FF2B5EF4-FFF2-40B4-BE49-F238E27FC236}">
                  <a16:creationId xmlns:a16="http://schemas.microsoft.com/office/drawing/2014/main" id="{8877671D-1F8B-8E98-335E-407CE251D45E}"/>
                </a:ext>
              </a:extLst>
            </p:cNvPr>
            <p:cNvSpPr/>
            <p:nvPr/>
          </p:nvSpPr>
          <p:spPr>
            <a:xfrm>
              <a:off x="2584475" y="1039350"/>
              <a:ext cx="1301650" cy="1034375"/>
            </a:xfrm>
            <a:custGeom>
              <a:avLst/>
              <a:gdLst/>
              <a:ahLst/>
              <a:cxnLst/>
              <a:rect l="l" t="t" r="r" b="b"/>
              <a:pathLst>
                <a:path w="52066" h="41375" extrusionOk="0">
                  <a:moveTo>
                    <a:pt x="32816" y="1"/>
                  </a:moveTo>
                  <a:cubicBezTo>
                    <a:pt x="32645" y="1"/>
                    <a:pt x="32474" y="5"/>
                    <a:pt x="32304" y="13"/>
                  </a:cubicBezTo>
                  <a:cubicBezTo>
                    <a:pt x="22948" y="456"/>
                    <a:pt x="13148" y="15539"/>
                    <a:pt x="13148" y="15539"/>
                  </a:cubicBezTo>
                  <a:cubicBezTo>
                    <a:pt x="13148" y="15539"/>
                    <a:pt x="13430" y="20661"/>
                    <a:pt x="13430" y="21266"/>
                  </a:cubicBezTo>
                  <a:cubicBezTo>
                    <a:pt x="13430" y="21911"/>
                    <a:pt x="12986" y="25501"/>
                    <a:pt x="12382" y="26267"/>
                  </a:cubicBezTo>
                  <a:cubicBezTo>
                    <a:pt x="11777" y="27033"/>
                    <a:pt x="12664" y="27477"/>
                    <a:pt x="12059" y="28082"/>
                  </a:cubicBezTo>
                  <a:cubicBezTo>
                    <a:pt x="11454" y="28687"/>
                    <a:pt x="10889" y="30340"/>
                    <a:pt x="10728" y="30784"/>
                  </a:cubicBezTo>
                  <a:cubicBezTo>
                    <a:pt x="10588" y="31168"/>
                    <a:pt x="9664" y="31582"/>
                    <a:pt x="8346" y="31582"/>
                  </a:cubicBezTo>
                  <a:cubicBezTo>
                    <a:pt x="8141" y="31582"/>
                    <a:pt x="7926" y="31572"/>
                    <a:pt x="7703" y="31550"/>
                  </a:cubicBezTo>
                  <a:cubicBezTo>
                    <a:pt x="6614" y="31446"/>
                    <a:pt x="5792" y="31292"/>
                    <a:pt x="5139" y="31292"/>
                  </a:cubicBezTo>
                  <a:cubicBezTo>
                    <a:pt x="4778" y="31292"/>
                    <a:pt x="4468" y="31340"/>
                    <a:pt x="4195" y="31469"/>
                  </a:cubicBezTo>
                  <a:cubicBezTo>
                    <a:pt x="3791" y="31693"/>
                    <a:pt x="3189" y="31743"/>
                    <a:pt x="2553" y="31743"/>
                  </a:cubicBezTo>
                  <a:cubicBezTo>
                    <a:pt x="2045" y="31743"/>
                    <a:pt x="1515" y="31711"/>
                    <a:pt x="1049" y="31711"/>
                  </a:cubicBezTo>
                  <a:cubicBezTo>
                    <a:pt x="1" y="31711"/>
                    <a:pt x="1331" y="35301"/>
                    <a:pt x="1331" y="35301"/>
                  </a:cubicBezTo>
                  <a:cubicBezTo>
                    <a:pt x="1331" y="35301"/>
                    <a:pt x="2864" y="36228"/>
                    <a:pt x="2703" y="37277"/>
                  </a:cubicBezTo>
                  <a:cubicBezTo>
                    <a:pt x="2582" y="38245"/>
                    <a:pt x="4235" y="38769"/>
                    <a:pt x="4235" y="38769"/>
                  </a:cubicBezTo>
                  <a:cubicBezTo>
                    <a:pt x="4719" y="38809"/>
                    <a:pt x="5203" y="39011"/>
                    <a:pt x="5566" y="39374"/>
                  </a:cubicBezTo>
                  <a:cubicBezTo>
                    <a:pt x="6000" y="39808"/>
                    <a:pt x="6060" y="40553"/>
                    <a:pt x="6446" y="40553"/>
                  </a:cubicBezTo>
                  <a:cubicBezTo>
                    <a:pt x="6599" y="40553"/>
                    <a:pt x="6802" y="40437"/>
                    <a:pt x="7098" y="40140"/>
                  </a:cubicBezTo>
                  <a:cubicBezTo>
                    <a:pt x="7260" y="39918"/>
                    <a:pt x="7512" y="39807"/>
                    <a:pt x="7764" y="39807"/>
                  </a:cubicBezTo>
                  <a:cubicBezTo>
                    <a:pt x="8016" y="39807"/>
                    <a:pt x="8268" y="39918"/>
                    <a:pt x="8429" y="40140"/>
                  </a:cubicBezTo>
                  <a:cubicBezTo>
                    <a:pt x="8429" y="40140"/>
                    <a:pt x="9185" y="41374"/>
                    <a:pt x="9741" y="41374"/>
                  </a:cubicBezTo>
                  <a:cubicBezTo>
                    <a:pt x="9888" y="41374"/>
                    <a:pt x="10022" y="41288"/>
                    <a:pt x="10123" y="41068"/>
                  </a:cubicBezTo>
                  <a:cubicBezTo>
                    <a:pt x="10567" y="39979"/>
                    <a:pt x="9196" y="39696"/>
                    <a:pt x="11010" y="38487"/>
                  </a:cubicBezTo>
                  <a:cubicBezTo>
                    <a:pt x="12825" y="37277"/>
                    <a:pt x="11454" y="37720"/>
                    <a:pt x="12382" y="35785"/>
                  </a:cubicBezTo>
                  <a:cubicBezTo>
                    <a:pt x="12423" y="35694"/>
                    <a:pt x="12477" y="35659"/>
                    <a:pt x="12544" y="35659"/>
                  </a:cubicBezTo>
                  <a:cubicBezTo>
                    <a:pt x="12779" y="35659"/>
                    <a:pt x="13168" y="36087"/>
                    <a:pt x="13683" y="36087"/>
                  </a:cubicBezTo>
                  <a:cubicBezTo>
                    <a:pt x="13745" y="36087"/>
                    <a:pt x="13808" y="36081"/>
                    <a:pt x="13874" y="36067"/>
                  </a:cubicBezTo>
                  <a:cubicBezTo>
                    <a:pt x="14640" y="35906"/>
                    <a:pt x="14640" y="35623"/>
                    <a:pt x="15406" y="35301"/>
                  </a:cubicBezTo>
                  <a:cubicBezTo>
                    <a:pt x="15505" y="35262"/>
                    <a:pt x="15590" y="35246"/>
                    <a:pt x="15666" y="35246"/>
                  </a:cubicBezTo>
                  <a:cubicBezTo>
                    <a:pt x="16152" y="35246"/>
                    <a:pt x="16280" y="35927"/>
                    <a:pt x="17221" y="36067"/>
                  </a:cubicBezTo>
                  <a:cubicBezTo>
                    <a:pt x="18149" y="36148"/>
                    <a:pt x="18915" y="36833"/>
                    <a:pt x="19157" y="37720"/>
                  </a:cubicBezTo>
                  <a:cubicBezTo>
                    <a:pt x="19252" y="37993"/>
                    <a:pt x="19343" y="38095"/>
                    <a:pt x="19455" y="38095"/>
                  </a:cubicBezTo>
                  <a:cubicBezTo>
                    <a:pt x="19725" y="38095"/>
                    <a:pt x="20117" y="37505"/>
                    <a:pt x="20972" y="37277"/>
                  </a:cubicBezTo>
                  <a:cubicBezTo>
                    <a:pt x="21441" y="37167"/>
                    <a:pt x="21686" y="37076"/>
                    <a:pt x="21923" y="37076"/>
                  </a:cubicBezTo>
                  <a:cubicBezTo>
                    <a:pt x="22297" y="37076"/>
                    <a:pt x="22651" y="37303"/>
                    <a:pt x="23835" y="38043"/>
                  </a:cubicBezTo>
                  <a:cubicBezTo>
                    <a:pt x="24600" y="38511"/>
                    <a:pt x="25111" y="38684"/>
                    <a:pt x="25511" y="38684"/>
                  </a:cubicBezTo>
                  <a:cubicBezTo>
                    <a:pt x="26145" y="38684"/>
                    <a:pt x="26499" y="38252"/>
                    <a:pt x="27142" y="37882"/>
                  </a:cubicBezTo>
                  <a:cubicBezTo>
                    <a:pt x="28242" y="37332"/>
                    <a:pt x="29445" y="37067"/>
                    <a:pt x="30648" y="37067"/>
                  </a:cubicBezTo>
                  <a:cubicBezTo>
                    <a:pt x="30945" y="37067"/>
                    <a:pt x="31242" y="37083"/>
                    <a:pt x="31538" y="37115"/>
                  </a:cubicBezTo>
                  <a:cubicBezTo>
                    <a:pt x="33191" y="37277"/>
                    <a:pt x="33796" y="37882"/>
                    <a:pt x="34240" y="37882"/>
                  </a:cubicBezTo>
                  <a:cubicBezTo>
                    <a:pt x="34724" y="37882"/>
                    <a:pt x="36055" y="36954"/>
                    <a:pt x="37587" y="36389"/>
                  </a:cubicBezTo>
                  <a:cubicBezTo>
                    <a:pt x="39079" y="35785"/>
                    <a:pt x="39402" y="34857"/>
                    <a:pt x="39402" y="34857"/>
                  </a:cubicBezTo>
                  <a:lnTo>
                    <a:pt x="52065" y="21145"/>
                  </a:lnTo>
                  <a:cubicBezTo>
                    <a:pt x="52065" y="21145"/>
                    <a:pt x="51460" y="14208"/>
                    <a:pt x="51460" y="12837"/>
                  </a:cubicBezTo>
                  <a:cubicBezTo>
                    <a:pt x="51460" y="11491"/>
                    <a:pt x="41977" y="1"/>
                    <a:pt x="3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812;p17">
              <a:extLst>
                <a:ext uri="{FF2B5EF4-FFF2-40B4-BE49-F238E27FC236}">
                  <a16:creationId xmlns:a16="http://schemas.microsoft.com/office/drawing/2014/main" id="{F3B20418-15D2-9D22-9DAE-077CC290DB07}"/>
                </a:ext>
              </a:extLst>
            </p:cNvPr>
            <p:cNvSpPr/>
            <p:nvPr/>
          </p:nvSpPr>
          <p:spPr>
            <a:xfrm>
              <a:off x="2584475" y="1028575"/>
              <a:ext cx="1301650" cy="1063700"/>
            </a:xfrm>
            <a:custGeom>
              <a:avLst/>
              <a:gdLst/>
              <a:ahLst/>
              <a:cxnLst/>
              <a:rect l="l" t="t" r="r" b="b"/>
              <a:pathLst>
                <a:path w="52066" h="42548" fill="none" extrusionOk="0">
                  <a:moveTo>
                    <a:pt x="39402" y="35288"/>
                  </a:moveTo>
                  <a:cubicBezTo>
                    <a:pt x="39402" y="35288"/>
                    <a:pt x="39079" y="36216"/>
                    <a:pt x="37587" y="36820"/>
                  </a:cubicBezTo>
                  <a:cubicBezTo>
                    <a:pt x="36055" y="37385"/>
                    <a:pt x="34724" y="38313"/>
                    <a:pt x="34240" y="38313"/>
                  </a:cubicBezTo>
                  <a:cubicBezTo>
                    <a:pt x="33796" y="38313"/>
                    <a:pt x="33191" y="37708"/>
                    <a:pt x="31538" y="37546"/>
                  </a:cubicBezTo>
                  <a:cubicBezTo>
                    <a:pt x="30046" y="37385"/>
                    <a:pt x="28513" y="37627"/>
                    <a:pt x="27142" y="38313"/>
                  </a:cubicBezTo>
                  <a:cubicBezTo>
                    <a:pt x="26093" y="38918"/>
                    <a:pt x="25811" y="39684"/>
                    <a:pt x="23835" y="38474"/>
                  </a:cubicBezTo>
                  <a:cubicBezTo>
                    <a:pt x="21899" y="37264"/>
                    <a:pt x="22181" y="37425"/>
                    <a:pt x="20972" y="37708"/>
                  </a:cubicBezTo>
                  <a:cubicBezTo>
                    <a:pt x="19762" y="38030"/>
                    <a:pt x="19479" y="39079"/>
                    <a:pt x="19157" y="38151"/>
                  </a:cubicBezTo>
                  <a:cubicBezTo>
                    <a:pt x="18915" y="37264"/>
                    <a:pt x="18149" y="36579"/>
                    <a:pt x="17221" y="36498"/>
                  </a:cubicBezTo>
                  <a:cubicBezTo>
                    <a:pt x="16132" y="36337"/>
                    <a:pt x="16132" y="35449"/>
                    <a:pt x="15406" y="35732"/>
                  </a:cubicBezTo>
                  <a:cubicBezTo>
                    <a:pt x="14640" y="36054"/>
                    <a:pt x="14640" y="36337"/>
                    <a:pt x="13874" y="36498"/>
                  </a:cubicBezTo>
                  <a:cubicBezTo>
                    <a:pt x="13107" y="36659"/>
                    <a:pt x="12583" y="35772"/>
                    <a:pt x="12382" y="36216"/>
                  </a:cubicBezTo>
                  <a:cubicBezTo>
                    <a:pt x="11454" y="38151"/>
                    <a:pt x="12825" y="37708"/>
                    <a:pt x="11010" y="38918"/>
                  </a:cubicBezTo>
                  <a:cubicBezTo>
                    <a:pt x="9196" y="40127"/>
                    <a:pt x="10567" y="40410"/>
                    <a:pt x="10123" y="41499"/>
                  </a:cubicBezTo>
                  <a:cubicBezTo>
                    <a:pt x="9639" y="42547"/>
                    <a:pt x="8429" y="40571"/>
                    <a:pt x="8429" y="40571"/>
                  </a:cubicBezTo>
                  <a:cubicBezTo>
                    <a:pt x="8107" y="40127"/>
                    <a:pt x="7421" y="40127"/>
                    <a:pt x="7098" y="40571"/>
                  </a:cubicBezTo>
                  <a:cubicBezTo>
                    <a:pt x="6050" y="41620"/>
                    <a:pt x="6171" y="40410"/>
                    <a:pt x="5566" y="39805"/>
                  </a:cubicBezTo>
                  <a:cubicBezTo>
                    <a:pt x="5203" y="39442"/>
                    <a:pt x="4719" y="39240"/>
                    <a:pt x="4235" y="39200"/>
                  </a:cubicBezTo>
                  <a:cubicBezTo>
                    <a:pt x="4235" y="39200"/>
                    <a:pt x="2582" y="38676"/>
                    <a:pt x="2703" y="37708"/>
                  </a:cubicBezTo>
                  <a:cubicBezTo>
                    <a:pt x="2864" y="36659"/>
                    <a:pt x="1331" y="35732"/>
                    <a:pt x="1331" y="35732"/>
                  </a:cubicBezTo>
                  <a:cubicBezTo>
                    <a:pt x="1331" y="35732"/>
                    <a:pt x="1" y="32142"/>
                    <a:pt x="1049" y="32142"/>
                  </a:cubicBezTo>
                  <a:cubicBezTo>
                    <a:pt x="2098" y="32142"/>
                    <a:pt x="3469" y="32304"/>
                    <a:pt x="4195" y="31900"/>
                  </a:cubicBezTo>
                  <a:cubicBezTo>
                    <a:pt x="4961" y="31537"/>
                    <a:pt x="6010" y="31820"/>
                    <a:pt x="7703" y="31981"/>
                  </a:cubicBezTo>
                  <a:cubicBezTo>
                    <a:pt x="9357" y="32142"/>
                    <a:pt x="10567" y="31658"/>
                    <a:pt x="10728" y="31215"/>
                  </a:cubicBezTo>
                  <a:cubicBezTo>
                    <a:pt x="10889" y="30771"/>
                    <a:pt x="11454" y="29118"/>
                    <a:pt x="12059" y="28513"/>
                  </a:cubicBezTo>
                  <a:cubicBezTo>
                    <a:pt x="12664" y="27908"/>
                    <a:pt x="11777" y="27464"/>
                    <a:pt x="12382" y="26698"/>
                  </a:cubicBezTo>
                  <a:cubicBezTo>
                    <a:pt x="12986" y="25932"/>
                    <a:pt x="13430" y="22342"/>
                    <a:pt x="13430" y="21697"/>
                  </a:cubicBezTo>
                  <a:cubicBezTo>
                    <a:pt x="13430" y="21092"/>
                    <a:pt x="13148" y="15970"/>
                    <a:pt x="13148" y="15970"/>
                  </a:cubicBezTo>
                  <a:cubicBezTo>
                    <a:pt x="13148" y="15970"/>
                    <a:pt x="22948" y="887"/>
                    <a:pt x="32304" y="444"/>
                  </a:cubicBezTo>
                  <a:cubicBezTo>
                    <a:pt x="41620" y="0"/>
                    <a:pt x="51460" y="11897"/>
                    <a:pt x="51460" y="13268"/>
                  </a:cubicBezTo>
                  <a:cubicBezTo>
                    <a:pt x="51460" y="14639"/>
                    <a:pt x="52065" y="21576"/>
                    <a:pt x="52065" y="21576"/>
                  </a:cubicBez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813;p17">
              <a:extLst>
                <a:ext uri="{FF2B5EF4-FFF2-40B4-BE49-F238E27FC236}">
                  <a16:creationId xmlns:a16="http://schemas.microsoft.com/office/drawing/2014/main" id="{6955CCDE-FA4C-E312-B32D-1F9A5F51D027}"/>
                </a:ext>
              </a:extLst>
            </p:cNvPr>
            <p:cNvSpPr/>
            <p:nvPr/>
          </p:nvSpPr>
          <p:spPr>
            <a:xfrm>
              <a:off x="3535225" y="1017475"/>
              <a:ext cx="844925" cy="1373125"/>
            </a:xfrm>
            <a:custGeom>
              <a:avLst/>
              <a:gdLst/>
              <a:ahLst/>
              <a:cxnLst/>
              <a:rect l="l" t="t" r="r" b="b"/>
              <a:pathLst>
                <a:path w="33797" h="54925" extrusionOk="0">
                  <a:moveTo>
                    <a:pt x="7825" y="0"/>
                  </a:moveTo>
                  <a:lnTo>
                    <a:pt x="4840" y="9800"/>
                  </a:ln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744" y="38752"/>
                    <a:pt x="2364" y="39351"/>
                    <a:pt x="2814" y="39351"/>
                  </a:cubicBezTo>
                  <a:cubicBezTo>
                    <a:pt x="2939" y="39351"/>
                    <a:pt x="3050" y="39305"/>
                    <a:pt x="3147" y="39200"/>
                  </a:cubicBezTo>
                  <a:cubicBezTo>
                    <a:pt x="3534" y="38845"/>
                    <a:pt x="4077" y="37609"/>
                    <a:pt x="4838" y="37609"/>
                  </a:cubicBezTo>
                  <a:cubicBezTo>
                    <a:pt x="5027" y="37609"/>
                    <a:pt x="5229" y="37685"/>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4354" y="47804"/>
                    <a:pt x="4197" y="47810"/>
                    <a:pt x="4047" y="47810"/>
                  </a:cubicBezTo>
                  <a:cubicBezTo>
                    <a:pt x="2980" y="47810"/>
                    <a:pt x="2265" y="47501"/>
                    <a:pt x="1912" y="47501"/>
                  </a:cubicBezTo>
                  <a:cubicBezTo>
                    <a:pt x="1741" y="47501"/>
                    <a:pt x="1654" y="4757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5969" y="54913"/>
                    <a:pt x="6048" y="54924"/>
                    <a:pt x="6125" y="54924"/>
                  </a:cubicBezTo>
                  <a:cubicBezTo>
                    <a:pt x="6890" y="54924"/>
                    <a:pt x="7518" y="53823"/>
                    <a:pt x="8255" y="53823"/>
                  </a:cubicBezTo>
                  <a:cubicBezTo>
                    <a:pt x="8415" y="53823"/>
                    <a:pt x="8580" y="53875"/>
                    <a:pt x="8752" y="54001"/>
                  </a:cubicBezTo>
                  <a:cubicBezTo>
                    <a:pt x="9044" y="54156"/>
                    <a:pt x="9358" y="54230"/>
                    <a:pt x="9668" y="54230"/>
                  </a:cubicBezTo>
                  <a:cubicBezTo>
                    <a:pt x="10088" y="54230"/>
                    <a:pt x="10502" y="54095"/>
                    <a:pt x="10849" y="53840"/>
                  </a:cubicBezTo>
                  <a:cubicBezTo>
                    <a:pt x="11656" y="53598"/>
                    <a:pt x="12463" y="53436"/>
                    <a:pt x="13269" y="53396"/>
                  </a:cubicBezTo>
                  <a:cubicBezTo>
                    <a:pt x="14318" y="53396"/>
                    <a:pt x="15528" y="53396"/>
                    <a:pt x="15528" y="52630"/>
                  </a:cubicBezTo>
                  <a:cubicBezTo>
                    <a:pt x="15528" y="51897"/>
                    <a:pt x="14863" y="50646"/>
                    <a:pt x="15583" y="50646"/>
                  </a:cubicBezTo>
                  <a:cubicBezTo>
                    <a:pt x="15616" y="50646"/>
                    <a:pt x="15651" y="50649"/>
                    <a:pt x="15689" y="50654"/>
                  </a:cubicBezTo>
                  <a:cubicBezTo>
                    <a:pt x="16076" y="50721"/>
                    <a:pt x="16743" y="50788"/>
                    <a:pt x="17434" y="50788"/>
                  </a:cubicBezTo>
                  <a:cubicBezTo>
                    <a:pt x="18399" y="50788"/>
                    <a:pt x="19409" y="50657"/>
                    <a:pt x="19762" y="50210"/>
                  </a:cubicBezTo>
                  <a:cubicBezTo>
                    <a:pt x="20367" y="49444"/>
                    <a:pt x="22464" y="48395"/>
                    <a:pt x="22948" y="47064"/>
                  </a:cubicBezTo>
                  <a:cubicBezTo>
                    <a:pt x="23278" y="46043"/>
                    <a:pt x="23273" y="45783"/>
                    <a:pt x="23632" y="45783"/>
                  </a:cubicBezTo>
                  <a:cubicBezTo>
                    <a:pt x="23755" y="45783"/>
                    <a:pt x="23921" y="45813"/>
                    <a:pt x="24158" y="45855"/>
                  </a:cubicBezTo>
                  <a:cubicBezTo>
                    <a:pt x="24201" y="45860"/>
                    <a:pt x="24244" y="45863"/>
                    <a:pt x="24288" y="45863"/>
                  </a:cubicBezTo>
                  <a:cubicBezTo>
                    <a:pt x="25136" y="45863"/>
                    <a:pt x="26058" y="44782"/>
                    <a:pt x="28513" y="44322"/>
                  </a:cubicBezTo>
                  <a:cubicBezTo>
                    <a:pt x="31054" y="43878"/>
                    <a:pt x="33797" y="32869"/>
                    <a:pt x="33797" y="32869"/>
                  </a:cubicBezTo>
                  <a:lnTo>
                    <a:pt x="33353" y="9478"/>
                  </a:lnTo>
                  <a:lnTo>
                    <a:pt x="7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814;p17">
              <a:extLst>
                <a:ext uri="{FF2B5EF4-FFF2-40B4-BE49-F238E27FC236}">
                  <a16:creationId xmlns:a16="http://schemas.microsoft.com/office/drawing/2014/main" id="{F56976A6-1866-1FEC-21F7-B0CC5BF69FBD}"/>
                </a:ext>
              </a:extLst>
            </p:cNvPr>
            <p:cNvSpPr/>
            <p:nvPr/>
          </p:nvSpPr>
          <p:spPr>
            <a:xfrm>
              <a:off x="3535225" y="1017475"/>
              <a:ext cx="844925" cy="1380275"/>
            </a:xfrm>
            <a:custGeom>
              <a:avLst/>
              <a:gdLst/>
              <a:ahLst/>
              <a:cxnLst/>
              <a:rect l="l" t="t" r="r" b="b"/>
              <a:pathLst>
                <a:path w="33797" h="55211" fill="none" extrusionOk="0">
                  <a:moveTo>
                    <a:pt x="4840" y="9800"/>
                  </a:moveTo>
                  <a:cubicBezTo>
                    <a:pt x="4881" y="10688"/>
                    <a:pt x="5042" y="11615"/>
                    <a:pt x="5284" y="12502"/>
                  </a:cubicBezTo>
                  <a:cubicBezTo>
                    <a:pt x="5566" y="13390"/>
                    <a:pt x="5566" y="15366"/>
                    <a:pt x="5566" y="15809"/>
                  </a:cubicBezTo>
                  <a:cubicBezTo>
                    <a:pt x="5566" y="16293"/>
                    <a:pt x="6494" y="17342"/>
                    <a:pt x="6494" y="17342"/>
                  </a:cubicBezTo>
                  <a:cubicBezTo>
                    <a:pt x="6494" y="17342"/>
                    <a:pt x="7704" y="17342"/>
                    <a:pt x="7220" y="18229"/>
                  </a:cubicBezTo>
                  <a:cubicBezTo>
                    <a:pt x="6776" y="19157"/>
                    <a:pt x="6171" y="19439"/>
                    <a:pt x="6171" y="20810"/>
                  </a:cubicBezTo>
                  <a:cubicBezTo>
                    <a:pt x="6171" y="22181"/>
                    <a:pt x="6050" y="26537"/>
                    <a:pt x="6050" y="27747"/>
                  </a:cubicBezTo>
                  <a:cubicBezTo>
                    <a:pt x="5405" y="28594"/>
                    <a:pt x="4679" y="29400"/>
                    <a:pt x="3913" y="30167"/>
                  </a:cubicBezTo>
                  <a:cubicBezTo>
                    <a:pt x="2542" y="31497"/>
                    <a:pt x="1" y="33917"/>
                    <a:pt x="1" y="35006"/>
                  </a:cubicBezTo>
                  <a:cubicBezTo>
                    <a:pt x="1" y="35006"/>
                    <a:pt x="162" y="37385"/>
                    <a:pt x="1049" y="38152"/>
                  </a:cubicBezTo>
                  <a:cubicBezTo>
                    <a:pt x="1937" y="38918"/>
                    <a:pt x="2703" y="39684"/>
                    <a:pt x="3147" y="39200"/>
                  </a:cubicBezTo>
                  <a:cubicBezTo>
                    <a:pt x="3630" y="38757"/>
                    <a:pt x="4356" y="36942"/>
                    <a:pt x="5445" y="37869"/>
                  </a:cubicBezTo>
                  <a:cubicBezTo>
                    <a:pt x="5445" y="37869"/>
                    <a:pt x="6937" y="39079"/>
                    <a:pt x="5889" y="39523"/>
                  </a:cubicBezTo>
                  <a:cubicBezTo>
                    <a:pt x="4840" y="39967"/>
                    <a:pt x="3469" y="39644"/>
                    <a:pt x="3751" y="40733"/>
                  </a:cubicBezTo>
                  <a:cubicBezTo>
                    <a:pt x="4074" y="41781"/>
                    <a:pt x="4518" y="41459"/>
                    <a:pt x="4356" y="42991"/>
                  </a:cubicBezTo>
                  <a:cubicBezTo>
                    <a:pt x="4235" y="44483"/>
                    <a:pt x="3913" y="45693"/>
                    <a:pt x="5566" y="47226"/>
                  </a:cubicBezTo>
                  <a:cubicBezTo>
                    <a:pt x="5566" y="47226"/>
                    <a:pt x="6413" y="47669"/>
                    <a:pt x="4518" y="47790"/>
                  </a:cubicBezTo>
                  <a:cubicBezTo>
                    <a:pt x="2622" y="47952"/>
                    <a:pt x="1654" y="47064"/>
                    <a:pt x="1654" y="47790"/>
                  </a:cubicBezTo>
                  <a:cubicBezTo>
                    <a:pt x="1654" y="48557"/>
                    <a:pt x="1049" y="48879"/>
                    <a:pt x="1654" y="49484"/>
                  </a:cubicBezTo>
                  <a:cubicBezTo>
                    <a:pt x="2259" y="50049"/>
                    <a:pt x="2259" y="51138"/>
                    <a:pt x="3751" y="51581"/>
                  </a:cubicBezTo>
                  <a:cubicBezTo>
                    <a:pt x="4477" y="51743"/>
                    <a:pt x="5042" y="52267"/>
                    <a:pt x="5284" y="52953"/>
                  </a:cubicBezTo>
                  <a:cubicBezTo>
                    <a:pt x="5284" y="52953"/>
                    <a:pt x="4840" y="54606"/>
                    <a:pt x="5889" y="54888"/>
                  </a:cubicBezTo>
                  <a:cubicBezTo>
                    <a:pt x="6937" y="55211"/>
                    <a:pt x="7704" y="53235"/>
                    <a:pt x="8752" y="54001"/>
                  </a:cubicBezTo>
                  <a:cubicBezTo>
                    <a:pt x="9438" y="54364"/>
                    <a:pt x="10244" y="54283"/>
                    <a:pt x="10849" y="53840"/>
                  </a:cubicBezTo>
                  <a:cubicBezTo>
                    <a:pt x="11656" y="53598"/>
                    <a:pt x="12463" y="53436"/>
                    <a:pt x="13269" y="53396"/>
                  </a:cubicBezTo>
                  <a:cubicBezTo>
                    <a:pt x="14318" y="53396"/>
                    <a:pt x="15528" y="53396"/>
                    <a:pt x="15528" y="52630"/>
                  </a:cubicBezTo>
                  <a:cubicBezTo>
                    <a:pt x="15528" y="51864"/>
                    <a:pt x="14802" y="50533"/>
                    <a:pt x="15689" y="50654"/>
                  </a:cubicBezTo>
                  <a:cubicBezTo>
                    <a:pt x="16616" y="50815"/>
                    <a:pt x="19157" y="50976"/>
                    <a:pt x="19762" y="50210"/>
                  </a:cubicBezTo>
                  <a:cubicBezTo>
                    <a:pt x="20367" y="49444"/>
                    <a:pt x="22464" y="48395"/>
                    <a:pt x="22948" y="47064"/>
                  </a:cubicBezTo>
                  <a:cubicBezTo>
                    <a:pt x="23392" y="45693"/>
                    <a:pt x="23230" y="45693"/>
                    <a:pt x="24158" y="45855"/>
                  </a:cubicBezTo>
                  <a:cubicBezTo>
                    <a:pt x="25045" y="45976"/>
                    <a:pt x="25932" y="44806"/>
                    <a:pt x="28513" y="44322"/>
                  </a:cubicBezTo>
                  <a:cubicBezTo>
                    <a:pt x="31054" y="43878"/>
                    <a:pt x="33797" y="32869"/>
                    <a:pt x="33797" y="32869"/>
                  </a:cubicBezTo>
                  <a:lnTo>
                    <a:pt x="33353" y="9478"/>
                  </a:lnTo>
                  <a:lnTo>
                    <a:pt x="7825" y="0"/>
                  </a:lnTo>
                </a:path>
              </a:pathLst>
            </a:custGeom>
            <a:no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815;p17">
              <a:extLst>
                <a:ext uri="{FF2B5EF4-FFF2-40B4-BE49-F238E27FC236}">
                  <a16:creationId xmlns:a16="http://schemas.microsoft.com/office/drawing/2014/main" id="{7D4E6CA9-CB9F-559A-1798-4A6BBE8E7620}"/>
                </a:ext>
              </a:extLst>
            </p:cNvPr>
            <p:cNvSpPr/>
            <p:nvPr/>
          </p:nvSpPr>
          <p:spPr>
            <a:xfrm>
              <a:off x="4832825" y="2265650"/>
              <a:ext cx="930625" cy="1019350"/>
            </a:xfrm>
            <a:custGeom>
              <a:avLst/>
              <a:gdLst/>
              <a:ahLst/>
              <a:cxnLst/>
              <a:rect l="l" t="t" r="r" b="b"/>
              <a:pathLst>
                <a:path w="37225" h="40774" extrusionOk="0">
                  <a:moveTo>
                    <a:pt x="10083" y="1"/>
                  </a:moveTo>
                  <a:lnTo>
                    <a:pt x="0" y="6615"/>
                  </a:lnTo>
                  <a:lnTo>
                    <a:pt x="5283" y="14479"/>
                  </a:lnTo>
                  <a:cubicBezTo>
                    <a:pt x="5283" y="14479"/>
                    <a:pt x="6300" y="13765"/>
                    <a:pt x="6655" y="13765"/>
                  </a:cubicBezTo>
                  <a:cubicBezTo>
                    <a:pt x="6730" y="13765"/>
                    <a:pt x="6776" y="13797"/>
                    <a:pt x="6776" y="13874"/>
                  </a:cubicBezTo>
                  <a:cubicBezTo>
                    <a:pt x="6776" y="14318"/>
                    <a:pt x="6655" y="15366"/>
                    <a:pt x="7098" y="15810"/>
                  </a:cubicBezTo>
                  <a:cubicBezTo>
                    <a:pt x="7542" y="16294"/>
                    <a:pt x="8147" y="16737"/>
                    <a:pt x="8147" y="17181"/>
                  </a:cubicBezTo>
                  <a:cubicBezTo>
                    <a:pt x="8147" y="17625"/>
                    <a:pt x="8752" y="17625"/>
                    <a:pt x="8913" y="18391"/>
                  </a:cubicBezTo>
                  <a:cubicBezTo>
                    <a:pt x="9074" y="19157"/>
                    <a:pt x="9962" y="20649"/>
                    <a:pt x="9357" y="21859"/>
                  </a:cubicBezTo>
                  <a:cubicBezTo>
                    <a:pt x="8873" y="22746"/>
                    <a:pt x="8308" y="23634"/>
                    <a:pt x="7703" y="24440"/>
                  </a:cubicBezTo>
                  <a:cubicBezTo>
                    <a:pt x="7703" y="24440"/>
                    <a:pt x="6493" y="25166"/>
                    <a:pt x="6332" y="25610"/>
                  </a:cubicBezTo>
                  <a:cubicBezTo>
                    <a:pt x="6211" y="26094"/>
                    <a:pt x="5606" y="26820"/>
                    <a:pt x="6211" y="26820"/>
                  </a:cubicBezTo>
                  <a:cubicBezTo>
                    <a:pt x="6503" y="26820"/>
                    <a:pt x="7246" y="26754"/>
                    <a:pt x="7851" y="26754"/>
                  </a:cubicBezTo>
                  <a:cubicBezTo>
                    <a:pt x="8498" y="26754"/>
                    <a:pt x="8987" y="26829"/>
                    <a:pt x="8590" y="27142"/>
                  </a:cubicBezTo>
                  <a:cubicBezTo>
                    <a:pt x="7865" y="27747"/>
                    <a:pt x="6050" y="27747"/>
                    <a:pt x="6211" y="28513"/>
                  </a:cubicBezTo>
                  <a:cubicBezTo>
                    <a:pt x="6292" y="29159"/>
                    <a:pt x="6655" y="29723"/>
                    <a:pt x="7260" y="30006"/>
                  </a:cubicBezTo>
                  <a:cubicBezTo>
                    <a:pt x="7703" y="30167"/>
                    <a:pt x="9195" y="30772"/>
                    <a:pt x="9800" y="31054"/>
                  </a:cubicBezTo>
                  <a:cubicBezTo>
                    <a:pt x="10405" y="31377"/>
                    <a:pt x="12220" y="33030"/>
                    <a:pt x="12986" y="33030"/>
                  </a:cubicBezTo>
                  <a:cubicBezTo>
                    <a:pt x="13712" y="33030"/>
                    <a:pt x="15527" y="34079"/>
                    <a:pt x="16293" y="34684"/>
                  </a:cubicBezTo>
                  <a:cubicBezTo>
                    <a:pt x="17060" y="35289"/>
                    <a:pt x="17826" y="35732"/>
                    <a:pt x="17665" y="36499"/>
                  </a:cubicBezTo>
                  <a:cubicBezTo>
                    <a:pt x="17503" y="37265"/>
                    <a:pt x="19762" y="39362"/>
                    <a:pt x="20810" y="40128"/>
                  </a:cubicBezTo>
                  <a:cubicBezTo>
                    <a:pt x="21173" y="40370"/>
                    <a:pt x="21536" y="40612"/>
                    <a:pt x="21939" y="40774"/>
                  </a:cubicBezTo>
                  <a:cubicBezTo>
                    <a:pt x="21980" y="40733"/>
                    <a:pt x="22060" y="40653"/>
                    <a:pt x="22101" y="40612"/>
                  </a:cubicBezTo>
                  <a:cubicBezTo>
                    <a:pt x="22383" y="40370"/>
                    <a:pt x="22585" y="40048"/>
                    <a:pt x="22706" y="39725"/>
                  </a:cubicBezTo>
                  <a:lnTo>
                    <a:pt x="22786" y="39604"/>
                  </a:lnTo>
                  <a:cubicBezTo>
                    <a:pt x="22988" y="39241"/>
                    <a:pt x="23149" y="38838"/>
                    <a:pt x="23311" y="38475"/>
                  </a:cubicBezTo>
                  <a:cubicBezTo>
                    <a:pt x="23472" y="38031"/>
                    <a:pt x="23633" y="37628"/>
                    <a:pt x="23875" y="37225"/>
                  </a:cubicBezTo>
                  <a:lnTo>
                    <a:pt x="23875" y="37184"/>
                  </a:lnTo>
                  <a:cubicBezTo>
                    <a:pt x="24319" y="36579"/>
                    <a:pt x="24561" y="35813"/>
                    <a:pt x="24561" y="35087"/>
                  </a:cubicBezTo>
                  <a:cubicBezTo>
                    <a:pt x="24561" y="34926"/>
                    <a:pt x="24722" y="34805"/>
                    <a:pt x="24924" y="34765"/>
                  </a:cubicBezTo>
                  <a:cubicBezTo>
                    <a:pt x="26093" y="34523"/>
                    <a:pt x="26376" y="34281"/>
                    <a:pt x="26577" y="33151"/>
                  </a:cubicBezTo>
                  <a:cubicBezTo>
                    <a:pt x="26577" y="33111"/>
                    <a:pt x="26577" y="33071"/>
                    <a:pt x="26577" y="33030"/>
                  </a:cubicBezTo>
                  <a:cubicBezTo>
                    <a:pt x="26688" y="33050"/>
                    <a:pt x="26791" y="33059"/>
                    <a:pt x="26888" y="33059"/>
                  </a:cubicBezTo>
                  <a:cubicBezTo>
                    <a:pt x="27600" y="33059"/>
                    <a:pt x="27947" y="32574"/>
                    <a:pt x="28231" y="32183"/>
                  </a:cubicBezTo>
                  <a:cubicBezTo>
                    <a:pt x="28311" y="32062"/>
                    <a:pt x="28392" y="31941"/>
                    <a:pt x="28513" y="31861"/>
                  </a:cubicBezTo>
                  <a:cubicBezTo>
                    <a:pt x="28836" y="31458"/>
                    <a:pt x="29118" y="31054"/>
                    <a:pt x="29360" y="30611"/>
                  </a:cubicBezTo>
                  <a:cubicBezTo>
                    <a:pt x="29521" y="30328"/>
                    <a:pt x="29642" y="30086"/>
                    <a:pt x="29844" y="29844"/>
                  </a:cubicBezTo>
                  <a:cubicBezTo>
                    <a:pt x="30207" y="29320"/>
                    <a:pt x="30650" y="28836"/>
                    <a:pt x="31094" y="28393"/>
                  </a:cubicBezTo>
                  <a:lnTo>
                    <a:pt x="31659" y="27868"/>
                  </a:lnTo>
                  <a:cubicBezTo>
                    <a:pt x="31941" y="27505"/>
                    <a:pt x="32264" y="27183"/>
                    <a:pt x="32586" y="26860"/>
                  </a:cubicBezTo>
                  <a:cubicBezTo>
                    <a:pt x="33474" y="25852"/>
                    <a:pt x="34441" y="24884"/>
                    <a:pt x="35409" y="23997"/>
                  </a:cubicBezTo>
                  <a:lnTo>
                    <a:pt x="35611" y="23835"/>
                  </a:lnTo>
                  <a:lnTo>
                    <a:pt x="36297" y="23230"/>
                  </a:lnTo>
                  <a:cubicBezTo>
                    <a:pt x="37022" y="19601"/>
                    <a:pt x="37224" y="14398"/>
                    <a:pt x="33796" y="11293"/>
                  </a:cubicBezTo>
                  <a:cubicBezTo>
                    <a:pt x="28029" y="6171"/>
                    <a:pt x="10083" y="1"/>
                    <a:pt x="10083"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816;p17">
              <a:extLst>
                <a:ext uri="{FF2B5EF4-FFF2-40B4-BE49-F238E27FC236}">
                  <a16:creationId xmlns:a16="http://schemas.microsoft.com/office/drawing/2014/main" id="{8AF017E0-213B-A5CB-CD40-78D8E06FE6FA}"/>
                </a:ext>
              </a:extLst>
            </p:cNvPr>
            <p:cNvSpPr/>
            <p:nvPr/>
          </p:nvSpPr>
          <p:spPr>
            <a:xfrm>
              <a:off x="4657400" y="1372375"/>
              <a:ext cx="1563775" cy="1681750"/>
            </a:xfrm>
            <a:custGeom>
              <a:avLst/>
              <a:gdLst/>
              <a:ahLst/>
              <a:cxnLst/>
              <a:rect l="l" t="t" r="r" b="b"/>
              <a:pathLst>
                <a:path w="62551" h="67270" extrusionOk="0">
                  <a:moveTo>
                    <a:pt x="20003" y="0"/>
                  </a:moveTo>
                  <a:lnTo>
                    <a:pt x="1613" y="19358"/>
                  </a:lnTo>
                  <a:lnTo>
                    <a:pt x="0" y="42426"/>
                  </a:lnTo>
                  <a:lnTo>
                    <a:pt x="17503" y="48355"/>
                  </a:lnTo>
                  <a:cubicBezTo>
                    <a:pt x="17987" y="49081"/>
                    <a:pt x="18793" y="49605"/>
                    <a:pt x="19681" y="49645"/>
                  </a:cubicBezTo>
                  <a:cubicBezTo>
                    <a:pt x="20549" y="49645"/>
                    <a:pt x="20777" y="49340"/>
                    <a:pt x="21171" y="49340"/>
                  </a:cubicBezTo>
                  <a:cubicBezTo>
                    <a:pt x="21417" y="49340"/>
                    <a:pt x="21728" y="49459"/>
                    <a:pt x="22302" y="49847"/>
                  </a:cubicBezTo>
                  <a:cubicBezTo>
                    <a:pt x="23835" y="50855"/>
                    <a:pt x="24641" y="52065"/>
                    <a:pt x="25246" y="52065"/>
                  </a:cubicBezTo>
                  <a:cubicBezTo>
                    <a:pt x="25772" y="52065"/>
                    <a:pt x="27030" y="52370"/>
                    <a:pt x="28224" y="52370"/>
                  </a:cubicBezTo>
                  <a:cubicBezTo>
                    <a:pt x="28403" y="52370"/>
                    <a:pt x="28581" y="52363"/>
                    <a:pt x="28755" y="52347"/>
                  </a:cubicBezTo>
                  <a:cubicBezTo>
                    <a:pt x="30064" y="52268"/>
                    <a:pt x="31023" y="49845"/>
                    <a:pt x="32590" y="49845"/>
                  </a:cubicBezTo>
                  <a:cubicBezTo>
                    <a:pt x="32616" y="49845"/>
                    <a:pt x="32641" y="49846"/>
                    <a:pt x="32667" y="49847"/>
                  </a:cubicBezTo>
                  <a:cubicBezTo>
                    <a:pt x="32667" y="49847"/>
                    <a:pt x="32384" y="50936"/>
                    <a:pt x="33675" y="50936"/>
                  </a:cubicBezTo>
                  <a:cubicBezTo>
                    <a:pt x="35006" y="50936"/>
                    <a:pt x="36094" y="50855"/>
                    <a:pt x="36095" y="50855"/>
                  </a:cubicBezTo>
                  <a:lnTo>
                    <a:pt x="36095" y="50855"/>
                  </a:lnTo>
                  <a:cubicBezTo>
                    <a:pt x="35570" y="51702"/>
                    <a:pt x="35006" y="52468"/>
                    <a:pt x="34401" y="53275"/>
                  </a:cubicBezTo>
                  <a:cubicBezTo>
                    <a:pt x="33998" y="53678"/>
                    <a:pt x="32788" y="54566"/>
                    <a:pt x="32868" y="54969"/>
                  </a:cubicBezTo>
                  <a:cubicBezTo>
                    <a:pt x="32989" y="55372"/>
                    <a:pt x="31376" y="66019"/>
                    <a:pt x="35812" y="67269"/>
                  </a:cubicBezTo>
                  <a:cubicBezTo>
                    <a:pt x="36014" y="66947"/>
                    <a:pt x="36216" y="66624"/>
                    <a:pt x="36417" y="66301"/>
                  </a:cubicBezTo>
                  <a:cubicBezTo>
                    <a:pt x="36538" y="66059"/>
                    <a:pt x="36700" y="65817"/>
                    <a:pt x="36861" y="65575"/>
                  </a:cubicBezTo>
                  <a:cubicBezTo>
                    <a:pt x="37264" y="65051"/>
                    <a:pt x="37667" y="64567"/>
                    <a:pt x="38151" y="64124"/>
                  </a:cubicBezTo>
                  <a:lnTo>
                    <a:pt x="38676" y="63559"/>
                  </a:lnTo>
                  <a:cubicBezTo>
                    <a:pt x="38998" y="63236"/>
                    <a:pt x="39321" y="62914"/>
                    <a:pt x="39603" y="62551"/>
                  </a:cubicBezTo>
                  <a:cubicBezTo>
                    <a:pt x="40531" y="61583"/>
                    <a:pt x="41458" y="60615"/>
                    <a:pt x="42467" y="59728"/>
                  </a:cubicBezTo>
                  <a:lnTo>
                    <a:pt x="42668" y="59566"/>
                  </a:lnTo>
                  <a:cubicBezTo>
                    <a:pt x="43596" y="58679"/>
                    <a:pt x="44644" y="57872"/>
                    <a:pt x="45774" y="57227"/>
                  </a:cubicBezTo>
                  <a:lnTo>
                    <a:pt x="46016" y="57106"/>
                  </a:lnTo>
                  <a:cubicBezTo>
                    <a:pt x="46863" y="56703"/>
                    <a:pt x="47669" y="56138"/>
                    <a:pt x="48355" y="55493"/>
                  </a:cubicBezTo>
                  <a:lnTo>
                    <a:pt x="49161" y="54686"/>
                  </a:lnTo>
                  <a:cubicBezTo>
                    <a:pt x="51178" y="52589"/>
                    <a:pt x="53194" y="50452"/>
                    <a:pt x="54686" y="47831"/>
                  </a:cubicBezTo>
                  <a:cubicBezTo>
                    <a:pt x="54848" y="47468"/>
                    <a:pt x="55090" y="47105"/>
                    <a:pt x="55291" y="46742"/>
                  </a:cubicBezTo>
                  <a:cubicBezTo>
                    <a:pt x="56058" y="45693"/>
                    <a:pt x="56582" y="44483"/>
                    <a:pt x="56904" y="43193"/>
                  </a:cubicBezTo>
                  <a:cubicBezTo>
                    <a:pt x="57106" y="42346"/>
                    <a:pt x="57509" y="41539"/>
                    <a:pt x="58114" y="40894"/>
                  </a:cubicBezTo>
                  <a:cubicBezTo>
                    <a:pt x="58356" y="40531"/>
                    <a:pt x="58518" y="40087"/>
                    <a:pt x="58598" y="39684"/>
                  </a:cubicBezTo>
                  <a:cubicBezTo>
                    <a:pt x="58679" y="39160"/>
                    <a:pt x="58881" y="38716"/>
                    <a:pt x="59244" y="38394"/>
                  </a:cubicBezTo>
                  <a:cubicBezTo>
                    <a:pt x="59687" y="37950"/>
                    <a:pt x="59969" y="37426"/>
                    <a:pt x="60131" y="36821"/>
                  </a:cubicBezTo>
                  <a:cubicBezTo>
                    <a:pt x="60252" y="36417"/>
                    <a:pt x="60453" y="35974"/>
                    <a:pt x="60695" y="35611"/>
                  </a:cubicBezTo>
                  <a:cubicBezTo>
                    <a:pt x="61260" y="34845"/>
                    <a:pt x="61260" y="33877"/>
                    <a:pt x="61260" y="32949"/>
                  </a:cubicBezTo>
                  <a:lnTo>
                    <a:pt x="61260" y="32143"/>
                  </a:lnTo>
                  <a:cubicBezTo>
                    <a:pt x="61260" y="31860"/>
                    <a:pt x="61300" y="31901"/>
                    <a:pt x="61502" y="31820"/>
                  </a:cubicBezTo>
                  <a:lnTo>
                    <a:pt x="61946" y="31820"/>
                  </a:lnTo>
                  <a:cubicBezTo>
                    <a:pt x="61986" y="31830"/>
                    <a:pt x="62024" y="31835"/>
                    <a:pt x="62060" y="31835"/>
                  </a:cubicBezTo>
                  <a:cubicBezTo>
                    <a:pt x="62167" y="31835"/>
                    <a:pt x="62258" y="31790"/>
                    <a:pt x="62349" y="31699"/>
                  </a:cubicBezTo>
                  <a:cubicBezTo>
                    <a:pt x="62470" y="31618"/>
                    <a:pt x="62510" y="31497"/>
                    <a:pt x="62510" y="31376"/>
                  </a:cubicBezTo>
                  <a:lnTo>
                    <a:pt x="62510" y="31336"/>
                  </a:lnTo>
                  <a:cubicBezTo>
                    <a:pt x="62551" y="31134"/>
                    <a:pt x="62510" y="30973"/>
                    <a:pt x="62430" y="30812"/>
                  </a:cubicBezTo>
                  <a:cubicBezTo>
                    <a:pt x="62309" y="30691"/>
                    <a:pt x="62147" y="30650"/>
                    <a:pt x="61986" y="30650"/>
                  </a:cubicBezTo>
                  <a:cubicBezTo>
                    <a:pt x="61946" y="30650"/>
                    <a:pt x="61905" y="30610"/>
                    <a:pt x="61905" y="30610"/>
                  </a:cubicBezTo>
                  <a:cubicBezTo>
                    <a:pt x="61865" y="30328"/>
                    <a:pt x="61825" y="30045"/>
                    <a:pt x="61744" y="29803"/>
                  </a:cubicBezTo>
                  <a:cubicBezTo>
                    <a:pt x="61583" y="29199"/>
                    <a:pt x="61583" y="28553"/>
                    <a:pt x="61744" y="27989"/>
                  </a:cubicBezTo>
                  <a:cubicBezTo>
                    <a:pt x="62026" y="27545"/>
                    <a:pt x="61946" y="26980"/>
                    <a:pt x="61542" y="26658"/>
                  </a:cubicBezTo>
                  <a:cubicBezTo>
                    <a:pt x="61244" y="26449"/>
                    <a:pt x="60903" y="26329"/>
                    <a:pt x="60549" y="26329"/>
                  </a:cubicBezTo>
                  <a:cubicBezTo>
                    <a:pt x="60424" y="26329"/>
                    <a:pt x="60298" y="26344"/>
                    <a:pt x="60171" y="26375"/>
                  </a:cubicBezTo>
                  <a:cubicBezTo>
                    <a:pt x="59647" y="26456"/>
                    <a:pt x="59244" y="26779"/>
                    <a:pt x="59002" y="27222"/>
                  </a:cubicBezTo>
                  <a:cubicBezTo>
                    <a:pt x="58921" y="27263"/>
                    <a:pt x="58881" y="27303"/>
                    <a:pt x="58840" y="27343"/>
                  </a:cubicBezTo>
                  <a:cubicBezTo>
                    <a:pt x="58397" y="27545"/>
                    <a:pt x="57913" y="27747"/>
                    <a:pt x="57429" y="27827"/>
                  </a:cubicBezTo>
                  <a:cubicBezTo>
                    <a:pt x="56904" y="27948"/>
                    <a:pt x="56420" y="28110"/>
                    <a:pt x="55937" y="28352"/>
                  </a:cubicBezTo>
                  <a:cubicBezTo>
                    <a:pt x="55626" y="28507"/>
                    <a:pt x="55266" y="28579"/>
                    <a:pt x="54910" y="28579"/>
                  </a:cubicBezTo>
                  <a:cubicBezTo>
                    <a:pt x="54710" y="28579"/>
                    <a:pt x="54512" y="28556"/>
                    <a:pt x="54323" y="28513"/>
                  </a:cubicBezTo>
                  <a:cubicBezTo>
                    <a:pt x="54225" y="28496"/>
                    <a:pt x="54124" y="28488"/>
                    <a:pt x="54024" y="28488"/>
                  </a:cubicBezTo>
                  <a:cubicBezTo>
                    <a:pt x="53632" y="28488"/>
                    <a:pt x="53241" y="28611"/>
                    <a:pt x="52952" y="28836"/>
                  </a:cubicBezTo>
                  <a:cubicBezTo>
                    <a:pt x="52535" y="29057"/>
                    <a:pt x="52207" y="29158"/>
                    <a:pt x="51924" y="29158"/>
                  </a:cubicBezTo>
                  <a:cubicBezTo>
                    <a:pt x="51741" y="29158"/>
                    <a:pt x="51577" y="29116"/>
                    <a:pt x="51420" y="29037"/>
                  </a:cubicBezTo>
                  <a:cubicBezTo>
                    <a:pt x="51274" y="28946"/>
                    <a:pt x="51121" y="28905"/>
                    <a:pt x="50970" y="28905"/>
                  </a:cubicBezTo>
                  <a:cubicBezTo>
                    <a:pt x="50786" y="28905"/>
                    <a:pt x="50607" y="28967"/>
                    <a:pt x="50452" y="29078"/>
                  </a:cubicBezTo>
                  <a:cubicBezTo>
                    <a:pt x="50210" y="29199"/>
                    <a:pt x="50008" y="29360"/>
                    <a:pt x="49807" y="29521"/>
                  </a:cubicBezTo>
                  <a:cubicBezTo>
                    <a:pt x="49444" y="29763"/>
                    <a:pt x="49081" y="30005"/>
                    <a:pt x="48718" y="30207"/>
                  </a:cubicBezTo>
                  <a:cubicBezTo>
                    <a:pt x="48472" y="30343"/>
                    <a:pt x="48282" y="30443"/>
                    <a:pt x="48072" y="30443"/>
                  </a:cubicBezTo>
                  <a:cubicBezTo>
                    <a:pt x="47972" y="30443"/>
                    <a:pt x="47867" y="30420"/>
                    <a:pt x="47750" y="30368"/>
                  </a:cubicBezTo>
                  <a:cubicBezTo>
                    <a:pt x="47392" y="30164"/>
                    <a:pt x="47002" y="30056"/>
                    <a:pt x="46611" y="30056"/>
                  </a:cubicBezTo>
                  <a:cubicBezTo>
                    <a:pt x="46384" y="30056"/>
                    <a:pt x="46157" y="30092"/>
                    <a:pt x="45935" y="30166"/>
                  </a:cubicBezTo>
                  <a:cubicBezTo>
                    <a:pt x="45532" y="30368"/>
                    <a:pt x="45088" y="30610"/>
                    <a:pt x="44725" y="30892"/>
                  </a:cubicBezTo>
                  <a:lnTo>
                    <a:pt x="44604" y="30933"/>
                  </a:lnTo>
                  <a:cubicBezTo>
                    <a:pt x="44155" y="31312"/>
                    <a:pt x="43589" y="31515"/>
                    <a:pt x="43005" y="31515"/>
                  </a:cubicBezTo>
                  <a:cubicBezTo>
                    <a:pt x="42907" y="31515"/>
                    <a:pt x="42808" y="31509"/>
                    <a:pt x="42709" y="31497"/>
                  </a:cubicBezTo>
                  <a:cubicBezTo>
                    <a:pt x="41741" y="31296"/>
                    <a:pt x="40894" y="30650"/>
                    <a:pt x="40410" y="29763"/>
                  </a:cubicBezTo>
                  <a:cubicBezTo>
                    <a:pt x="40370" y="29642"/>
                    <a:pt x="40289" y="29561"/>
                    <a:pt x="40249" y="29440"/>
                  </a:cubicBezTo>
                  <a:cubicBezTo>
                    <a:pt x="40007" y="28916"/>
                    <a:pt x="39603" y="28473"/>
                    <a:pt x="39039" y="28231"/>
                  </a:cubicBezTo>
                  <a:cubicBezTo>
                    <a:pt x="38958" y="28190"/>
                    <a:pt x="38837" y="28150"/>
                    <a:pt x="38716" y="28150"/>
                  </a:cubicBezTo>
                  <a:cubicBezTo>
                    <a:pt x="38837" y="28029"/>
                    <a:pt x="38958" y="27948"/>
                    <a:pt x="39119" y="27908"/>
                  </a:cubicBezTo>
                  <a:cubicBezTo>
                    <a:pt x="39523" y="27827"/>
                    <a:pt x="39805" y="27464"/>
                    <a:pt x="39765" y="27061"/>
                  </a:cubicBezTo>
                  <a:cubicBezTo>
                    <a:pt x="39765" y="26133"/>
                    <a:pt x="38676" y="24359"/>
                    <a:pt x="37829" y="23996"/>
                  </a:cubicBezTo>
                  <a:cubicBezTo>
                    <a:pt x="37748" y="23956"/>
                    <a:pt x="37708" y="23956"/>
                    <a:pt x="37667" y="23915"/>
                  </a:cubicBezTo>
                  <a:cubicBezTo>
                    <a:pt x="37063" y="23875"/>
                    <a:pt x="36538" y="23472"/>
                    <a:pt x="36377" y="22867"/>
                  </a:cubicBezTo>
                  <a:cubicBezTo>
                    <a:pt x="36296" y="22706"/>
                    <a:pt x="36135" y="22504"/>
                    <a:pt x="35974" y="22383"/>
                  </a:cubicBezTo>
                  <a:cubicBezTo>
                    <a:pt x="35933" y="22343"/>
                    <a:pt x="35893" y="22262"/>
                    <a:pt x="35853" y="22222"/>
                  </a:cubicBezTo>
                  <a:cubicBezTo>
                    <a:pt x="35570" y="21899"/>
                    <a:pt x="35248" y="21657"/>
                    <a:pt x="34844" y="21496"/>
                  </a:cubicBezTo>
                  <a:cubicBezTo>
                    <a:pt x="34481" y="21294"/>
                    <a:pt x="34119" y="21012"/>
                    <a:pt x="33917" y="20649"/>
                  </a:cubicBezTo>
                  <a:cubicBezTo>
                    <a:pt x="33635" y="20165"/>
                    <a:pt x="33272" y="19520"/>
                    <a:pt x="32546" y="19358"/>
                  </a:cubicBezTo>
                  <a:cubicBezTo>
                    <a:pt x="32142" y="19278"/>
                    <a:pt x="31739" y="19076"/>
                    <a:pt x="31416" y="18834"/>
                  </a:cubicBezTo>
                  <a:cubicBezTo>
                    <a:pt x="31134" y="18632"/>
                    <a:pt x="30852" y="18471"/>
                    <a:pt x="30529" y="18350"/>
                  </a:cubicBezTo>
                  <a:cubicBezTo>
                    <a:pt x="30529" y="18350"/>
                    <a:pt x="30529" y="18350"/>
                    <a:pt x="30449" y="18229"/>
                  </a:cubicBezTo>
                  <a:cubicBezTo>
                    <a:pt x="30449" y="18189"/>
                    <a:pt x="30408" y="18148"/>
                    <a:pt x="30408" y="18108"/>
                  </a:cubicBezTo>
                  <a:cubicBezTo>
                    <a:pt x="30137" y="17633"/>
                    <a:pt x="29608" y="17214"/>
                    <a:pt x="29086" y="17214"/>
                  </a:cubicBezTo>
                  <a:cubicBezTo>
                    <a:pt x="28988" y="17214"/>
                    <a:pt x="28891" y="17229"/>
                    <a:pt x="28795" y="17261"/>
                  </a:cubicBezTo>
                  <a:cubicBezTo>
                    <a:pt x="28741" y="17283"/>
                    <a:pt x="28684" y="17293"/>
                    <a:pt x="28628" y="17293"/>
                  </a:cubicBezTo>
                  <a:cubicBezTo>
                    <a:pt x="28475" y="17293"/>
                    <a:pt x="28330" y="17218"/>
                    <a:pt x="28271" y="17100"/>
                  </a:cubicBezTo>
                  <a:cubicBezTo>
                    <a:pt x="28150" y="16737"/>
                    <a:pt x="27988" y="16414"/>
                    <a:pt x="27747" y="16132"/>
                  </a:cubicBezTo>
                  <a:cubicBezTo>
                    <a:pt x="27545" y="15930"/>
                    <a:pt x="27384" y="15648"/>
                    <a:pt x="27343" y="15325"/>
                  </a:cubicBezTo>
                  <a:cubicBezTo>
                    <a:pt x="27182" y="14398"/>
                    <a:pt x="26940" y="13430"/>
                    <a:pt x="26537" y="12543"/>
                  </a:cubicBezTo>
                  <a:lnTo>
                    <a:pt x="26537" y="12502"/>
                  </a:lnTo>
                  <a:cubicBezTo>
                    <a:pt x="26093" y="11252"/>
                    <a:pt x="25528" y="10042"/>
                    <a:pt x="24278" y="9357"/>
                  </a:cubicBezTo>
                  <a:lnTo>
                    <a:pt x="24198" y="9276"/>
                  </a:lnTo>
                  <a:cubicBezTo>
                    <a:pt x="23915" y="9195"/>
                    <a:pt x="23714" y="8994"/>
                    <a:pt x="23593" y="8752"/>
                  </a:cubicBezTo>
                  <a:cubicBezTo>
                    <a:pt x="23310" y="8227"/>
                    <a:pt x="22826" y="7905"/>
                    <a:pt x="22262" y="7784"/>
                  </a:cubicBezTo>
                  <a:cubicBezTo>
                    <a:pt x="21939" y="7703"/>
                    <a:pt x="21858" y="7582"/>
                    <a:pt x="21778" y="7421"/>
                  </a:cubicBezTo>
                  <a:cubicBezTo>
                    <a:pt x="21697" y="7219"/>
                    <a:pt x="21657" y="7098"/>
                    <a:pt x="21616" y="6977"/>
                  </a:cubicBezTo>
                  <a:cubicBezTo>
                    <a:pt x="21415" y="6534"/>
                    <a:pt x="21294" y="6050"/>
                    <a:pt x="21213" y="5566"/>
                  </a:cubicBezTo>
                  <a:cubicBezTo>
                    <a:pt x="21173" y="5041"/>
                    <a:pt x="21092" y="4477"/>
                    <a:pt x="21012" y="3993"/>
                  </a:cubicBezTo>
                  <a:cubicBezTo>
                    <a:pt x="20810" y="3106"/>
                    <a:pt x="20770" y="2259"/>
                    <a:pt x="20770" y="1371"/>
                  </a:cubicBezTo>
                  <a:cubicBezTo>
                    <a:pt x="20810" y="1129"/>
                    <a:pt x="20689" y="928"/>
                    <a:pt x="20568" y="766"/>
                  </a:cubicBezTo>
                  <a:cubicBezTo>
                    <a:pt x="20326" y="525"/>
                    <a:pt x="20165" y="283"/>
                    <a:pt x="20003" y="0"/>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817;p17">
              <a:extLst>
                <a:ext uri="{FF2B5EF4-FFF2-40B4-BE49-F238E27FC236}">
                  <a16:creationId xmlns:a16="http://schemas.microsoft.com/office/drawing/2014/main" id="{A307FAD9-0629-CEF5-29EC-23C563506794}"/>
                </a:ext>
              </a:extLst>
            </p:cNvPr>
            <p:cNvSpPr/>
            <p:nvPr/>
          </p:nvSpPr>
          <p:spPr>
            <a:xfrm>
              <a:off x="4126050" y="1120125"/>
              <a:ext cx="1163525" cy="1541725"/>
            </a:xfrm>
            <a:custGeom>
              <a:avLst/>
              <a:gdLst/>
              <a:ahLst/>
              <a:cxnLst/>
              <a:rect l="l" t="t" r="r" b="b"/>
              <a:pathLst>
                <a:path w="46541" h="61669" extrusionOk="0">
                  <a:moveTo>
                    <a:pt x="25721" y="0"/>
                  </a:moveTo>
                  <a:cubicBezTo>
                    <a:pt x="18395" y="0"/>
                    <a:pt x="11153" y="1942"/>
                    <a:pt x="4760" y="5694"/>
                  </a:cubicBezTo>
                  <a:lnTo>
                    <a:pt x="5284" y="15212"/>
                  </a:lnTo>
                  <a:cubicBezTo>
                    <a:pt x="5405" y="19366"/>
                    <a:pt x="6050" y="23842"/>
                    <a:pt x="5485" y="27956"/>
                  </a:cubicBezTo>
                  <a:cubicBezTo>
                    <a:pt x="5090" y="27652"/>
                    <a:pt x="4625" y="27508"/>
                    <a:pt x="4160" y="27508"/>
                  </a:cubicBezTo>
                  <a:cubicBezTo>
                    <a:pt x="4010" y="27508"/>
                    <a:pt x="3859" y="27523"/>
                    <a:pt x="3711" y="27553"/>
                  </a:cubicBezTo>
                  <a:cubicBezTo>
                    <a:pt x="3106" y="27714"/>
                    <a:pt x="2783" y="28601"/>
                    <a:pt x="3267" y="28964"/>
                  </a:cubicBezTo>
                  <a:cubicBezTo>
                    <a:pt x="2420" y="29529"/>
                    <a:pt x="1735" y="30255"/>
                    <a:pt x="1251" y="31142"/>
                  </a:cubicBezTo>
                  <a:cubicBezTo>
                    <a:pt x="1130" y="31263"/>
                    <a:pt x="1090" y="31424"/>
                    <a:pt x="1130" y="31586"/>
                  </a:cubicBezTo>
                  <a:cubicBezTo>
                    <a:pt x="1170" y="31868"/>
                    <a:pt x="1493" y="32070"/>
                    <a:pt x="1412" y="32312"/>
                  </a:cubicBezTo>
                  <a:cubicBezTo>
                    <a:pt x="1372" y="32554"/>
                    <a:pt x="928" y="32594"/>
                    <a:pt x="727" y="32796"/>
                  </a:cubicBezTo>
                  <a:cubicBezTo>
                    <a:pt x="243" y="33199"/>
                    <a:pt x="888" y="33925"/>
                    <a:pt x="767" y="34530"/>
                  </a:cubicBezTo>
                  <a:cubicBezTo>
                    <a:pt x="686" y="34852"/>
                    <a:pt x="404" y="35094"/>
                    <a:pt x="202" y="35377"/>
                  </a:cubicBezTo>
                  <a:cubicBezTo>
                    <a:pt x="1" y="35659"/>
                    <a:pt x="1" y="36183"/>
                    <a:pt x="323" y="36264"/>
                  </a:cubicBezTo>
                  <a:cubicBezTo>
                    <a:pt x="350" y="36268"/>
                    <a:pt x="377" y="36270"/>
                    <a:pt x="403" y="36270"/>
                  </a:cubicBezTo>
                  <a:cubicBezTo>
                    <a:pt x="610" y="36270"/>
                    <a:pt x="789" y="36143"/>
                    <a:pt x="969" y="36143"/>
                  </a:cubicBezTo>
                  <a:cubicBezTo>
                    <a:pt x="1372" y="36143"/>
                    <a:pt x="1574" y="36586"/>
                    <a:pt x="1614" y="36949"/>
                  </a:cubicBezTo>
                  <a:cubicBezTo>
                    <a:pt x="1574" y="37312"/>
                    <a:pt x="1574" y="37675"/>
                    <a:pt x="1654" y="38038"/>
                  </a:cubicBezTo>
                  <a:cubicBezTo>
                    <a:pt x="1775" y="38442"/>
                    <a:pt x="2138" y="38684"/>
                    <a:pt x="2380" y="39006"/>
                  </a:cubicBezTo>
                  <a:cubicBezTo>
                    <a:pt x="2582" y="39248"/>
                    <a:pt x="2703" y="39530"/>
                    <a:pt x="2824" y="39813"/>
                  </a:cubicBezTo>
                  <a:lnTo>
                    <a:pt x="3308" y="41144"/>
                  </a:lnTo>
                  <a:cubicBezTo>
                    <a:pt x="3993" y="42676"/>
                    <a:pt x="4437" y="44249"/>
                    <a:pt x="4719" y="45902"/>
                  </a:cubicBezTo>
                  <a:cubicBezTo>
                    <a:pt x="4679" y="46346"/>
                    <a:pt x="4880" y="46830"/>
                    <a:pt x="5203" y="47193"/>
                  </a:cubicBezTo>
                  <a:cubicBezTo>
                    <a:pt x="5526" y="47395"/>
                    <a:pt x="5969" y="47354"/>
                    <a:pt x="6373" y="47516"/>
                  </a:cubicBezTo>
                  <a:cubicBezTo>
                    <a:pt x="6736" y="47677"/>
                    <a:pt x="6978" y="48242"/>
                    <a:pt x="6615" y="48403"/>
                  </a:cubicBezTo>
                  <a:cubicBezTo>
                    <a:pt x="8470" y="48967"/>
                    <a:pt x="10002" y="50339"/>
                    <a:pt x="10769" y="52113"/>
                  </a:cubicBezTo>
                  <a:cubicBezTo>
                    <a:pt x="10849" y="52436"/>
                    <a:pt x="11011" y="52718"/>
                    <a:pt x="11252" y="53000"/>
                  </a:cubicBezTo>
                  <a:cubicBezTo>
                    <a:pt x="11736" y="53484"/>
                    <a:pt x="12664" y="53363"/>
                    <a:pt x="13108" y="53888"/>
                  </a:cubicBezTo>
                  <a:cubicBezTo>
                    <a:pt x="13269" y="54089"/>
                    <a:pt x="13350" y="54291"/>
                    <a:pt x="13430" y="54533"/>
                  </a:cubicBezTo>
                  <a:cubicBezTo>
                    <a:pt x="13955" y="55783"/>
                    <a:pt x="14721" y="56953"/>
                    <a:pt x="15648" y="57961"/>
                  </a:cubicBezTo>
                  <a:cubicBezTo>
                    <a:pt x="15971" y="58405"/>
                    <a:pt x="16374" y="58808"/>
                    <a:pt x="16858" y="59090"/>
                  </a:cubicBezTo>
                  <a:cubicBezTo>
                    <a:pt x="17409" y="59382"/>
                    <a:pt x="18013" y="59517"/>
                    <a:pt x="18605" y="59517"/>
                  </a:cubicBezTo>
                  <a:cubicBezTo>
                    <a:pt x="18750" y="59517"/>
                    <a:pt x="18894" y="59509"/>
                    <a:pt x="19036" y="59493"/>
                  </a:cubicBezTo>
                  <a:cubicBezTo>
                    <a:pt x="20044" y="59453"/>
                    <a:pt x="21052" y="59332"/>
                    <a:pt x="22020" y="59090"/>
                  </a:cubicBezTo>
                  <a:cubicBezTo>
                    <a:pt x="23429" y="60751"/>
                    <a:pt x="25451" y="61669"/>
                    <a:pt x="27596" y="61669"/>
                  </a:cubicBezTo>
                  <a:cubicBezTo>
                    <a:pt x="27847" y="61669"/>
                    <a:pt x="28099" y="61656"/>
                    <a:pt x="28352" y="61631"/>
                  </a:cubicBezTo>
                  <a:cubicBezTo>
                    <a:pt x="29215" y="61531"/>
                    <a:pt x="30106" y="61268"/>
                    <a:pt x="30979" y="61268"/>
                  </a:cubicBezTo>
                  <a:cubicBezTo>
                    <a:pt x="31166" y="61268"/>
                    <a:pt x="31353" y="61280"/>
                    <a:pt x="31538" y="61308"/>
                  </a:cubicBezTo>
                  <a:cubicBezTo>
                    <a:pt x="31941" y="61429"/>
                    <a:pt x="32345" y="61470"/>
                    <a:pt x="32788" y="61470"/>
                  </a:cubicBezTo>
                  <a:cubicBezTo>
                    <a:pt x="33151" y="61349"/>
                    <a:pt x="33474" y="61187"/>
                    <a:pt x="33796" y="60905"/>
                  </a:cubicBezTo>
                  <a:cubicBezTo>
                    <a:pt x="35127" y="59937"/>
                    <a:pt x="36619" y="59211"/>
                    <a:pt x="38233" y="58727"/>
                  </a:cubicBezTo>
                  <a:cubicBezTo>
                    <a:pt x="38636" y="58646"/>
                    <a:pt x="39039" y="58485"/>
                    <a:pt x="39362" y="58243"/>
                  </a:cubicBezTo>
                  <a:cubicBezTo>
                    <a:pt x="39725" y="58001"/>
                    <a:pt x="39886" y="57517"/>
                    <a:pt x="39765" y="57114"/>
                  </a:cubicBezTo>
                  <a:cubicBezTo>
                    <a:pt x="39362" y="56106"/>
                    <a:pt x="37426" y="56791"/>
                    <a:pt x="37023" y="55783"/>
                  </a:cubicBezTo>
                  <a:cubicBezTo>
                    <a:pt x="36821" y="55219"/>
                    <a:pt x="37386" y="54614"/>
                    <a:pt x="37305" y="53968"/>
                  </a:cubicBezTo>
                  <a:cubicBezTo>
                    <a:pt x="37265" y="53363"/>
                    <a:pt x="36619" y="52960"/>
                    <a:pt x="36015" y="52758"/>
                  </a:cubicBezTo>
                  <a:cubicBezTo>
                    <a:pt x="35410" y="52557"/>
                    <a:pt x="34724" y="52436"/>
                    <a:pt x="34361" y="51912"/>
                  </a:cubicBezTo>
                  <a:cubicBezTo>
                    <a:pt x="34200" y="51629"/>
                    <a:pt x="34079" y="51347"/>
                    <a:pt x="33958" y="51105"/>
                  </a:cubicBezTo>
                  <a:cubicBezTo>
                    <a:pt x="33586" y="50361"/>
                    <a:pt x="32837" y="49926"/>
                    <a:pt x="32027" y="49926"/>
                  </a:cubicBezTo>
                  <a:cubicBezTo>
                    <a:pt x="31958" y="49926"/>
                    <a:pt x="31889" y="49929"/>
                    <a:pt x="31820" y="49935"/>
                  </a:cubicBezTo>
                  <a:cubicBezTo>
                    <a:pt x="31457" y="49169"/>
                    <a:pt x="31861" y="48282"/>
                    <a:pt x="32667" y="48040"/>
                  </a:cubicBezTo>
                  <a:cubicBezTo>
                    <a:pt x="32816" y="48010"/>
                    <a:pt x="32965" y="48002"/>
                    <a:pt x="33112" y="48002"/>
                  </a:cubicBezTo>
                  <a:cubicBezTo>
                    <a:pt x="33273" y="48002"/>
                    <a:pt x="33431" y="48012"/>
                    <a:pt x="33584" y="48012"/>
                  </a:cubicBezTo>
                  <a:cubicBezTo>
                    <a:pt x="33670" y="48012"/>
                    <a:pt x="33755" y="48009"/>
                    <a:pt x="33837" y="48000"/>
                  </a:cubicBezTo>
                  <a:cubicBezTo>
                    <a:pt x="34603" y="47798"/>
                    <a:pt x="35006" y="46951"/>
                    <a:pt x="35006" y="46185"/>
                  </a:cubicBezTo>
                  <a:cubicBezTo>
                    <a:pt x="34926" y="45378"/>
                    <a:pt x="34805" y="44612"/>
                    <a:pt x="34643" y="43886"/>
                  </a:cubicBezTo>
                  <a:cubicBezTo>
                    <a:pt x="34522" y="43120"/>
                    <a:pt x="34684" y="42233"/>
                    <a:pt x="35289" y="41749"/>
                  </a:cubicBezTo>
                  <a:cubicBezTo>
                    <a:pt x="35853" y="41386"/>
                    <a:pt x="36619" y="41386"/>
                    <a:pt x="36982" y="40821"/>
                  </a:cubicBezTo>
                  <a:cubicBezTo>
                    <a:pt x="37144" y="40619"/>
                    <a:pt x="37224" y="40377"/>
                    <a:pt x="37265" y="40135"/>
                  </a:cubicBezTo>
                  <a:cubicBezTo>
                    <a:pt x="37466" y="39127"/>
                    <a:pt x="37668" y="38119"/>
                    <a:pt x="37870" y="37151"/>
                  </a:cubicBezTo>
                  <a:cubicBezTo>
                    <a:pt x="38112" y="35982"/>
                    <a:pt x="39080" y="35457"/>
                    <a:pt x="39967" y="34691"/>
                  </a:cubicBezTo>
                  <a:cubicBezTo>
                    <a:pt x="40128" y="34570"/>
                    <a:pt x="40289" y="34409"/>
                    <a:pt x="40410" y="34247"/>
                  </a:cubicBezTo>
                  <a:cubicBezTo>
                    <a:pt x="41661" y="32594"/>
                    <a:pt x="40733" y="30295"/>
                    <a:pt x="40935" y="28238"/>
                  </a:cubicBezTo>
                  <a:cubicBezTo>
                    <a:pt x="41015" y="27633"/>
                    <a:pt x="41177" y="27069"/>
                    <a:pt x="41338" y="26504"/>
                  </a:cubicBezTo>
                  <a:lnTo>
                    <a:pt x="42064" y="24004"/>
                  </a:lnTo>
                  <a:cubicBezTo>
                    <a:pt x="42145" y="23600"/>
                    <a:pt x="42266" y="23238"/>
                    <a:pt x="42508" y="22915"/>
                  </a:cubicBezTo>
                  <a:cubicBezTo>
                    <a:pt x="42911" y="22471"/>
                    <a:pt x="43435" y="22108"/>
                    <a:pt x="44000" y="21907"/>
                  </a:cubicBezTo>
                  <a:cubicBezTo>
                    <a:pt x="44927" y="21544"/>
                    <a:pt x="45815" y="20979"/>
                    <a:pt x="46540" y="20294"/>
                  </a:cubicBezTo>
                  <a:cubicBezTo>
                    <a:pt x="46258" y="19931"/>
                    <a:pt x="45895" y="19648"/>
                    <a:pt x="45492" y="19447"/>
                  </a:cubicBezTo>
                  <a:lnTo>
                    <a:pt x="45411" y="19366"/>
                  </a:lnTo>
                  <a:cubicBezTo>
                    <a:pt x="45169" y="19285"/>
                    <a:pt x="44927" y="19084"/>
                    <a:pt x="44806" y="18842"/>
                  </a:cubicBezTo>
                  <a:cubicBezTo>
                    <a:pt x="44524" y="18317"/>
                    <a:pt x="44040" y="17995"/>
                    <a:pt x="43516" y="17874"/>
                  </a:cubicBezTo>
                  <a:cubicBezTo>
                    <a:pt x="43193" y="17793"/>
                    <a:pt x="43072" y="17672"/>
                    <a:pt x="42991" y="17511"/>
                  </a:cubicBezTo>
                  <a:cubicBezTo>
                    <a:pt x="42911" y="17309"/>
                    <a:pt x="42911" y="17188"/>
                    <a:pt x="42830" y="17067"/>
                  </a:cubicBezTo>
                  <a:cubicBezTo>
                    <a:pt x="42629" y="16624"/>
                    <a:pt x="42508" y="16140"/>
                    <a:pt x="42427" y="15656"/>
                  </a:cubicBezTo>
                  <a:cubicBezTo>
                    <a:pt x="42387" y="15131"/>
                    <a:pt x="42306" y="14567"/>
                    <a:pt x="42225" y="14083"/>
                  </a:cubicBezTo>
                  <a:cubicBezTo>
                    <a:pt x="42064" y="13196"/>
                    <a:pt x="41983" y="12349"/>
                    <a:pt x="42024" y="11461"/>
                  </a:cubicBezTo>
                  <a:cubicBezTo>
                    <a:pt x="42024" y="11219"/>
                    <a:pt x="41943" y="11018"/>
                    <a:pt x="41782" y="10856"/>
                  </a:cubicBezTo>
                  <a:cubicBezTo>
                    <a:pt x="41338" y="10252"/>
                    <a:pt x="40854" y="9647"/>
                    <a:pt x="40935" y="8880"/>
                  </a:cubicBezTo>
                  <a:cubicBezTo>
                    <a:pt x="40975" y="8558"/>
                    <a:pt x="40814" y="8235"/>
                    <a:pt x="40491" y="8074"/>
                  </a:cubicBezTo>
                  <a:cubicBezTo>
                    <a:pt x="40128" y="7872"/>
                    <a:pt x="39805" y="7630"/>
                    <a:pt x="39523" y="7348"/>
                  </a:cubicBezTo>
                  <a:cubicBezTo>
                    <a:pt x="39080" y="6904"/>
                    <a:pt x="38515" y="6541"/>
                    <a:pt x="37910" y="6380"/>
                  </a:cubicBezTo>
                  <a:cubicBezTo>
                    <a:pt x="37910" y="6380"/>
                    <a:pt x="37910" y="6340"/>
                    <a:pt x="37870" y="6340"/>
                  </a:cubicBezTo>
                  <a:cubicBezTo>
                    <a:pt x="37870" y="6299"/>
                    <a:pt x="37789" y="6219"/>
                    <a:pt x="37749" y="6178"/>
                  </a:cubicBezTo>
                  <a:cubicBezTo>
                    <a:pt x="37466" y="5896"/>
                    <a:pt x="37265" y="5533"/>
                    <a:pt x="37144" y="5170"/>
                  </a:cubicBezTo>
                  <a:cubicBezTo>
                    <a:pt x="37063" y="5009"/>
                    <a:pt x="37023" y="4847"/>
                    <a:pt x="36942" y="4686"/>
                  </a:cubicBezTo>
                  <a:lnTo>
                    <a:pt x="36942" y="4565"/>
                  </a:lnTo>
                  <a:lnTo>
                    <a:pt x="36942" y="4081"/>
                  </a:lnTo>
                  <a:cubicBezTo>
                    <a:pt x="37031" y="4148"/>
                    <a:pt x="37132" y="4178"/>
                    <a:pt x="37238" y="4178"/>
                  </a:cubicBezTo>
                  <a:cubicBezTo>
                    <a:pt x="37325" y="4178"/>
                    <a:pt x="37416" y="4158"/>
                    <a:pt x="37507" y="4122"/>
                  </a:cubicBezTo>
                  <a:cubicBezTo>
                    <a:pt x="37708" y="4001"/>
                    <a:pt x="37870" y="3759"/>
                    <a:pt x="37587" y="3315"/>
                  </a:cubicBezTo>
                  <a:lnTo>
                    <a:pt x="37587" y="3275"/>
                  </a:lnTo>
                  <a:cubicBezTo>
                    <a:pt x="37507" y="3073"/>
                    <a:pt x="37386" y="2912"/>
                    <a:pt x="37224" y="2831"/>
                  </a:cubicBezTo>
                  <a:cubicBezTo>
                    <a:pt x="36579" y="2428"/>
                    <a:pt x="36015" y="1903"/>
                    <a:pt x="35652" y="1258"/>
                  </a:cubicBezTo>
                  <a:cubicBezTo>
                    <a:pt x="34845" y="1016"/>
                    <a:pt x="34079" y="855"/>
                    <a:pt x="33272" y="694"/>
                  </a:cubicBezTo>
                  <a:cubicBezTo>
                    <a:pt x="30766" y="229"/>
                    <a:pt x="28238" y="0"/>
                    <a:pt x="25721" y="0"/>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818;p17">
              <a:extLst>
                <a:ext uri="{FF2B5EF4-FFF2-40B4-BE49-F238E27FC236}">
                  <a16:creationId xmlns:a16="http://schemas.microsoft.com/office/drawing/2014/main" id="{9495544F-D660-4C5A-36C4-85534B4DD588}"/>
                </a:ext>
              </a:extLst>
            </p:cNvPr>
            <p:cNvSpPr/>
            <p:nvPr/>
          </p:nvSpPr>
          <p:spPr>
            <a:xfrm>
              <a:off x="4040350" y="574075"/>
              <a:ext cx="1032450" cy="800325"/>
            </a:xfrm>
            <a:custGeom>
              <a:avLst/>
              <a:gdLst/>
              <a:ahLst/>
              <a:cxnLst/>
              <a:rect l="l" t="t" r="r" b="b"/>
              <a:pathLst>
                <a:path w="41298" h="32013" extrusionOk="0">
                  <a:moveTo>
                    <a:pt x="3088" y="1"/>
                  </a:moveTo>
                  <a:cubicBezTo>
                    <a:pt x="2477" y="1"/>
                    <a:pt x="1869" y="98"/>
                    <a:pt x="1291" y="274"/>
                  </a:cubicBezTo>
                  <a:cubicBezTo>
                    <a:pt x="888" y="395"/>
                    <a:pt x="485" y="556"/>
                    <a:pt x="41" y="718"/>
                  </a:cubicBezTo>
                  <a:lnTo>
                    <a:pt x="1" y="839"/>
                  </a:lnTo>
                  <a:lnTo>
                    <a:pt x="10849" y="31408"/>
                  </a:lnTo>
                  <a:lnTo>
                    <a:pt x="33595" y="31206"/>
                  </a:lnTo>
                  <a:lnTo>
                    <a:pt x="36176" y="32013"/>
                  </a:lnTo>
                  <a:lnTo>
                    <a:pt x="36781" y="30400"/>
                  </a:lnTo>
                  <a:cubicBezTo>
                    <a:pt x="38394" y="28988"/>
                    <a:pt x="39201" y="28383"/>
                    <a:pt x="39201" y="28383"/>
                  </a:cubicBezTo>
                  <a:lnTo>
                    <a:pt x="40693" y="27335"/>
                  </a:lnTo>
                  <a:cubicBezTo>
                    <a:pt x="40652" y="27254"/>
                    <a:pt x="40572" y="27133"/>
                    <a:pt x="40572" y="27052"/>
                  </a:cubicBezTo>
                  <a:cubicBezTo>
                    <a:pt x="40531" y="26931"/>
                    <a:pt x="40410" y="26730"/>
                    <a:pt x="40330" y="26528"/>
                  </a:cubicBezTo>
                  <a:lnTo>
                    <a:pt x="40330" y="26407"/>
                  </a:lnTo>
                  <a:lnTo>
                    <a:pt x="40330" y="25923"/>
                  </a:lnTo>
                  <a:cubicBezTo>
                    <a:pt x="40419" y="25990"/>
                    <a:pt x="40532" y="26020"/>
                    <a:pt x="40643" y="26020"/>
                  </a:cubicBezTo>
                  <a:cubicBezTo>
                    <a:pt x="40733" y="26020"/>
                    <a:pt x="40822" y="26000"/>
                    <a:pt x="40894" y="25964"/>
                  </a:cubicBezTo>
                  <a:cubicBezTo>
                    <a:pt x="41096" y="25843"/>
                    <a:pt x="41298" y="25601"/>
                    <a:pt x="41015" y="25157"/>
                  </a:cubicBezTo>
                  <a:lnTo>
                    <a:pt x="41015" y="25117"/>
                  </a:lnTo>
                  <a:cubicBezTo>
                    <a:pt x="40935" y="24915"/>
                    <a:pt x="40773" y="24754"/>
                    <a:pt x="40612" y="24673"/>
                  </a:cubicBezTo>
                  <a:cubicBezTo>
                    <a:pt x="39886" y="24229"/>
                    <a:pt x="39281" y="23624"/>
                    <a:pt x="38918" y="22858"/>
                  </a:cubicBezTo>
                  <a:cubicBezTo>
                    <a:pt x="38838" y="22737"/>
                    <a:pt x="38797" y="22616"/>
                    <a:pt x="38717" y="22455"/>
                  </a:cubicBezTo>
                  <a:cubicBezTo>
                    <a:pt x="38555" y="21971"/>
                    <a:pt x="38273" y="21527"/>
                    <a:pt x="37870" y="21205"/>
                  </a:cubicBezTo>
                  <a:cubicBezTo>
                    <a:pt x="37547" y="20317"/>
                    <a:pt x="37023" y="19511"/>
                    <a:pt x="36378" y="18825"/>
                  </a:cubicBezTo>
                  <a:lnTo>
                    <a:pt x="36257" y="18664"/>
                  </a:lnTo>
                  <a:cubicBezTo>
                    <a:pt x="36136" y="18382"/>
                    <a:pt x="36015" y="18099"/>
                    <a:pt x="35853" y="17817"/>
                  </a:cubicBezTo>
                  <a:cubicBezTo>
                    <a:pt x="35571" y="17373"/>
                    <a:pt x="35410" y="16889"/>
                    <a:pt x="35289" y="16365"/>
                  </a:cubicBezTo>
                  <a:cubicBezTo>
                    <a:pt x="35248" y="16002"/>
                    <a:pt x="35047" y="15639"/>
                    <a:pt x="34764" y="15397"/>
                  </a:cubicBezTo>
                  <a:cubicBezTo>
                    <a:pt x="34724" y="15357"/>
                    <a:pt x="34684" y="15317"/>
                    <a:pt x="34684" y="15317"/>
                  </a:cubicBezTo>
                  <a:cubicBezTo>
                    <a:pt x="34684" y="15276"/>
                    <a:pt x="34684" y="15236"/>
                    <a:pt x="34724" y="15196"/>
                  </a:cubicBezTo>
                  <a:lnTo>
                    <a:pt x="34724" y="15155"/>
                  </a:lnTo>
                  <a:cubicBezTo>
                    <a:pt x="34805" y="14954"/>
                    <a:pt x="34845" y="14712"/>
                    <a:pt x="34764" y="14550"/>
                  </a:cubicBezTo>
                  <a:lnTo>
                    <a:pt x="34764" y="14550"/>
                  </a:lnTo>
                  <a:cubicBezTo>
                    <a:pt x="34946" y="14651"/>
                    <a:pt x="35137" y="14702"/>
                    <a:pt x="35334" y="14702"/>
                  </a:cubicBezTo>
                  <a:cubicBezTo>
                    <a:pt x="35531" y="14702"/>
                    <a:pt x="35732" y="14651"/>
                    <a:pt x="35934" y="14550"/>
                  </a:cubicBezTo>
                  <a:cubicBezTo>
                    <a:pt x="36297" y="14308"/>
                    <a:pt x="36458" y="13865"/>
                    <a:pt x="36378" y="13462"/>
                  </a:cubicBezTo>
                  <a:cubicBezTo>
                    <a:pt x="36418" y="12534"/>
                    <a:pt x="36539" y="11606"/>
                    <a:pt x="36861" y="10719"/>
                  </a:cubicBezTo>
                  <a:lnTo>
                    <a:pt x="36942" y="10396"/>
                  </a:lnTo>
                  <a:cubicBezTo>
                    <a:pt x="37345" y="9066"/>
                    <a:pt x="37063" y="7856"/>
                    <a:pt x="36136" y="6606"/>
                  </a:cubicBezTo>
                  <a:cubicBezTo>
                    <a:pt x="35974" y="5839"/>
                    <a:pt x="35652" y="5113"/>
                    <a:pt x="35208" y="4468"/>
                  </a:cubicBezTo>
                  <a:cubicBezTo>
                    <a:pt x="35208" y="4307"/>
                    <a:pt x="35168" y="4145"/>
                    <a:pt x="35047" y="4025"/>
                  </a:cubicBezTo>
                  <a:cubicBezTo>
                    <a:pt x="34926" y="3904"/>
                    <a:pt x="34764" y="3863"/>
                    <a:pt x="34603" y="3863"/>
                  </a:cubicBezTo>
                  <a:lnTo>
                    <a:pt x="34522" y="3863"/>
                  </a:lnTo>
                  <a:cubicBezTo>
                    <a:pt x="34240" y="3863"/>
                    <a:pt x="33998" y="3944"/>
                    <a:pt x="33756" y="4065"/>
                  </a:cubicBezTo>
                  <a:cubicBezTo>
                    <a:pt x="33541" y="4233"/>
                    <a:pt x="33282" y="4329"/>
                    <a:pt x="33015" y="4329"/>
                  </a:cubicBezTo>
                  <a:cubicBezTo>
                    <a:pt x="32832" y="4329"/>
                    <a:pt x="32646" y="4284"/>
                    <a:pt x="32466" y="4186"/>
                  </a:cubicBezTo>
                  <a:cubicBezTo>
                    <a:pt x="32297" y="4068"/>
                    <a:pt x="32100" y="4013"/>
                    <a:pt x="31902" y="4013"/>
                  </a:cubicBezTo>
                  <a:cubicBezTo>
                    <a:pt x="31626" y="4013"/>
                    <a:pt x="31346" y="4119"/>
                    <a:pt x="31135" y="4307"/>
                  </a:cubicBezTo>
                  <a:cubicBezTo>
                    <a:pt x="31054" y="4347"/>
                    <a:pt x="30973" y="4428"/>
                    <a:pt x="30893" y="4508"/>
                  </a:cubicBezTo>
                  <a:cubicBezTo>
                    <a:pt x="30772" y="4629"/>
                    <a:pt x="30691" y="4710"/>
                    <a:pt x="30651" y="4710"/>
                  </a:cubicBezTo>
                  <a:cubicBezTo>
                    <a:pt x="30409" y="4387"/>
                    <a:pt x="30086" y="4145"/>
                    <a:pt x="29723" y="4025"/>
                  </a:cubicBezTo>
                  <a:cubicBezTo>
                    <a:pt x="29441" y="3904"/>
                    <a:pt x="29159" y="3742"/>
                    <a:pt x="28997" y="3500"/>
                  </a:cubicBezTo>
                  <a:cubicBezTo>
                    <a:pt x="28917" y="3379"/>
                    <a:pt x="28796" y="3339"/>
                    <a:pt x="28634" y="3339"/>
                  </a:cubicBezTo>
                  <a:cubicBezTo>
                    <a:pt x="28591" y="3328"/>
                    <a:pt x="28545" y="3323"/>
                    <a:pt x="28498" y="3323"/>
                  </a:cubicBezTo>
                  <a:cubicBezTo>
                    <a:pt x="28371" y="3323"/>
                    <a:pt x="28239" y="3361"/>
                    <a:pt x="28150" y="3420"/>
                  </a:cubicBezTo>
                  <a:cubicBezTo>
                    <a:pt x="28041" y="3529"/>
                    <a:pt x="27948" y="3572"/>
                    <a:pt x="27846" y="3572"/>
                  </a:cubicBezTo>
                  <a:cubicBezTo>
                    <a:pt x="27722" y="3572"/>
                    <a:pt x="27583" y="3508"/>
                    <a:pt x="27384" y="3420"/>
                  </a:cubicBezTo>
                  <a:cubicBezTo>
                    <a:pt x="27263" y="3379"/>
                    <a:pt x="27183" y="3339"/>
                    <a:pt x="27062" y="3299"/>
                  </a:cubicBezTo>
                  <a:cubicBezTo>
                    <a:pt x="26884" y="3232"/>
                    <a:pt x="26706" y="3202"/>
                    <a:pt x="26529" y="3202"/>
                  </a:cubicBezTo>
                  <a:cubicBezTo>
                    <a:pt x="26384" y="3202"/>
                    <a:pt x="26239" y="3222"/>
                    <a:pt x="26094" y="3258"/>
                  </a:cubicBezTo>
                  <a:cubicBezTo>
                    <a:pt x="24924" y="3581"/>
                    <a:pt x="23835" y="4105"/>
                    <a:pt x="22827" y="4791"/>
                  </a:cubicBezTo>
                  <a:cubicBezTo>
                    <a:pt x="22746" y="4871"/>
                    <a:pt x="22666" y="4952"/>
                    <a:pt x="22585" y="5033"/>
                  </a:cubicBezTo>
                  <a:cubicBezTo>
                    <a:pt x="22236" y="5318"/>
                    <a:pt x="21912" y="5579"/>
                    <a:pt x="21515" y="5579"/>
                  </a:cubicBezTo>
                  <a:cubicBezTo>
                    <a:pt x="21407" y="5579"/>
                    <a:pt x="21294" y="5560"/>
                    <a:pt x="21173" y="5517"/>
                  </a:cubicBezTo>
                  <a:cubicBezTo>
                    <a:pt x="20804" y="5147"/>
                    <a:pt x="20333" y="4947"/>
                    <a:pt x="19823" y="4947"/>
                  </a:cubicBezTo>
                  <a:cubicBezTo>
                    <a:pt x="19776" y="4947"/>
                    <a:pt x="19729" y="4949"/>
                    <a:pt x="19681" y="4952"/>
                  </a:cubicBezTo>
                  <a:lnTo>
                    <a:pt x="19238" y="4952"/>
                  </a:lnTo>
                  <a:cubicBezTo>
                    <a:pt x="19194" y="4963"/>
                    <a:pt x="19148" y="4968"/>
                    <a:pt x="19101" y="4968"/>
                  </a:cubicBezTo>
                  <a:cubicBezTo>
                    <a:pt x="18971" y="4968"/>
                    <a:pt x="18831" y="4930"/>
                    <a:pt x="18713" y="4871"/>
                  </a:cubicBezTo>
                  <a:cubicBezTo>
                    <a:pt x="18431" y="4710"/>
                    <a:pt x="18108" y="4589"/>
                    <a:pt x="17786" y="4549"/>
                  </a:cubicBezTo>
                  <a:cubicBezTo>
                    <a:pt x="17504" y="4468"/>
                    <a:pt x="17262" y="4387"/>
                    <a:pt x="17020" y="4266"/>
                  </a:cubicBezTo>
                  <a:cubicBezTo>
                    <a:pt x="16334" y="3944"/>
                    <a:pt x="15648" y="3783"/>
                    <a:pt x="14922" y="3783"/>
                  </a:cubicBezTo>
                  <a:cubicBezTo>
                    <a:pt x="14640" y="3783"/>
                    <a:pt x="14318" y="3742"/>
                    <a:pt x="14076" y="3742"/>
                  </a:cubicBezTo>
                  <a:cubicBezTo>
                    <a:pt x="13746" y="3626"/>
                    <a:pt x="13416" y="3565"/>
                    <a:pt x="13091" y="3565"/>
                  </a:cubicBezTo>
                  <a:cubicBezTo>
                    <a:pt x="12740" y="3565"/>
                    <a:pt x="12394" y="3636"/>
                    <a:pt x="12059" y="3783"/>
                  </a:cubicBezTo>
                  <a:cubicBezTo>
                    <a:pt x="11931" y="3830"/>
                    <a:pt x="11848" y="3859"/>
                    <a:pt x="11789" y="3859"/>
                  </a:cubicBezTo>
                  <a:cubicBezTo>
                    <a:pt x="11698" y="3859"/>
                    <a:pt x="11664" y="3792"/>
                    <a:pt x="11615" y="3621"/>
                  </a:cubicBezTo>
                  <a:cubicBezTo>
                    <a:pt x="11225" y="2690"/>
                    <a:pt x="10924" y="2408"/>
                    <a:pt x="10279" y="2408"/>
                  </a:cubicBezTo>
                  <a:cubicBezTo>
                    <a:pt x="10058" y="2408"/>
                    <a:pt x="9797" y="2441"/>
                    <a:pt x="9478" y="2492"/>
                  </a:cubicBezTo>
                  <a:cubicBezTo>
                    <a:pt x="9367" y="2540"/>
                    <a:pt x="9243" y="2562"/>
                    <a:pt x="9116" y="2562"/>
                  </a:cubicBezTo>
                  <a:cubicBezTo>
                    <a:pt x="8922" y="2562"/>
                    <a:pt x="8721" y="2509"/>
                    <a:pt x="8550" y="2411"/>
                  </a:cubicBezTo>
                  <a:cubicBezTo>
                    <a:pt x="8188" y="2121"/>
                    <a:pt x="7760" y="1962"/>
                    <a:pt x="7297" y="1962"/>
                  </a:cubicBezTo>
                  <a:cubicBezTo>
                    <a:pt x="7244" y="1962"/>
                    <a:pt x="7192" y="1964"/>
                    <a:pt x="7139" y="1968"/>
                  </a:cubicBezTo>
                  <a:cubicBezTo>
                    <a:pt x="6695" y="1968"/>
                    <a:pt x="6494" y="1806"/>
                    <a:pt x="6494" y="1403"/>
                  </a:cubicBezTo>
                  <a:cubicBezTo>
                    <a:pt x="6494" y="1363"/>
                    <a:pt x="6494" y="1363"/>
                    <a:pt x="6494" y="1322"/>
                  </a:cubicBezTo>
                  <a:cubicBezTo>
                    <a:pt x="6494" y="1161"/>
                    <a:pt x="6494" y="758"/>
                    <a:pt x="6050" y="677"/>
                  </a:cubicBezTo>
                  <a:cubicBezTo>
                    <a:pt x="5727" y="637"/>
                    <a:pt x="5445" y="516"/>
                    <a:pt x="5163" y="395"/>
                  </a:cubicBezTo>
                  <a:cubicBezTo>
                    <a:pt x="4840" y="274"/>
                    <a:pt x="4518" y="153"/>
                    <a:pt x="4195" y="113"/>
                  </a:cubicBezTo>
                  <a:cubicBezTo>
                    <a:pt x="3830" y="36"/>
                    <a:pt x="3458" y="1"/>
                    <a:pt x="3088" y="1"/>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819;p17">
              <a:extLst>
                <a:ext uri="{FF2B5EF4-FFF2-40B4-BE49-F238E27FC236}">
                  <a16:creationId xmlns:a16="http://schemas.microsoft.com/office/drawing/2014/main" id="{953DEC78-4F44-3100-D1E0-4D198B4C4F4B}"/>
                </a:ext>
              </a:extLst>
            </p:cNvPr>
            <p:cNvSpPr/>
            <p:nvPr/>
          </p:nvSpPr>
          <p:spPr>
            <a:xfrm>
              <a:off x="3087575" y="244275"/>
              <a:ext cx="554550" cy="721775"/>
            </a:xfrm>
            <a:custGeom>
              <a:avLst/>
              <a:gdLst/>
              <a:ahLst/>
              <a:cxnLst/>
              <a:rect l="l" t="t" r="r" b="b"/>
              <a:pathLst>
                <a:path w="22182" h="28871" extrusionOk="0">
                  <a:moveTo>
                    <a:pt x="11013" y="1"/>
                  </a:moveTo>
                  <a:cubicBezTo>
                    <a:pt x="10463" y="1"/>
                    <a:pt x="9891" y="124"/>
                    <a:pt x="9357" y="480"/>
                  </a:cubicBezTo>
                  <a:cubicBezTo>
                    <a:pt x="8873" y="803"/>
                    <a:pt x="8268" y="964"/>
                    <a:pt x="7663" y="964"/>
                  </a:cubicBezTo>
                  <a:cubicBezTo>
                    <a:pt x="7300" y="964"/>
                    <a:pt x="6937" y="1004"/>
                    <a:pt x="6574" y="1085"/>
                  </a:cubicBezTo>
                  <a:cubicBezTo>
                    <a:pt x="6534" y="1004"/>
                    <a:pt x="6453" y="924"/>
                    <a:pt x="6332" y="883"/>
                  </a:cubicBezTo>
                  <a:cubicBezTo>
                    <a:pt x="6171" y="722"/>
                    <a:pt x="5929" y="601"/>
                    <a:pt x="5727" y="561"/>
                  </a:cubicBezTo>
                  <a:cubicBezTo>
                    <a:pt x="5647" y="561"/>
                    <a:pt x="5566" y="520"/>
                    <a:pt x="5485" y="480"/>
                  </a:cubicBezTo>
                  <a:cubicBezTo>
                    <a:pt x="5330" y="413"/>
                    <a:pt x="5175" y="383"/>
                    <a:pt x="5019" y="383"/>
                  </a:cubicBezTo>
                  <a:cubicBezTo>
                    <a:pt x="4892" y="383"/>
                    <a:pt x="4765" y="403"/>
                    <a:pt x="4639" y="440"/>
                  </a:cubicBezTo>
                  <a:cubicBezTo>
                    <a:pt x="4477" y="520"/>
                    <a:pt x="4397" y="641"/>
                    <a:pt x="4356" y="762"/>
                  </a:cubicBezTo>
                  <a:cubicBezTo>
                    <a:pt x="4356" y="803"/>
                    <a:pt x="4356" y="803"/>
                    <a:pt x="4316" y="843"/>
                  </a:cubicBezTo>
                  <a:lnTo>
                    <a:pt x="4235" y="803"/>
                  </a:lnTo>
                  <a:lnTo>
                    <a:pt x="4155" y="803"/>
                  </a:lnTo>
                  <a:cubicBezTo>
                    <a:pt x="4074" y="803"/>
                    <a:pt x="3993" y="803"/>
                    <a:pt x="3872" y="762"/>
                  </a:cubicBezTo>
                  <a:cubicBezTo>
                    <a:pt x="3792" y="762"/>
                    <a:pt x="3711" y="762"/>
                    <a:pt x="3630" y="722"/>
                  </a:cubicBezTo>
                  <a:cubicBezTo>
                    <a:pt x="3488" y="436"/>
                    <a:pt x="3203" y="272"/>
                    <a:pt x="2906" y="272"/>
                  </a:cubicBezTo>
                  <a:cubicBezTo>
                    <a:pt x="2784" y="272"/>
                    <a:pt x="2659" y="300"/>
                    <a:pt x="2541" y="359"/>
                  </a:cubicBezTo>
                  <a:lnTo>
                    <a:pt x="2501" y="278"/>
                  </a:lnTo>
                  <a:lnTo>
                    <a:pt x="2380" y="319"/>
                  </a:lnTo>
                  <a:cubicBezTo>
                    <a:pt x="1493" y="4311"/>
                    <a:pt x="1" y="18265"/>
                    <a:pt x="1" y="18265"/>
                  </a:cubicBezTo>
                  <a:cubicBezTo>
                    <a:pt x="1" y="18265"/>
                    <a:pt x="2547" y="28870"/>
                    <a:pt x="6430" y="28870"/>
                  </a:cubicBezTo>
                  <a:cubicBezTo>
                    <a:pt x="6890" y="28870"/>
                    <a:pt x="7369" y="28721"/>
                    <a:pt x="7865" y="28388"/>
                  </a:cubicBezTo>
                  <a:cubicBezTo>
                    <a:pt x="12503" y="25282"/>
                    <a:pt x="19843" y="24355"/>
                    <a:pt x="21214" y="19435"/>
                  </a:cubicBezTo>
                  <a:cubicBezTo>
                    <a:pt x="21657" y="17499"/>
                    <a:pt x="22020" y="15523"/>
                    <a:pt x="22182" y="13506"/>
                  </a:cubicBezTo>
                  <a:cubicBezTo>
                    <a:pt x="21940" y="13426"/>
                    <a:pt x="21698" y="13345"/>
                    <a:pt x="21456" y="13345"/>
                  </a:cubicBezTo>
                  <a:cubicBezTo>
                    <a:pt x="21173" y="13305"/>
                    <a:pt x="20932" y="13264"/>
                    <a:pt x="20649" y="13184"/>
                  </a:cubicBezTo>
                  <a:cubicBezTo>
                    <a:pt x="20344" y="13053"/>
                    <a:pt x="20002" y="12981"/>
                    <a:pt x="19658" y="12981"/>
                  </a:cubicBezTo>
                  <a:cubicBezTo>
                    <a:pt x="19366" y="12981"/>
                    <a:pt x="19072" y="13032"/>
                    <a:pt x="18794" y="13143"/>
                  </a:cubicBezTo>
                  <a:cubicBezTo>
                    <a:pt x="18583" y="13214"/>
                    <a:pt x="18363" y="13250"/>
                    <a:pt x="18144" y="13250"/>
                  </a:cubicBezTo>
                  <a:cubicBezTo>
                    <a:pt x="17736" y="13250"/>
                    <a:pt x="17335" y="13124"/>
                    <a:pt x="17020" y="12861"/>
                  </a:cubicBezTo>
                  <a:cubicBezTo>
                    <a:pt x="16576" y="12579"/>
                    <a:pt x="16132" y="12377"/>
                    <a:pt x="15608" y="12256"/>
                  </a:cubicBezTo>
                  <a:lnTo>
                    <a:pt x="15406" y="12216"/>
                  </a:lnTo>
                  <a:cubicBezTo>
                    <a:pt x="15003" y="12175"/>
                    <a:pt x="14681" y="12095"/>
                    <a:pt x="14640" y="11893"/>
                  </a:cubicBezTo>
                  <a:cubicBezTo>
                    <a:pt x="14600" y="11691"/>
                    <a:pt x="14560" y="11449"/>
                    <a:pt x="14479" y="11248"/>
                  </a:cubicBezTo>
                  <a:cubicBezTo>
                    <a:pt x="14398" y="11046"/>
                    <a:pt x="14358" y="10804"/>
                    <a:pt x="14318" y="10603"/>
                  </a:cubicBezTo>
                  <a:cubicBezTo>
                    <a:pt x="14358" y="10199"/>
                    <a:pt x="13995" y="9877"/>
                    <a:pt x="13592" y="9877"/>
                  </a:cubicBezTo>
                  <a:lnTo>
                    <a:pt x="13511" y="9877"/>
                  </a:lnTo>
                  <a:cubicBezTo>
                    <a:pt x="13469" y="9867"/>
                    <a:pt x="13428" y="9863"/>
                    <a:pt x="13387" y="9863"/>
                  </a:cubicBezTo>
                  <a:cubicBezTo>
                    <a:pt x="13077" y="9863"/>
                    <a:pt x="12821" y="10125"/>
                    <a:pt x="12785" y="10482"/>
                  </a:cubicBezTo>
                  <a:cubicBezTo>
                    <a:pt x="12785" y="10482"/>
                    <a:pt x="12785" y="10522"/>
                    <a:pt x="12745" y="10522"/>
                  </a:cubicBezTo>
                  <a:cubicBezTo>
                    <a:pt x="12704" y="10562"/>
                    <a:pt x="12664" y="10562"/>
                    <a:pt x="12624" y="10562"/>
                  </a:cubicBezTo>
                  <a:cubicBezTo>
                    <a:pt x="12341" y="10522"/>
                    <a:pt x="12140" y="10320"/>
                    <a:pt x="11898" y="9877"/>
                  </a:cubicBezTo>
                  <a:cubicBezTo>
                    <a:pt x="11898" y="9796"/>
                    <a:pt x="11777" y="9594"/>
                    <a:pt x="12180" y="9433"/>
                  </a:cubicBezTo>
                  <a:cubicBezTo>
                    <a:pt x="13067" y="9030"/>
                    <a:pt x="13834" y="8425"/>
                    <a:pt x="14398" y="7659"/>
                  </a:cubicBezTo>
                  <a:cubicBezTo>
                    <a:pt x="14761" y="7134"/>
                    <a:pt x="14922" y="6529"/>
                    <a:pt x="14801" y="5924"/>
                  </a:cubicBezTo>
                  <a:cubicBezTo>
                    <a:pt x="14761" y="5279"/>
                    <a:pt x="14358" y="4714"/>
                    <a:pt x="13793" y="4473"/>
                  </a:cubicBezTo>
                  <a:cubicBezTo>
                    <a:pt x="13632" y="4352"/>
                    <a:pt x="13551" y="4190"/>
                    <a:pt x="13551" y="4029"/>
                  </a:cubicBezTo>
                  <a:cubicBezTo>
                    <a:pt x="13511" y="3908"/>
                    <a:pt x="13511" y="3787"/>
                    <a:pt x="13592" y="3706"/>
                  </a:cubicBezTo>
                  <a:cubicBezTo>
                    <a:pt x="13995" y="3505"/>
                    <a:pt x="14358" y="3222"/>
                    <a:pt x="14640" y="2859"/>
                  </a:cubicBezTo>
                  <a:cubicBezTo>
                    <a:pt x="14761" y="2738"/>
                    <a:pt x="14842" y="2617"/>
                    <a:pt x="14963" y="2496"/>
                  </a:cubicBezTo>
                  <a:cubicBezTo>
                    <a:pt x="15285" y="2254"/>
                    <a:pt x="15447" y="1770"/>
                    <a:pt x="15285" y="1367"/>
                  </a:cubicBezTo>
                  <a:cubicBezTo>
                    <a:pt x="15164" y="1045"/>
                    <a:pt x="14882" y="843"/>
                    <a:pt x="14560" y="803"/>
                  </a:cubicBezTo>
                  <a:cubicBezTo>
                    <a:pt x="14479" y="762"/>
                    <a:pt x="14398" y="762"/>
                    <a:pt x="14318" y="682"/>
                  </a:cubicBezTo>
                  <a:cubicBezTo>
                    <a:pt x="14237" y="601"/>
                    <a:pt x="14126" y="561"/>
                    <a:pt x="14015" y="561"/>
                  </a:cubicBezTo>
                  <a:cubicBezTo>
                    <a:pt x="13904" y="561"/>
                    <a:pt x="13793" y="601"/>
                    <a:pt x="13713" y="682"/>
                  </a:cubicBezTo>
                  <a:cubicBezTo>
                    <a:pt x="13511" y="843"/>
                    <a:pt x="13511" y="1125"/>
                    <a:pt x="13672" y="1327"/>
                  </a:cubicBezTo>
                  <a:cubicBezTo>
                    <a:pt x="13471" y="1327"/>
                    <a:pt x="13309" y="1407"/>
                    <a:pt x="13148" y="1488"/>
                  </a:cubicBezTo>
                  <a:lnTo>
                    <a:pt x="13108" y="1327"/>
                  </a:lnTo>
                  <a:cubicBezTo>
                    <a:pt x="13067" y="1246"/>
                    <a:pt x="13067" y="1166"/>
                    <a:pt x="13067" y="1045"/>
                  </a:cubicBezTo>
                  <a:lnTo>
                    <a:pt x="13067" y="1004"/>
                  </a:lnTo>
                  <a:cubicBezTo>
                    <a:pt x="13108" y="682"/>
                    <a:pt x="12906" y="319"/>
                    <a:pt x="12583" y="278"/>
                  </a:cubicBezTo>
                  <a:cubicBezTo>
                    <a:pt x="12131" y="134"/>
                    <a:pt x="11584" y="1"/>
                    <a:pt x="11013"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820;p17">
              <a:extLst>
                <a:ext uri="{FF2B5EF4-FFF2-40B4-BE49-F238E27FC236}">
                  <a16:creationId xmlns:a16="http://schemas.microsoft.com/office/drawing/2014/main" id="{D1423FC9-B20C-4A92-39DC-89BF1894459B}"/>
                </a:ext>
              </a:extLst>
            </p:cNvPr>
            <p:cNvSpPr/>
            <p:nvPr/>
          </p:nvSpPr>
          <p:spPr>
            <a:xfrm>
              <a:off x="3168250" y="548650"/>
              <a:ext cx="1164525" cy="986075"/>
            </a:xfrm>
            <a:custGeom>
              <a:avLst/>
              <a:gdLst/>
              <a:ahLst/>
              <a:cxnLst/>
              <a:rect l="l" t="t" r="r" b="b"/>
              <a:pathLst>
                <a:path w="46581" h="39443" extrusionOk="0">
                  <a:moveTo>
                    <a:pt x="11494" y="0"/>
                  </a:moveTo>
                  <a:cubicBezTo>
                    <a:pt x="11252" y="646"/>
                    <a:pt x="11252" y="1654"/>
                    <a:pt x="10647" y="2218"/>
                  </a:cubicBezTo>
                  <a:cubicBezTo>
                    <a:pt x="10082" y="2823"/>
                    <a:pt x="9437" y="3348"/>
                    <a:pt x="8751" y="3832"/>
                  </a:cubicBezTo>
                  <a:cubicBezTo>
                    <a:pt x="8147" y="4154"/>
                    <a:pt x="8469" y="4154"/>
                    <a:pt x="7663" y="4235"/>
                  </a:cubicBezTo>
                  <a:cubicBezTo>
                    <a:pt x="6856" y="4356"/>
                    <a:pt x="7945" y="5445"/>
                    <a:pt x="7945" y="5767"/>
                  </a:cubicBezTo>
                  <a:cubicBezTo>
                    <a:pt x="7864" y="6211"/>
                    <a:pt x="7784" y="6695"/>
                    <a:pt x="7663" y="7139"/>
                  </a:cubicBezTo>
                  <a:cubicBezTo>
                    <a:pt x="7663" y="7139"/>
                    <a:pt x="5727" y="8792"/>
                    <a:pt x="5202" y="8792"/>
                  </a:cubicBezTo>
                  <a:lnTo>
                    <a:pt x="0" y="19963"/>
                  </a:lnTo>
                  <a:lnTo>
                    <a:pt x="3710" y="26698"/>
                  </a:lnTo>
                  <a:cubicBezTo>
                    <a:pt x="3710" y="26698"/>
                    <a:pt x="10647" y="28069"/>
                    <a:pt x="10768" y="28190"/>
                  </a:cubicBezTo>
                  <a:cubicBezTo>
                    <a:pt x="10849" y="28311"/>
                    <a:pt x="14277" y="28715"/>
                    <a:pt x="14277" y="28715"/>
                  </a:cubicBezTo>
                  <a:lnTo>
                    <a:pt x="16172" y="29400"/>
                  </a:lnTo>
                  <a:lnTo>
                    <a:pt x="17584" y="30086"/>
                  </a:lnTo>
                  <a:lnTo>
                    <a:pt x="21939" y="28069"/>
                  </a:lnTo>
                  <a:lnTo>
                    <a:pt x="43838" y="39442"/>
                  </a:lnTo>
                  <a:cubicBezTo>
                    <a:pt x="43999" y="38918"/>
                    <a:pt x="44120" y="38394"/>
                    <a:pt x="44160" y="37829"/>
                  </a:cubicBezTo>
                  <a:cubicBezTo>
                    <a:pt x="44160" y="37625"/>
                    <a:pt x="44376" y="37553"/>
                    <a:pt x="44678" y="37553"/>
                  </a:cubicBezTo>
                  <a:cubicBezTo>
                    <a:pt x="45389" y="37553"/>
                    <a:pt x="46580" y="37950"/>
                    <a:pt x="46580" y="37950"/>
                  </a:cubicBezTo>
                  <a:lnTo>
                    <a:pt x="46459" y="33715"/>
                  </a:lnTo>
                  <a:cubicBezTo>
                    <a:pt x="46459" y="33715"/>
                    <a:pt x="46137" y="20125"/>
                    <a:pt x="46137" y="19842"/>
                  </a:cubicBezTo>
                  <a:cubicBezTo>
                    <a:pt x="46137" y="19560"/>
                    <a:pt x="45532" y="10002"/>
                    <a:pt x="45532" y="10002"/>
                  </a:cubicBezTo>
                  <a:cubicBezTo>
                    <a:pt x="45532" y="10002"/>
                    <a:pt x="44241" y="8590"/>
                    <a:pt x="45330" y="7784"/>
                  </a:cubicBezTo>
                  <a:cubicBezTo>
                    <a:pt x="46419" y="6977"/>
                    <a:pt x="45733" y="6574"/>
                    <a:pt x="45532" y="6171"/>
                  </a:cubicBezTo>
                  <a:cubicBezTo>
                    <a:pt x="45330" y="5767"/>
                    <a:pt x="46056" y="4235"/>
                    <a:pt x="46056" y="4235"/>
                  </a:cubicBezTo>
                  <a:lnTo>
                    <a:pt x="45653" y="3469"/>
                  </a:lnTo>
                  <a:cubicBezTo>
                    <a:pt x="45451" y="3428"/>
                    <a:pt x="45239" y="3408"/>
                    <a:pt x="45022" y="3408"/>
                  </a:cubicBezTo>
                  <a:cubicBezTo>
                    <a:pt x="44806" y="3408"/>
                    <a:pt x="44584" y="3428"/>
                    <a:pt x="44362" y="3469"/>
                  </a:cubicBezTo>
                  <a:cubicBezTo>
                    <a:pt x="44251" y="3516"/>
                    <a:pt x="44127" y="3539"/>
                    <a:pt x="44003" y="3539"/>
                  </a:cubicBezTo>
                  <a:cubicBezTo>
                    <a:pt x="43812" y="3539"/>
                    <a:pt x="43621" y="3486"/>
                    <a:pt x="43475" y="3388"/>
                  </a:cubicBezTo>
                  <a:cubicBezTo>
                    <a:pt x="43112" y="3098"/>
                    <a:pt x="42652" y="2938"/>
                    <a:pt x="42182" y="2938"/>
                  </a:cubicBezTo>
                  <a:cubicBezTo>
                    <a:pt x="42129" y="2938"/>
                    <a:pt x="42076" y="2940"/>
                    <a:pt x="42023" y="2944"/>
                  </a:cubicBezTo>
                  <a:cubicBezTo>
                    <a:pt x="41579" y="2944"/>
                    <a:pt x="41418" y="2783"/>
                    <a:pt x="41378" y="2380"/>
                  </a:cubicBezTo>
                  <a:cubicBezTo>
                    <a:pt x="41378" y="2339"/>
                    <a:pt x="41378" y="2339"/>
                    <a:pt x="41378" y="2299"/>
                  </a:cubicBezTo>
                  <a:cubicBezTo>
                    <a:pt x="41378" y="2138"/>
                    <a:pt x="41378" y="1735"/>
                    <a:pt x="40934" y="1654"/>
                  </a:cubicBezTo>
                  <a:cubicBezTo>
                    <a:pt x="40611" y="1614"/>
                    <a:pt x="40329" y="1493"/>
                    <a:pt x="40047" y="1372"/>
                  </a:cubicBezTo>
                  <a:cubicBezTo>
                    <a:pt x="39724" y="1251"/>
                    <a:pt x="39402" y="1130"/>
                    <a:pt x="39079" y="1089"/>
                  </a:cubicBezTo>
                  <a:cubicBezTo>
                    <a:pt x="38714" y="1013"/>
                    <a:pt x="38342" y="977"/>
                    <a:pt x="37972" y="977"/>
                  </a:cubicBezTo>
                  <a:cubicBezTo>
                    <a:pt x="37361" y="977"/>
                    <a:pt x="36753" y="1075"/>
                    <a:pt x="36175" y="1251"/>
                  </a:cubicBezTo>
                  <a:cubicBezTo>
                    <a:pt x="35167" y="1533"/>
                    <a:pt x="34199" y="1976"/>
                    <a:pt x="33352" y="2581"/>
                  </a:cubicBezTo>
                  <a:cubicBezTo>
                    <a:pt x="32263" y="3348"/>
                    <a:pt x="31941" y="4800"/>
                    <a:pt x="32626" y="5929"/>
                  </a:cubicBezTo>
                  <a:cubicBezTo>
                    <a:pt x="32989" y="6453"/>
                    <a:pt x="32868" y="6776"/>
                    <a:pt x="32465" y="7219"/>
                  </a:cubicBezTo>
                  <a:cubicBezTo>
                    <a:pt x="31788" y="8065"/>
                    <a:pt x="31271" y="8462"/>
                    <a:pt x="30722" y="8462"/>
                  </a:cubicBezTo>
                  <a:cubicBezTo>
                    <a:pt x="30355" y="8462"/>
                    <a:pt x="29973" y="8285"/>
                    <a:pt x="29521" y="7945"/>
                  </a:cubicBezTo>
                  <a:lnTo>
                    <a:pt x="29481" y="7905"/>
                  </a:lnTo>
                  <a:cubicBezTo>
                    <a:pt x="28956" y="7461"/>
                    <a:pt x="28432" y="7139"/>
                    <a:pt x="27827" y="6816"/>
                  </a:cubicBezTo>
                  <a:cubicBezTo>
                    <a:pt x="26658" y="6211"/>
                    <a:pt x="25407" y="5848"/>
                    <a:pt x="24077" y="5767"/>
                  </a:cubicBezTo>
                  <a:cubicBezTo>
                    <a:pt x="22463" y="5727"/>
                    <a:pt x="21778" y="5122"/>
                    <a:pt x="21576" y="3469"/>
                  </a:cubicBezTo>
                  <a:cubicBezTo>
                    <a:pt x="21497" y="3075"/>
                    <a:pt x="21380" y="2257"/>
                    <a:pt x="20435" y="2257"/>
                  </a:cubicBezTo>
                  <a:cubicBezTo>
                    <a:pt x="20412" y="2257"/>
                    <a:pt x="20390" y="2258"/>
                    <a:pt x="20366" y="2259"/>
                  </a:cubicBezTo>
                  <a:cubicBezTo>
                    <a:pt x="20205" y="2259"/>
                    <a:pt x="20044" y="2218"/>
                    <a:pt x="19882" y="2178"/>
                  </a:cubicBezTo>
                  <a:lnTo>
                    <a:pt x="19560" y="2057"/>
                  </a:lnTo>
                  <a:cubicBezTo>
                    <a:pt x="19277" y="1976"/>
                    <a:pt x="18995" y="1856"/>
                    <a:pt x="18753" y="1654"/>
                  </a:cubicBezTo>
                  <a:cubicBezTo>
                    <a:pt x="18350" y="1372"/>
                    <a:pt x="17906" y="1210"/>
                    <a:pt x="17422" y="1130"/>
                  </a:cubicBezTo>
                  <a:cubicBezTo>
                    <a:pt x="17140" y="1130"/>
                    <a:pt x="16898" y="1049"/>
                    <a:pt x="16656" y="968"/>
                  </a:cubicBezTo>
                  <a:cubicBezTo>
                    <a:pt x="16361" y="842"/>
                    <a:pt x="16055" y="781"/>
                    <a:pt x="15749" y="781"/>
                  </a:cubicBezTo>
                  <a:cubicBezTo>
                    <a:pt x="15470" y="781"/>
                    <a:pt x="15191" y="832"/>
                    <a:pt x="14922" y="928"/>
                  </a:cubicBezTo>
                  <a:cubicBezTo>
                    <a:pt x="14730" y="1017"/>
                    <a:pt x="14543" y="1062"/>
                    <a:pt x="14350" y="1062"/>
                  </a:cubicBezTo>
                  <a:cubicBezTo>
                    <a:pt x="14016" y="1062"/>
                    <a:pt x="13662" y="927"/>
                    <a:pt x="13228" y="646"/>
                  </a:cubicBezTo>
                  <a:cubicBezTo>
                    <a:pt x="12825" y="363"/>
                    <a:pt x="12381" y="202"/>
                    <a:pt x="11897" y="81"/>
                  </a:cubicBezTo>
                  <a:lnTo>
                    <a:pt x="11695" y="41"/>
                  </a:lnTo>
                  <a:lnTo>
                    <a:pt x="11494" y="0"/>
                  </a:ln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821;p17">
              <a:extLst>
                <a:ext uri="{FF2B5EF4-FFF2-40B4-BE49-F238E27FC236}">
                  <a16:creationId xmlns:a16="http://schemas.microsoft.com/office/drawing/2014/main" id="{17CA6C59-CDD8-AD41-EB36-31F4E2E67BC8}"/>
                </a:ext>
              </a:extLst>
            </p:cNvPr>
            <p:cNvSpPr/>
            <p:nvPr/>
          </p:nvSpPr>
          <p:spPr>
            <a:xfrm>
              <a:off x="2050125" y="251225"/>
              <a:ext cx="1392375" cy="1299625"/>
            </a:xfrm>
            <a:custGeom>
              <a:avLst/>
              <a:gdLst/>
              <a:ahLst/>
              <a:cxnLst/>
              <a:rect l="l" t="t" r="r" b="b"/>
              <a:pathLst>
                <a:path w="55695" h="51985" extrusionOk="0">
                  <a:moveTo>
                    <a:pt x="44160" y="0"/>
                  </a:moveTo>
                  <a:lnTo>
                    <a:pt x="43838" y="242"/>
                  </a:lnTo>
                  <a:lnTo>
                    <a:pt x="43757" y="283"/>
                  </a:lnTo>
                  <a:cubicBezTo>
                    <a:pt x="43636" y="363"/>
                    <a:pt x="43515" y="444"/>
                    <a:pt x="43475" y="605"/>
                  </a:cubicBezTo>
                  <a:cubicBezTo>
                    <a:pt x="43314" y="605"/>
                    <a:pt x="43193" y="646"/>
                    <a:pt x="43072" y="646"/>
                  </a:cubicBezTo>
                  <a:cubicBezTo>
                    <a:pt x="42894" y="705"/>
                    <a:pt x="42717" y="742"/>
                    <a:pt x="42556" y="742"/>
                  </a:cubicBezTo>
                  <a:cubicBezTo>
                    <a:pt x="42497" y="742"/>
                    <a:pt x="42440" y="737"/>
                    <a:pt x="42386" y="726"/>
                  </a:cubicBezTo>
                  <a:cubicBezTo>
                    <a:pt x="42357" y="722"/>
                    <a:pt x="42328" y="720"/>
                    <a:pt x="42300" y="720"/>
                  </a:cubicBezTo>
                  <a:cubicBezTo>
                    <a:pt x="42048" y="720"/>
                    <a:pt x="41813" y="876"/>
                    <a:pt x="41741" y="1129"/>
                  </a:cubicBezTo>
                  <a:lnTo>
                    <a:pt x="41499" y="1129"/>
                  </a:lnTo>
                  <a:cubicBezTo>
                    <a:pt x="41458" y="968"/>
                    <a:pt x="41378" y="888"/>
                    <a:pt x="41297" y="807"/>
                  </a:cubicBezTo>
                  <a:cubicBezTo>
                    <a:pt x="41216" y="726"/>
                    <a:pt x="41095" y="646"/>
                    <a:pt x="40974" y="646"/>
                  </a:cubicBezTo>
                  <a:cubicBezTo>
                    <a:pt x="40894" y="525"/>
                    <a:pt x="40732" y="484"/>
                    <a:pt x="40571" y="484"/>
                  </a:cubicBezTo>
                  <a:cubicBezTo>
                    <a:pt x="39868" y="316"/>
                    <a:pt x="39165" y="245"/>
                    <a:pt x="38462" y="245"/>
                  </a:cubicBezTo>
                  <a:cubicBezTo>
                    <a:pt x="38157" y="245"/>
                    <a:pt x="37852" y="258"/>
                    <a:pt x="37546" y="283"/>
                  </a:cubicBezTo>
                  <a:cubicBezTo>
                    <a:pt x="37466" y="283"/>
                    <a:pt x="37385" y="363"/>
                    <a:pt x="37345" y="404"/>
                  </a:cubicBezTo>
                  <a:cubicBezTo>
                    <a:pt x="37172" y="490"/>
                    <a:pt x="36987" y="530"/>
                    <a:pt x="36804" y="530"/>
                  </a:cubicBezTo>
                  <a:cubicBezTo>
                    <a:pt x="36645" y="530"/>
                    <a:pt x="36486" y="500"/>
                    <a:pt x="36337" y="444"/>
                  </a:cubicBezTo>
                  <a:cubicBezTo>
                    <a:pt x="36192" y="378"/>
                    <a:pt x="36039" y="347"/>
                    <a:pt x="35889" y="347"/>
                  </a:cubicBezTo>
                  <a:cubicBezTo>
                    <a:pt x="35577" y="347"/>
                    <a:pt x="35277" y="481"/>
                    <a:pt x="35086" y="726"/>
                  </a:cubicBezTo>
                  <a:lnTo>
                    <a:pt x="35046" y="807"/>
                  </a:lnTo>
                  <a:lnTo>
                    <a:pt x="34965" y="847"/>
                  </a:lnTo>
                  <a:lnTo>
                    <a:pt x="34885" y="847"/>
                  </a:lnTo>
                  <a:cubicBezTo>
                    <a:pt x="34582" y="807"/>
                    <a:pt x="34270" y="787"/>
                    <a:pt x="33952" y="787"/>
                  </a:cubicBezTo>
                  <a:cubicBezTo>
                    <a:pt x="33635" y="787"/>
                    <a:pt x="33312" y="807"/>
                    <a:pt x="32989" y="847"/>
                  </a:cubicBezTo>
                  <a:cubicBezTo>
                    <a:pt x="32729" y="894"/>
                    <a:pt x="32456" y="914"/>
                    <a:pt x="32184" y="914"/>
                  </a:cubicBezTo>
                  <a:cubicBezTo>
                    <a:pt x="31993" y="914"/>
                    <a:pt x="31802" y="904"/>
                    <a:pt x="31618" y="888"/>
                  </a:cubicBezTo>
                  <a:lnTo>
                    <a:pt x="31537" y="888"/>
                  </a:lnTo>
                  <a:cubicBezTo>
                    <a:pt x="31443" y="861"/>
                    <a:pt x="31354" y="847"/>
                    <a:pt x="31267" y="847"/>
                  </a:cubicBezTo>
                  <a:cubicBezTo>
                    <a:pt x="31094" y="847"/>
                    <a:pt x="30932" y="901"/>
                    <a:pt x="30771" y="1009"/>
                  </a:cubicBezTo>
                  <a:cubicBezTo>
                    <a:pt x="30650" y="1009"/>
                    <a:pt x="30529" y="1089"/>
                    <a:pt x="30449" y="1170"/>
                  </a:cubicBezTo>
                  <a:lnTo>
                    <a:pt x="30287" y="1210"/>
                  </a:lnTo>
                  <a:cubicBezTo>
                    <a:pt x="30045" y="1210"/>
                    <a:pt x="29844" y="1291"/>
                    <a:pt x="29682" y="1452"/>
                  </a:cubicBezTo>
                  <a:lnTo>
                    <a:pt x="29521" y="1452"/>
                  </a:lnTo>
                  <a:cubicBezTo>
                    <a:pt x="29360" y="1492"/>
                    <a:pt x="29158" y="1573"/>
                    <a:pt x="29037" y="1654"/>
                  </a:cubicBezTo>
                  <a:cubicBezTo>
                    <a:pt x="28916" y="1694"/>
                    <a:pt x="28835" y="1734"/>
                    <a:pt x="28755" y="1775"/>
                  </a:cubicBezTo>
                  <a:cubicBezTo>
                    <a:pt x="28593" y="1815"/>
                    <a:pt x="28472" y="1936"/>
                    <a:pt x="28351" y="2057"/>
                  </a:cubicBezTo>
                  <a:cubicBezTo>
                    <a:pt x="28230" y="2138"/>
                    <a:pt x="28150" y="2299"/>
                    <a:pt x="28109" y="2460"/>
                  </a:cubicBezTo>
                  <a:lnTo>
                    <a:pt x="28069" y="2501"/>
                  </a:lnTo>
                  <a:cubicBezTo>
                    <a:pt x="28029" y="2541"/>
                    <a:pt x="27948" y="2581"/>
                    <a:pt x="27867" y="2622"/>
                  </a:cubicBezTo>
                  <a:cubicBezTo>
                    <a:pt x="27706" y="2420"/>
                    <a:pt x="27505" y="2339"/>
                    <a:pt x="27263" y="2299"/>
                  </a:cubicBezTo>
                  <a:cubicBezTo>
                    <a:pt x="26980" y="2339"/>
                    <a:pt x="26738" y="2460"/>
                    <a:pt x="26577" y="2702"/>
                  </a:cubicBezTo>
                  <a:cubicBezTo>
                    <a:pt x="26537" y="2743"/>
                    <a:pt x="26416" y="2743"/>
                    <a:pt x="26295" y="2743"/>
                  </a:cubicBezTo>
                  <a:lnTo>
                    <a:pt x="26012" y="2743"/>
                  </a:lnTo>
                  <a:cubicBezTo>
                    <a:pt x="25952" y="2725"/>
                    <a:pt x="25892" y="2717"/>
                    <a:pt x="25832" y="2717"/>
                  </a:cubicBezTo>
                  <a:cubicBezTo>
                    <a:pt x="25613" y="2717"/>
                    <a:pt x="25405" y="2826"/>
                    <a:pt x="25246" y="2985"/>
                  </a:cubicBezTo>
                  <a:cubicBezTo>
                    <a:pt x="25085" y="3025"/>
                    <a:pt x="24964" y="3106"/>
                    <a:pt x="24883" y="3267"/>
                  </a:cubicBezTo>
                  <a:cubicBezTo>
                    <a:pt x="24722" y="3348"/>
                    <a:pt x="24641" y="3469"/>
                    <a:pt x="24601" y="3630"/>
                  </a:cubicBezTo>
                  <a:lnTo>
                    <a:pt x="24560" y="3711"/>
                  </a:lnTo>
                  <a:lnTo>
                    <a:pt x="24560" y="3751"/>
                  </a:lnTo>
                  <a:cubicBezTo>
                    <a:pt x="24480" y="3791"/>
                    <a:pt x="24440" y="3791"/>
                    <a:pt x="24399" y="3791"/>
                  </a:cubicBezTo>
                  <a:cubicBezTo>
                    <a:pt x="24157" y="3791"/>
                    <a:pt x="23956" y="3872"/>
                    <a:pt x="23794" y="4074"/>
                  </a:cubicBezTo>
                  <a:cubicBezTo>
                    <a:pt x="23673" y="4074"/>
                    <a:pt x="23552" y="4154"/>
                    <a:pt x="23472" y="4235"/>
                  </a:cubicBezTo>
                  <a:cubicBezTo>
                    <a:pt x="23364" y="4266"/>
                    <a:pt x="23256" y="4279"/>
                    <a:pt x="23150" y="4279"/>
                  </a:cubicBezTo>
                  <a:cubicBezTo>
                    <a:pt x="22980" y="4279"/>
                    <a:pt x="22815" y="4244"/>
                    <a:pt x="22665" y="4195"/>
                  </a:cubicBezTo>
                  <a:cubicBezTo>
                    <a:pt x="22423" y="4154"/>
                    <a:pt x="22181" y="4114"/>
                    <a:pt x="21979" y="4114"/>
                  </a:cubicBezTo>
                  <a:cubicBezTo>
                    <a:pt x="21904" y="4119"/>
                    <a:pt x="21836" y="4121"/>
                    <a:pt x="21774" y="4121"/>
                  </a:cubicBezTo>
                  <a:cubicBezTo>
                    <a:pt x="21307" y="4121"/>
                    <a:pt x="21204" y="3977"/>
                    <a:pt x="21133" y="3549"/>
                  </a:cubicBezTo>
                  <a:cubicBezTo>
                    <a:pt x="21092" y="3307"/>
                    <a:pt x="20931" y="3146"/>
                    <a:pt x="20689" y="3106"/>
                  </a:cubicBezTo>
                  <a:cubicBezTo>
                    <a:pt x="20487" y="3106"/>
                    <a:pt x="20286" y="3227"/>
                    <a:pt x="20205" y="3428"/>
                  </a:cubicBezTo>
                  <a:cubicBezTo>
                    <a:pt x="20124" y="3549"/>
                    <a:pt x="20044" y="3590"/>
                    <a:pt x="19802" y="3670"/>
                  </a:cubicBezTo>
                  <a:cubicBezTo>
                    <a:pt x="19721" y="3670"/>
                    <a:pt x="19640" y="3711"/>
                    <a:pt x="19560" y="3751"/>
                  </a:cubicBezTo>
                  <a:cubicBezTo>
                    <a:pt x="19359" y="3617"/>
                    <a:pt x="19131" y="3539"/>
                    <a:pt x="18898" y="3539"/>
                  </a:cubicBezTo>
                  <a:cubicBezTo>
                    <a:pt x="18850" y="3539"/>
                    <a:pt x="18802" y="3542"/>
                    <a:pt x="18753" y="3549"/>
                  </a:cubicBezTo>
                  <a:lnTo>
                    <a:pt x="17947" y="3549"/>
                  </a:lnTo>
                  <a:cubicBezTo>
                    <a:pt x="17815" y="3559"/>
                    <a:pt x="17687" y="3564"/>
                    <a:pt x="17560" y="3564"/>
                  </a:cubicBezTo>
                  <a:cubicBezTo>
                    <a:pt x="17178" y="3564"/>
                    <a:pt x="16807" y="3519"/>
                    <a:pt x="16414" y="3428"/>
                  </a:cubicBezTo>
                  <a:lnTo>
                    <a:pt x="16212" y="3146"/>
                  </a:lnTo>
                  <a:cubicBezTo>
                    <a:pt x="15970" y="2904"/>
                    <a:pt x="15769" y="2662"/>
                    <a:pt x="15567" y="2380"/>
                  </a:cubicBezTo>
                  <a:cubicBezTo>
                    <a:pt x="15527" y="2259"/>
                    <a:pt x="15527" y="2178"/>
                    <a:pt x="15527" y="2097"/>
                  </a:cubicBezTo>
                  <a:cubicBezTo>
                    <a:pt x="15567" y="1734"/>
                    <a:pt x="15365" y="1412"/>
                    <a:pt x="15003" y="1291"/>
                  </a:cubicBezTo>
                  <a:cubicBezTo>
                    <a:pt x="14910" y="1260"/>
                    <a:pt x="14812" y="1247"/>
                    <a:pt x="14712" y="1247"/>
                  </a:cubicBezTo>
                  <a:cubicBezTo>
                    <a:pt x="14551" y="1247"/>
                    <a:pt x="14386" y="1281"/>
                    <a:pt x="14236" y="1331"/>
                  </a:cubicBezTo>
                  <a:cubicBezTo>
                    <a:pt x="14122" y="1360"/>
                    <a:pt x="14008" y="1388"/>
                    <a:pt x="13894" y="1388"/>
                  </a:cubicBezTo>
                  <a:cubicBezTo>
                    <a:pt x="13847" y="1388"/>
                    <a:pt x="13800" y="1383"/>
                    <a:pt x="13752" y="1371"/>
                  </a:cubicBezTo>
                  <a:cubicBezTo>
                    <a:pt x="13716" y="1366"/>
                    <a:pt x="13681" y="1364"/>
                    <a:pt x="13647" y="1364"/>
                  </a:cubicBezTo>
                  <a:cubicBezTo>
                    <a:pt x="13411" y="1364"/>
                    <a:pt x="13218" y="1483"/>
                    <a:pt x="13147" y="1694"/>
                  </a:cubicBezTo>
                  <a:cubicBezTo>
                    <a:pt x="12825" y="2339"/>
                    <a:pt x="12502" y="2944"/>
                    <a:pt x="12139" y="3549"/>
                  </a:cubicBezTo>
                  <a:cubicBezTo>
                    <a:pt x="11817" y="4033"/>
                    <a:pt x="11534" y="4477"/>
                    <a:pt x="11292" y="5001"/>
                  </a:cubicBezTo>
                  <a:cubicBezTo>
                    <a:pt x="10849" y="5283"/>
                    <a:pt x="10526" y="5727"/>
                    <a:pt x="10324" y="6211"/>
                  </a:cubicBezTo>
                  <a:cubicBezTo>
                    <a:pt x="10244" y="6251"/>
                    <a:pt x="10203" y="6292"/>
                    <a:pt x="10123" y="6372"/>
                  </a:cubicBezTo>
                  <a:cubicBezTo>
                    <a:pt x="9921" y="6453"/>
                    <a:pt x="9760" y="6614"/>
                    <a:pt x="9598" y="6776"/>
                  </a:cubicBezTo>
                  <a:cubicBezTo>
                    <a:pt x="9316" y="6816"/>
                    <a:pt x="8993" y="6937"/>
                    <a:pt x="8711" y="7098"/>
                  </a:cubicBezTo>
                  <a:cubicBezTo>
                    <a:pt x="8590" y="7179"/>
                    <a:pt x="8429" y="7219"/>
                    <a:pt x="8308" y="7300"/>
                  </a:cubicBezTo>
                  <a:cubicBezTo>
                    <a:pt x="7985" y="7421"/>
                    <a:pt x="7663" y="7501"/>
                    <a:pt x="7340" y="7582"/>
                  </a:cubicBezTo>
                  <a:cubicBezTo>
                    <a:pt x="6332" y="7864"/>
                    <a:pt x="5324" y="8106"/>
                    <a:pt x="4557" y="9034"/>
                  </a:cubicBezTo>
                  <a:cubicBezTo>
                    <a:pt x="4396" y="9236"/>
                    <a:pt x="4194" y="9397"/>
                    <a:pt x="3993" y="9518"/>
                  </a:cubicBezTo>
                  <a:cubicBezTo>
                    <a:pt x="3509" y="9720"/>
                    <a:pt x="3146" y="10123"/>
                    <a:pt x="2984" y="10607"/>
                  </a:cubicBezTo>
                  <a:lnTo>
                    <a:pt x="2904" y="10808"/>
                  </a:lnTo>
                  <a:cubicBezTo>
                    <a:pt x="2863" y="11091"/>
                    <a:pt x="2742" y="11333"/>
                    <a:pt x="2662" y="11615"/>
                  </a:cubicBezTo>
                  <a:lnTo>
                    <a:pt x="1654" y="12623"/>
                  </a:lnTo>
                  <a:cubicBezTo>
                    <a:pt x="1089" y="13148"/>
                    <a:pt x="766" y="13833"/>
                    <a:pt x="726" y="14559"/>
                  </a:cubicBezTo>
                  <a:cubicBezTo>
                    <a:pt x="686" y="14761"/>
                    <a:pt x="645" y="14962"/>
                    <a:pt x="605" y="15124"/>
                  </a:cubicBezTo>
                  <a:lnTo>
                    <a:pt x="605" y="15204"/>
                  </a:lnTo>
                  <a:cubicBezTo>
                    <a:pt x="403" y="15648"/>
                    <a:pt x="444" y="16172"/>
                    <a:pt x="686" y="16576"/>
                  </a:cubicBezTo>
                  <a:cubicBezTo>
                    <a:pt x="887" y="16777"/>
                    <a:pt x="887" y="17059"/>
                    <a:pt x="686" y="17261"/>
                  </a:cubicBezTo>
                  <a:cubicBezTo>
                    <a:pt x="484" y="17543"/>
                    <a:pt x="282" y="17785"/>
                    <a:pt x="81" y="18068"/>
                  </a:cubicBezTo>
                  <a:lnTo>
                    <a:pt x="0" y="18148"/>
                  </a:lnTo>
                  <a:lnTo>
                    <a:pt x="1936" y="26093"/>
                  </a:lnTo>
                  <a:cubicBezTo>
                    <a:pt x="2218" y="26214"/>
                    <a:pt x="25044" y="44322"/>
                    <a:pt x="25246" y="44725"/>
                  </a:cubicBezTo>
                  <a:cubicBezTo>
                    <a:pt x="25448" y="45129"/>
                    <a:pt x="26254" y="45008"/>
                    <a:pt x="26254" y="45532"/>
                  </a:cubicBezTo>
                  <a:cubicBezTo>
                    <a:pt x="26254" y="46016"/>
                    <a:pt x="26859" y="47306"/>
                    <a:pt x="27585" y="47548"/>
                  </a:cubicBezTo>
                  <a:cubicBezTo>
                    <a:pt x="27948" y="47589"/>
                    <a:pt x="28230" y="47952"/>
                    <a:pt x="28190" y="48315"/>
                  </a:cubicBezTo>
                  <a:lnTo>
                    <a:pt x="29400" y="48557"/>
                  </a:lnTo>
                  <a:cubicBezTo>
                    <a:pt x="29400" y="48557"/>
                    <a:pt x="30126" y="49484"/>
                    <a:pt x="30691" y="49565"/>
                  </a:cubicBezTo>
                  <a:cubicBezTo>
                    <a:pt x="31094" y="49605"/>
                    <a:pt x="31416" y="49807"/>
                    <a:pt x="31618" y="50170"/>
                  </a:cubicBezTo>
                  <a:cubicBezTo>
                    <a:pt x="31618" y="50170"/>
                    <a:pt x="31215" y="51984"/>
                    <a:pt x="31618" y="51984"/>
                  </a:cubicBezTo>
                  <a:cubicBezTo>
                    <a:pt x="32021" y="51984"/>
                    <a:pt x="39240" y="51017"/>
                    <a:pt x="39240" y="51017"/>
                  </a:cubicBezTo>
                  <a:cubicBezTo>
                    <a:pt x="39240" y="51017"/>
                    <a:pt x="46621" y="44806"/>
                    <a:pt x="48919" y="43798"/>
                  </a:cubicBezTo>
                  <a:cubicBezTo>
                    <a:pt x="51218" y="42789"/>
                    <a:pt x="55493" y="40087"/>
                    <a:pt x="55493" y="40087"/>
                  </a:cubicBezTo>
                  <a:lnTo>
                    <a:pt x="55695" y="38273"/>
                  </a:lnTo>
                  <a:cubicBezTo>
                    <a:pt x="55695" y="38273"/>
                    <a:pt x="54565" y="36861"/>
                    <a:pt x="54162" y="36861"/>
                  </a:cubicBezTo>
                  <a:cubicBezTo>
                    <a:pt x="53759" y="36861"/>
                    <a:pt x="52146" y="36780"/>
                    <a:pt x="52146" y="36780"/>
                  </a:cubicBezTo>
                  <a:cubicBezTo>
                    <a:pt x="52146" y="36780"/>
                    <a:pt x="50936" y="35450"/>
                    <a:pt x="50936" y="35046"/>
                  </a:cubicBezTo>
                  <a:cubicBezTo>
                    <a:pt x="50855" y="34441"/>
                    <a:pt x="50774" y="33836"/>
                    <a:pt x="50653" y="33231"/>
                  </a:cubicBezTo>
                  <a:lnTo>
                    <a:pt x="49242" y="31941"/>
                  </a:lnTo>
                  <a:cubicBezTo>
                    <a:pt x="49242" y="31941"/>
                    <a:pt x="50532" y="31054"/>
                    <a:pt x="50653" y="30731"/>
                  </a:cubicBezTo>
                  <a:cubicBezTo>
                    <a:pt x="50694" y="30207"/>
                    <a:pt x="50694" y="29642"/>
                    <a:pt x="50653" y="29118"/>
                  </a:cubicBezTo>
                  <a:lnTo>
                    <a:pt x="51339" y="27021"/>
                  </a:lnTo>
                  <a:lnTo>
                    <a:pt x="50936" y="24682"/>
                  </a:lnTo>
                  <a:lnTo>
                    <a:pt x="50532" y="20971"/>
                  </a:lnTo>
                  <a:cubicBezTo>
                    <a:pt x="50532" y="20044"/>
                    <a:pt x="49726" y="14922"/>
                    <a:pt x="49726" y="14922"/>
                  </a:cubicBezTo>
                  <a:lnTo>
                    <a:pt x="48113" y="13309"/>
                  </a:lnTo>
                  <a:cubicBezTo>
                    <a:pt x="48234" y="12502"/>
                    <a:pt x="47508" y="12341"/>
                    <a:pt x="47427" y="12099"/>
                  </a:cubicBezTo>
                  <a:cubicBezTo>
                    <a:pt x="47306" y="11817"/>
                    <a:pt x="46500" y="10687"/>
                    <a:pt x="46500" y="10405"/>
                  </a:cubicBezTo>
                  <a:cubicBezTo>
                    <a:pt x="46500" y="10123"/>
                    <a:pt x="46217" y="9195"/>
                    <a:pt x="46621" y="8913"/>
                  </a:cubicBezTo>
                  <a:cubicBezTo>
                    <a:pt x="47024" y="8590"/>
                    <a:pt x="48435" y="7098"/>
                    <a:pt x="48435" y="7098"/>
                  </a:cubicBezTo>
                  <a:cubicBezTo>
                    <a:pt x="48839" y="6171"/>
                    <a:pt x="48839" y="3791"/>
                    <a:pt x="48839" y="3791"/>
                  </a:cubicBezTo>
                  <a:cubicBezTo>
                    <a:pt x="48839" y="3791"/>
                    <a:pt x="48839" y="2460"/>
                    <a:pt x="49242" y="2057"/>
                  </a:cubicBezTo>
                  <a:cubicBezTo>
                    <a:pt x="49686" y="1533"/>
                    <a:pt x="50129" y="968"/>
                    <a:pt x="50452" y="363"/>
                  </a:cubicBezTo>
                  <a:lnTo>
                    <a:pt x="50452" y="363"/>
                  </a:lnTo>
                  <a:cubicBezTo>
                    <a:pt x="50008" y="565"/>
                    <a:pt x="49565" y="686"/>
                    <a:pt x="49040" y="686"/>
                  </a:cubicBezTo>
                  <a:cubicBezTo>
                    <a:pt x="48718" y="686"/>
                    <a:pt x="48355" y="767"/>
                    <a:pt x="48032" y="807"/>
                  </a:cubicBezTo>
                  <a:cubicBezTo>
                    <a:pt x="47951" y="726"/>
                    <a:pt x="47871" y="646"/>
                    <a:pt x="47790" y="605"/>
                  </a:cubicBezTo>
                  <a:cubicBezTo>
                    <a:pt x="47629" y="444"/>
                    <a:pt x="47427" y="363"/>
                    <a:pt x="47185" y="323"/>
                  </a:cubicBezTo>
                  <a:cubicBezTo>
                    <a:pt x="47104" y="283"/>
                    <a:pt x="47024" y="242"/>
                    <a:pt x="46983" y="242"/>
                  </a:cubicBezTo>
                  <a:cubicBezTo>
                    <a:pt x="46801" y="164"/>
                    <a:pt x="46619" y="120"/>
                    <a:pt x="46447" y="120"/>
                  </a:cubicBezTo>
                  <a:cubicBezTo>
                    <a:pt x="46353" y="120"/>
                    <a:pt x="46263" y="133"/>
                    <a:pt x="46177" y="162"/>
                  </a:cubicBezTo>
                  <a:cubicBezTo>
                    <a:pt x="46056" y="242"/>
                    <a:pt x="45935" y="363"/>
                    <a:pt x="45895" y="525"/>
                  </a:cubicBezTo>
                  <a:cubicBezTo>
                    <a:pt x="45895" y="525"/>
                    <a:pt x="45895" y="565"/>
                    <a:pt x="45895" y="565"/>
                  </a:cubicBezTo>
                  <a:lnTo>
                    <a:pt x="45733" y="565"/>
                  </a:lnTo>
                  <a:cubicBezTo>
                    <a:pt x="45653" y="565"/>
                    <a:pt x="45572" y="525"/>
                    <a:pt x="45491" y="484"/>
                  </a:cubicBezTo>
                  <a:lnTo>
                    <a:pt x="45249" y="484"/>
                  </a:lnTo>
                  <a:cubicBezTo>
                    <a:pt x="45131" y="189"/>
                    <a:pt x="44840" y="2"/>
                    <a:pt x="44535" y="2"/>
                  </a:cubicBezTo>
                  <a:cubicBezTo>
                    <a:pt x="44423" y="2"/>
                    <a:pt x="44309" y="27"/>
                    <a:pt x="44201" y="81"/>
                  </a:cubicBezTo>
                  <a:lnTo>
                    <a:pt x="44160" y="0"/>
                  </a:ln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822;p17">
              <a:extLst>
                <a:ext uri="{FF2B5EF4-FFF2-40B4-BE49-F238E27FC236}">
                  <a16:creationId xmlns:a16="http://schemas.microsoft.com/office/drawing/2014/main" id="{08046B7A-7E0F-729F-9E52-89BFCE4A77F3}"/>
                </a:ext>
              </a:extLst>
            </p:cNvPr>
            <p:cNvSpPr/>
            <p:nvPr/>
          </p:nvSpPr>
          <p:spPr>
            <a:xfrm>
              <a:off x="1464325" y="282375"/>
              <a:ext cx="1187725" cy="1043775"/>
            </a:xfrm>
            <a:custGeom>
              <a:avLst/>
              <a:gdLst/>
              <a:ahLst/>
              <a:cxnLst/>
              <a:rect l="l" t="t" r="r" b="b"/>
              <a:pathLst>
                <a:path w="47509" h="41751" extrusionOk="0">
                  <a:moveTo>
                    <a:pt x="38144" y="1"/>
                  </a:moveTo>
                  <a:cubicBezTo>
                    <a:pt x="37983" y="1"/>
                    <a:pt x="37818" y="35"/>
                    <a:pt x="37668" y="85"/>
                  </a:cubicBezTo>
                  <a:cubicBezTo>
                    <a:pt x="37554" y="114"/>
                    <a:pt x="37440" y="142"/>
                    <a:pt x="37326" y="142"/>
                  </a:cubicBezTo>
                  <a:cubicBezTo>
                    <a:pt x="37279" y="142"/>
                    <a:pt x="37232" y="137"/>
                    <a:pt x="37184" y="125"/>
                  </a:cubicBezTo>
                  <a:cubicBezTo>
                    <a:pt x="37148" y="120"/>
                    <a:pt x="37113" y="118"/>
                    <a:pt x="37079" y="118"/>
                  </a:cubicBezTo>
                  <a:cubicBezTo>
                    <a:pt x="36843" y="118"/>
                    <a:pt x="36650" y="237"/>
                    <a:pt x="36579" y="448"/>
                  </a:cubicBezTo>
                  <a:cubicBezTo>
                    <a:pt x="36257" y="1093"/>
                    <a:pt x="35934" y="1698"/>
                    <a:pt x="35571" y="2303"/>
                  </a:cubicBezTo>
                  <a:cubicBezTo>
                    <a:pt x="35249" y="2787"/>
                    <a:pt x="34966" y="3231"/>
                    <a:pt x="34724" y="3755"/>
                  </a:cubicBezTo>
                  <a:cubicBezTo>
                    <a:pt x="34281" y="4037"/>
                    <a:pt x="33958" y="4481"/>
                    <a:pt x="33756" y="4965"/>
                  </a:cubicBezTo>
                  <a:cubicBezTo>
                    <a:pt x="33676" y="5005"/>
                    <a:pt x="33635" y="5046"/>
                    <a:pt x="33555" y="5126"/>
                  </a:cubicBezTo>
                  <a:cubicBezTo>
                    <a:pt x="33353" y="5207"/>
                    <a:pt x="33192" y="5368"/>
                    <a:pt x="33030" y="5530"/>
                  </a:cubicBezTo>
                  <a:cubicBezTo>
                    <a:pt x="32748" y="5570"/>
                    <a:pt x="32425" y="5691"/>
                    <a:pt x="32143" y="5852"/>
                  </a:cubicBezTo>
                  <a:cubicBezTo>
                    <a:pt x="32022" y="5933"/>
                    <a:pt x="31861" y="5973"/>
                    <a:pt x="31740" y="6054"/>
                  </a:cubicBezTo>
                  <a:cubicBezTo>
                    <a:pt x="31417" y="6175"/>
                    <a:pt x="31095" y="6255"/>
                    <a:pt x="30772" y="6336"/>
                  </a:cubicBezTo>
                  <a:cubicBezTo>
                    <a:pt x="29764" y="6618"/>
                    <a:pt x="28756" y="6860"/>
                    <a:pt x="27989" y="7788"/>
                  </a:cubicBezTo>
                  <a:cubicBezTo>
                    <a:pt x="27828" y="7990"/>
                    <a:pt x="27626" y="8151"/>
                    <a:pt x="27425" y="8272"/>
                  </a:cubicBezTo>
                  <a:cubicBezTo>
                    <a:pt x="26941" y="8474"/>
                    <a:pt x="26578" y="8877"/>
                    <a:pt x="26416" y="9361"/>
                  </a:cubicBezTo>
                  <a:lnTo>
                    <a:pt x="26336" y="9562"/>
                  </a:lnTo>
                  <a:cubicBezTo>
                    <a:pt x="26295" y="9845"/>
                    <a:pt x="26174" y="10087"/>
                    <a:pt x="26094" y="10369"/>
                  </a:cubicBezTo>
                  <a:lnTo>
                    <a:pt x="25086" y="11377"/>
                  </a:lnTo>
                  <a:cubicBezTo>
                    <a:pt x="24521" y="11902"/>
                    <a:pt x="24198" y="12587"/>
                    <a:pt x="24158" y="13313"/>
                  </a:cubicBezTo>
                  <a:cubicBezTo>
                    <a:pt x="24118" y="13515"/>
                    <a:pt x="24077" y="13716"/>
                    <a:pt x="24037" y="13878"/>
                  </a:cubicBezTo>
                  <a:lnTo>
                    <a:pt x="24037" y="13958"/>
                  </a:lnTo>
                  <a:cubicBezTo>
                    <a:pt x="23835" y="14402"/>
                    <a:pt x="23876" y="14926"/>
                    <a:pt x="24118" y="15330"/>
                  </a:cubicBezTo>
                  <a:cubicBezTo>
                    <a:pt x="24319" y="15531"/>
                    <a:pt x="24319" y="15813"/>
                    <a:pt x="24118" y="16015"/>
                  </a:cubicBezTo>
                  <a:cubicBezTo>
                    <a:pt x="23916" y="16297"/>
                    <a:pt x="23714" y="16539"/>
                    <a:pt x="23513" y="16822"/>
                  </a:cubicBezTo>
                  <a:cubicBezTo>
                    <a:pt x="22666" y="17830"/>
                    <a:pt x="21900" y="18838"/>
                    <a:pt x="20690" y="19322"/>
                  </a:cubicBezTo>
                  <a:lnTo>
                    <a:pt x="20448" y="19403"/>
                  </a:lnTo>
                  <a:cubicBezTo>
                    <a:pt x="20085" y="19524"/>
                    <a:pt x="19762" y="19685"/>
                    <a:pt x="19520" y="19927"/>
                  </a:cubicBezTo>
                  <a:cubicBezTo>
                    <a:pt x="18512" y="20855"/>
                    <a:pt x="17221" y="21419"/>
                    <a:pt x="15850" y="21460"/>
                  </a:cubicBezTo>
                  <a:lnTo>
                    <a:pt x="15487" y="21460"/>
                  </a:lnTo>
                  <a:cubicBezTo>
                    <a:pt x="15375" y="21451"/>
                    <a:pt x="15255" y="21442"/>
                    <a:pt x="15130" y="21442"/>
                  </a:cubicBezTo>
                  <a:cubicBezTo>
                    <a:pt x="14672" y="21442"/>
                    <a:pt x="14168" y="21559"/>
                    <a:pt x="13914" y="22226"/>
                  </a:cubicBezTo>
                  <a:lnTo>
                    <a:pt x="13672" y="22468"/>
                  </a:lnTo>
                  <a:cubicBezTo>
                    <a:pt x="13027" y="23274"/>
                    <a:pt x="12503" y="24162"/>
                    <a:pt x="12059" y="25130"/>
                  </a:cubicBezTo>
                  <a:lnTo>
                    <a:pt x="11737" y="25291"/>
                  </a:lnTo>
                  <a:cubicBezTo>
                    <a:pt x="11414" y="25452"/>
                    <a:pt x="11051" y="25613"/>
                    <a:pt x="10728" y="25734"/>
                  </a:cubicBezTo>
                  <a:lnTo>
                    <a:pt x="10527" y="25815"/>
                  </a:lnTo>
                  <a:cubicBezTo>
                    <a:pt x="9962" y="25976"/>
                    <a:pt x="9277" y="26218"/>
                    <a:pt x="9115" y="27106"/>
                  </a:cubicBezTo>
                  <a:cubicBezTo>
                    <a:pt x="9075" y="27146"/>
                    <a:pt x="9075" y="27227"/>
                    <a:pt x="8994" y="27267"/>
                  </a:cubicBezTo>
                  <a:cubicBezTo>
                    <a:pt x="8954" y="27348"/>
                    <a:pt x="8873" y="27428"/>
                    <a:pt x="8833" y="27509"/>
                  </a:cubicBezTo>
                  <a:cubicBezTo>
                    <a:pt x="8712" y="27751"/>
                    <a:pt x="8591" y="27953"/>
                    <a:pt x="8430" y="28195"/>
                  </a:cubicBezTo>
                  <a:cubicBezTo>
                    <a:pt x="7946" y="28759"/>
                    <a:pt x="7704" y="29485"/>
                    <a:pt x="7623" y="30211"/>
                  </a:cubicBezTo>
                  <a:cubicBezTo>
                    <a:pt x="7623" y="30655"/>
                    <a:pt x="7341" y="31058"/>
                    <a:pt x="6978" y="31219"/>
                  </a:cubicBezTo>
                  <a:cubicBezTo>
                    <a:pt x="6494" y="31502"/>
                    <a:pt x="6050" y="31824"/>
                    <a:pt x="5647" y="32227"/>
                  </a:cubicBezTo>
                  <a:cubicBezTo>
                    <a:pt x="5324" y="32510"/>
                    <a:pt x="4961" y="32792"/>
                    <a:pt x="4558" y="33034"/>
                  </a:cubicBezTo>
                  <a:lnTo>
                    <a:pt x="4276" y="33357"/>
                  </a:lnTo>
                  <a:cubicBezTo>
                    <a:pt x="4074" y="33478"/>
                    <a:pt x="3913" y="33720"/>
                    <a:pt x="3913" y="33962"/>
                  </a:cubicBezTo>
                  <a:cubicBezTo>
                    <a:pt x="3832" y="34365"/>
                    <a:pt x="3631" y="34728"/>
                    <a:pt x="3389" y="35050"/>
                  </a:cubicBezTo>
                  <a:cubicBezTo>
                    <a:pt x="3187" y="35373"/>
                    <a:pt x="3026" y="35736"/>
                    <a:pt x="2905" y="36059"/>
                  </a:cubicBezTo>
                  <a:cubicBezTo>
                    <a:pt x="2703" y="36180"/>
                    <a:pt x="2582" y="36381"/>
                    <a:pt x="2582" y="36583"/>
                  </a:cubicBezTo>
                  <a:lnTo>
                    <a:pt x="2461" y="36704"/>
                  </a:lnTo>
                  <a:cubicBezTo>
                    <a:pt x="2340" y="36906"/>
                    <a:pt x="2219" y="37067"/>
                    <a:pt x="2138" y="37269"/>
                  </a:cubicBezTo>
                  <a:cubicBezTo>
                    <a:pt x="2058" y="37309"/>
                    <a:pt x="2058" y="37430"/>
                    <a:pt x="2017" y="37511"/>
                  </a:cubicBezTo>
                  <a:cubicBezTo>
                    <a:pt x="2017" y="37551"/>
                    <a:pt x="1977" y="37591"/>
                    <a:pt x="2017" y="37591"/>
                  </a:cubicBezTo>
                  <a:lnTo>
                    <a:pt x="1977" y="37591"/>
                  </a:lnTo>
                  <a:cubicBezTo>
                    <a:pt x="1493" y="37591"/>
                    <a:pt x="1090" y="37874"/>
                    <a:pt x="888" y="38317"/>
                  </a:cubicBezTo>
                  <a:lnTo>
                    <a:pt x="848" y="38357"/>
                  </a:lnTo>
                  <a:cubicBezTo>
                    <a:pt x="485" y="39003"/>
                    <a:pt x="203" y="39729"/>
                    <a:pt x="1" y="40455"/>
                  </a:cubicBezTo>
                  <a:cubicBezTo>
                    <a:pt x="686" y="40737"/>
                    <a:pt x="1412" y="40898"/>
                    <a:pt x="2179" y="40979"/>
                  </a:cubicBezTo>
                  <a:cubicBezTo>
                    <a:pt x="4356" y="41342"/>
                    <a:pt x="6575" y="41584"/>
                    <a:pt x="8752" y="41705"/>
                  </a:cubicBezTo>
                  <a:cubicBezTo>
                    <a:pt x="8934" y="41735"/>
                    <a:pt x="9113" y="41750"/>
                    <a:pt x="9289" y="41750"/>
                  </a:cubicBezTo>
                  <a:cubicBezTo>
                    <a:pt x="9816" y="41750"/>
                    <a:pt x="10315" y="41614"/>
                    <a:pt x="10769" y="41342"/>
                  </a:cubicBezTo>
                  <a:cubicBezTo>
                    <a:pt x="11454" y="40818"/>
                    <a:pt x="11575" y="39930"/>
                    <a:pt x="11656" y="39124"/>
                  </a:cubicBezTo>
                  <a:cubicBezTo>
                    <a:pt x="11777" y="37874"/>
                    <a:pt x="11898" y="36623"/>
                    <a:pt x="12059" y="35373"/>
                  </a:cubicBezTo>
                  <a:cubicBezTo>
                    <a:pt x="13068" y="35091"/>
                    <a:pt x="14156" y="34929"/>
                    <a:pt x="15245" y="34929"/>
                  </a:cubicBezTo>
                  <a:cubicBezTo>
                    <a:pt x="15326" y="34929"/>
                    <a:pt x="15286" y="31784"/>
                    <a:pt x="15326" y="31542"/>
                  </a:cubicBezTo>
                  <a:cubicBezTo>
                    <a:pt x="15528" y="30211"/>
                    <a:pt x="16213" y="28840"/>
                    <a:pt x="16576" y="27509"/>
                  </a:cubicBezTo>
                  <a:cubicBezTo>
                    <a:pt x="18251" y="28011"/>
                    <a:pt x="20004" y="28263"/>
                    <a:pt x="21753" y="28263"/>
                  </a:cubicBezTo>
                  <a:cubicBezTo>
                    <a:pt x="22531" y="28263"/>
                    <a:pt x="23308" y="28213"/>
                    <a:pt x="24077" y="28114"/>
                  </a:cubicBezTo>
                  <a:cubicBezTo>
                    <a:pt x="24360" y="28074"/>
                    <a:pt x="24602" y="27993"/>
                    <a:pt x="24844" y="27872"/>
                  </a:cubicBezTo>
                  <a:cubicBezTo>
                    <a:pt x="25086" y="27711"/>
                    <a:pt x="25287" y="27428"/>
                    <a:pt x="25408" y="27146"/>
                  </a:cubicBezTo>
                  <a:cubicBezTo>
                    <a:pt x="25973" y="25976"/>
                    <a:pt x="25973" y="24605"/>
                    <a:pt x="26134" y="23274"/>
                  </a:cubicBezTo>
                  <a:cubicBezTo>
                    <a:pt x="26295" y="21944"/>
                    <a:pt x="26699" y="20572"/>
                    <a:pt x="27707" y="19725"/>
                  </a:cubicBezTo>
                  <a:cubicBezTo>
                    <a:pt x="28957" y="18717"/>
                    <a:pt x="31538" y="18153"/>
                    <a:pt x="33071" y="18153"/>
                  </a:cubicBezTo>
                  <a:cubicBezTo>
                    <a:pt x="33455" y="18153"/>
                    <a:pt x="33762" y="18194"/>
                    <a:pt x="34046" y="18194"/>
                  </a:cubicBezTo>
                  <a:cubicBezTo>
                    <a:pt x="34447" y="18194"/>
                    <a:pt x="34799" y="18111"/>
                    <a:pt x="35249" y="17709"/>
                  </a:cubicBezTo>
                  <a:cubicBezTo>
                    <a:pt x="35934" y="17064"/>
                    <a:pt x="36055" y="15894"/>
                    <a:pt x="36983" y="15531"/>
                  </a:cubicBezTo>
                  <a:cubicBezTo>
                    <a:pt x="37198" y="15432"/>
                    <a:pt x="37434" y="15407"/>
                    <a:pt x="37676" y="15407"/>
                  </a:cubicBezTo>
                  <a:cubicBezTo>
                    <a:pt x="37912" y="15407"/>
                    <a:pt x="38155" y="15431"/>
                    <a:pt x="38390" y="15431"/>
                  </a:cubicBezTo>
                  <a:cubicBezTo>
                    <a:pt x="38501" y="15431"/>
                    <a:pt x="38610" y="15425"/>
                    <a:pt x="38717" y="15410"/>
                  </a:cubicBezTo>
                  <a:cubicBezTo>
                    <a:pt x="39322" y="15330"/>
                    <a:pt x="39927" y="14684"/>
                    <a:pt x="39604" y="14200"/>
                  </a:cubicBezTo>
                  <a:cubicBezTo>
                    <a:pt x="39322" y="13837"/>
                    <a:pt x="39806" y="13394"/>
                    <a:pt x="40249" y="13353"/>
                  </a:cubicBezTo>
                  <a:cubicBezTo>
                    <a:pt x="40693" y="13273"/>
                    <a:pt x="41217" y="13273"/>
                    <a:pt x="41459" y="12910"/>
                  </a:cubicBezTo>
                  <a:cubicBezTo>
                    <a:pt x="41621" y="12708"/>
                    <a:pt x="41621" y="12426"/>
                    <a:pt x="41741" y="12224"/>
                  </a:cubicBezTo>
                  <a:cubicBezTo>
                    <a:pt x="41876" y="11972"/>
                    <a:pt x="42108" y="11881"/>
                    <a:pt x="42378" y="11881"/>
                  </a:cubicBezTo>
                  <a:cubicBezTo>
                    <a:pt x="42754" y="11881"/>
                    <a:pt x="43203" y="12060"/>
                    <a:pt x="43556" y="12224"/>
                  </a:cubicBezTo>
                  <a:cubicBezTo>
                    <a:pt x="44430" y="12603"/>
                    <a:pt x="45367" y="12792"/>
                    <a:pt x="46321" y="12792"/>
                  </a:cubicBezTo>
                  <a:cubicBezTo>
                    <a:pt x="46689" y="12792"/>
                    <a:pt x="47058" y="12764"/>
                    <a:pt x="47428" y="12708"/>
                  </a:cubicBezTo>
                  <a:cubicBezTo>
                    <a:pt x="47509" y="12103"/>
                    <a:pt x="47428" y="11498"/>
                    <a:pt x="47186" y="10934"/>
                  </a:cubicBezTo>
                  <a:cubicBezTo>
                    <a:pt x="46258" y="8917"/>
                    <a:pt x="46137" y="6860"/>
                    <a:pt x="45895" y="4683"/>
                  </a:cubicBezTo>
                  <a:cubicBezTo>
                    <a:pt x="45815" y="4118"/>
                    <a:pt x="45895" y="3110"/>
                    <a:pt x="45331" y="2868"/>
                  </a:cubicBezTo>
                  <a:cubicBezTo>
                    <a:pt x="45265" y="2873"/>
                    <a:pt x="45205" y="2875"/>
                    <a:pt x="45151" y="2875"/>
                  </a:cubicBezTo>
                  <a:cubicBezTo>
                    <a:pt x="44739" y="2875"/>
                    <a:pt x="44636" y="2731"/>
                    <a:pt x="44565" y="2303"/>
                  </a:cubicBezTo>
                  <a:cubicBezTo>
                    <a:pt x="44524" y="2061"/>
                    <a:pt x="44363" y="1900"/>
                    <a:pt x="44121" y="1860"/>
                  </a:cubicBezTo>
                  <a:cubicBezTo>
                    <a:pt x="43919" y="1860"/>
                    <a:pt x="43718" y="1981"/>
                    <a:pt x="43637" y="2182"/>
                  </a:cubicBezTo>
                  <a:cubicBezTo>
                    <a:pt x="43556" y="2303"/>
                    <a:pt x="43476" y="2344"/>
                    <a:pt x="43234" y="2424"/>
                  </a:cubicBezTo>
                  <a:cubicBezTo>
                    <a:pt x="43153" y="2424"/>
                    <a:pt x="43072" y="2465"/>
                    <a:pt x="42992" y="2505"/>
                  </a:cubicBezTo>
                  <a:cubicBezTo>
                    <a:pt x="42791" y="2371"/>
                    <a:pt x="42563" y="2293"/>
                    <a:pt x="42330" y="2293"/>
                  </a:cubicBezTo>
                  <a:cubicBezTo>
                    <a:pt x="42282" y="2293"/>
                    <a:pt x="42234" y="2296"/>
                    <a:pt x="42185" y="2303"/>
                  </a:cubicBezTo>
                  <a:lnTo>
                    <a:pt x="41379" y="2303"/>
                  </a:lnTo>
                  <a:cubicBezTo>
                    <a:pt x="41247" y="2313"/>
                    <a:pt x="41119" y="2318"/>
                    <a:pt x="40992" y="2318"/>
                  </a:cubicBezTo>
                  <a:cubicBezTo>
                    <a:pt x="40610" y="2318"/>
                    <a:pt x="40239" y="2273"/>
                    <a:pt x="39846" y="2182"/>
                  </a:cubicBezTo>
                  <a:lnTo>
                    <a:pt x="39644" y="1900"/>
                  </a:lnTo>
                  <a:cubicBezTo>
                    <a:pt x="39402" y="1658"/>
                    <a:pt x="39201" y="1416"/>
                    <a:pt x="38999" y="1134"/>
                  </a:cubicBezTo>
                  <a:cubicBezTo>
                    <a:pt x="38959" y="1013"/>
                    <a:pt x="38959" y="932"/>
                    <a:pt x="38959" y="851"/>
                  </a:cubicBezTo>
                  <a:cubicBezTo>
                    <a:pt x="38999" y="488"/>
                    <a:pt x="38797" y="166"/>
                    <a:pt x="38435" y="45"/>
                  </a:cubicBezTo>
                  <a:cubicBezTo>
                    <a:pt x="38342" y="14"/>
                    <a:pt x="38244" y="1"/>
                    <a:pt x="38144" y="1"/>
                  </a:cubicBezTo>
                  <a:close/>
                </a:path>
              </a:pathLst>
            </a:custGeom>
            <a:solidFill>
              <a:schemeClr val="l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823;p17">
              <a:extLst>
                <a:ext uri="{FF2B5EF4-FFF2-40B4-BE49-F238E27FC236}">
                  <a16:creationId xmlns:a16="http://schemas.microsoft.com/office/drawing/2014/main" id="{0D5FB622-3A40-3864-658B-41F637D1C1DF}"/>
                </a:ext>
              </a:extLst>
            </p:cNvPr>
            <p:cNvSpPr/>
            <p:nvPr/>
          </p:nvSpPr>
          <p:spPr>
            <a:xfrm>
              <a:off x="2085400" y="694850"/>
              <a:ext cx="81700" cy="82700"/>
            </a:xfrm>
            <a:custGeom>
              <a:avLst/>
              <a:gdLst/>
              <a:ahLst/>
              <a:cxnLst/>
              <a:rect l="l" t="t" r="r" b="b"/>
              <a:pathLst>
                <a:path w="3268" h="3308" extrusionOk="0">
                  <a:moveTo>
                    <a:pt x="1452" y="0"/>
                  </a:moveTo>
                  <a:lnTo>
                    <a:pt x="1089" y="323"/>
                  </a:lnTo>
                  <a:lnTo>
                    <a:pt x="1936" y="2017"/>
                  </a:lnTo>
                  <a:lnTo>
                    <a:pt x="1936" y="2017"/>
                  </a:lnTo>
                  <a:lnTo>
                    <a:pt x="323" y="1008"/>
                  </a:lnTo>
                  <a:lnTo>
                    <a:pt x="1" y="1291"/>
                  </a:lnTo>
                  <a:lnTo>
                    <a:pt x="1493" y="3307"/>
                  </a:lnTo>
                  <a:lnTo>
                    <a:pt x="1735" y="3105"/>
                  </a:lnTo>
                  <a:lnTo>
                    <a:pt x="1049" y="2218"/>
                  </a:lnTo>
                  <a:cubicBezTo>
                    <a:pt x="848" y="1896"/>
                    <a:pt x="606" y="1613"/>
                    <a:pt x="404" y="1412"/>
                  </a:cubicBezTo>
                  <a:lnTo>
                    <a:pt x="404" y="1412"/>
                  </a:lnTo>
                  <a:lnTo>
                    <a:pt x="2057" y="2420"/>
                  </a:lnTo>
                  <a:lnTo>
                    <a:pt x="2299" y="2218"/>
                  </a:lnTo>
                  <a:lnTo>
                    <a:pt x="1493" y="444"/>
                  </a:lnTo>
                  <a:lnTo>
                    <a:pt x="1493" y="444"/>
                  </a:lnTo>
                  <a:cubicBezTo>
                    <a:pt x="1654" y="645"/>
                    <a:pt x="1896" y="887"/>
                    <a:pt x="2219" y="1170"/>
                  </a:cubicBezTo>
                  <a:lnTo>
                    <a:pt x="3025" y="1976"/>
                  </a:lnTo>
                  <a:lnTo>
                    <a:pt x="3267" y="1734"/>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824;p17">
              <a:extLst>
                <a:ext uri="{FF2B5EF4-FFF2-40B4-BE49-F238E27FC236}">
                  <a16:creationId xmlns:a16="http://schemas.microsoft.com/office/drawing/2014/main" id="{A4A0AC18-3DC9-7379-8C7C-1823FC1D87AE}"/>
                </a:ext>
              </a:extLst>
            </p:cNvPr>
            <p:cNvSpPr/>
            <p:nvPr/>
          </p:nvSpPr>
          <p:spPr>
            <a:xfrm>
              <a:off x="2142875" y="660550"/>
              <a:ext cx="60525" cy="61925"/>
            </a:xfrm>
            <a:custGeom>
              <a:avLst/>
              <a:gdLst/>
              <a:ahLst/>
              <a:cxnLst/>
              <a:rect l="l" t="t" r="r" b="b"/>
              <a:pathLst>
                <a:path w="2421" h="2477" extrusionOk="0">
                  <a:moveTo>
                    <a:pt x="962" y="305"/>
                  </a:moveTo>
                  <a:cubicBezTo>
                    <a:pt x="1197" y="305"/>
                    <a:pt x="1458" y="465"/>
                    <a:pt x="1735" y="767"/>
                  </a:cubicBezTo>
                  <a:cubicBezTo>
                    <a:pt x="2178" y="1291"/>
                    <a:pt x="2218" y="1695"/>
                    <a:pt x="1896" y="1977"/>
                  </a:cubicBezTo>
                  <a:cubicBezTo>
                    <a:pt x="1773" y="2100"/>
                    <a:pt x="1626" y="2153"/>
                    <a:pt x="1473" y="2153"/>
                  </a:cubicBezTo>
                  <a:cubicBezTo>
                    <a:pt x="1426" y="2153"/>
                    <a:pt x="1379" y="2148"/>
                    <a:pt x="1331" y="2138"/>
                  </a:cubicBezTo>
                  <a:cubicBezTo>
                    <a:pt x="1130" y="2098"/>
                    <a:pt x="928" y="1937"/>
                    <a:pt x="726" y="1695"/>
                  </a:cubicBezTo>
                  <a:cubicBezTo>
                    <a:pt x="484" y="1412"/>
                    <a:pt x="363" y="1211"/>
                    <a:pt x="323" y="1009"/>
                  </a:cubicBezTo>
                  <a:cubicBezTo>
                    <a:pt x="323" y="807"/>
                    <a:pt x="404" y="606"/>
                    <a:pt x="565" y="485"/>
                  </a:cubicBezTo>
                  <a:cubicBezTo>
                    <a:pt x="686" y="363"/>
                    <a:pt x="819" y="305"/>
                    <a:pt x="962" y="305"/>
                  </a:cubicBezTo>
                  <a:close/>
                  <a:moveTo>
                    <a:pt x="888" y="1"/>
                  </a:moveTo>
                  <a:cubicBezTo>
                    <a:pt x="686" y="41"/>
                    <a:pt x="525" y="122"/>
                    <a:pt x="363" y="283"/>
                  </a:cubicBezTo>
                  <a:cubicBezTo>
                    <a:pt x="202" y="404"/>
                    <a:pt x="121" y="566"/>
                    <a:pt x="41" y="727"/>
                  </a:cubicBezTo>
                  <a:cubicBezTo>
                    <a:pt x="0" y="928"/>
                    <a:pt x="0" y="1130"/>
                    <a:pt x="81" y="1332"/>
                  </a:cubicBezTo>
                  <a:cubicBezTo>
                    <a:pt x="121" y="1533"/>
                    <a:pt x="242" y="1735"/>
                    <a:pt x="444" y="1937"/>
                  </a:cubicBezTo>
                  <a:cubicBezTo>
                    <a:pt x="605" y="2138"/>
                    <a:pt x="807" y="2300"/>
                    <a:pt x="1009" y="2380"/>
                  </a:cubicBezTo>
                  <a:cubicBezTo>
                    <a:pt x="1127" y="2439"/>
                    <a:pt x="1266" y="2477"/>
                    <a:pt x="1412" y="2477"/>
                  </a:cubicBezTo>
                  <a:cubicBezTo>
                    <a:pt x="1465" y="2477"/>
                    <a:pt x="1519" y="2472"/>
                    <a:pt x="1573" y="2461"/>
                  </a:cubicBezTo>
                  <a:cubicBezTo>
                    <a:pt x="1735" y="2421"/>
                    <a:pt x="1896" y="2340"/>
                    <a:pt x="2057" y="2219"/>
                  </a:cubicBezTo>
                  <a:cubicBezTo>
                    <a:pt x="2218" y="2058"/>
                    <a:pt x="2339" y="1896"/>
                    <a:pt x="2380" y="1735"/>
                  </a:cubicBezTo>
                  <a:cubicBezTo>
                    <a:pt x="2420" y="1533"/>
                    <a:pt x="2420" y="1332"/>
                    <a:pt x="2380" y="1130"/>
                  </a:cubicBezTo>
                  <a:cubicBezTo>
                    <a:pt x="2299" y="928"/>
                    <a:pt x="2178" y="727"/>
                    <a:pt x="2017" y="525"/>
                  </a:cubicBezTo>
                  <a:cubicBezTo>
                    <a:pt x="1815" y="324"/>
                    <a:pt x="1654" y="203"/>
                    <a:pt x="1452" y="82"/>
                  </a:cubicBezTo>
                  <a:cubicBezTo>
                    <a:pt x="1251" y="1"/>
                    <a:pt x="1049" y="1"/>
                    <a:pt x="8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825;p17">
              <a:extLst>
                <a:ext uri="{FF2B5EF4-FFF2-40B4-BE49-F238E27FC236}">
                  <a16:creationId xmlns:a16="http://schemas.microsoft.com/office/drawing/2014/main" id="{DF61ACDA-25DA-A61B-8BDE-66ECC35F3AE4}"/>
                </a:ext>
              </a:extLst>
            </p:cNvPr>
            <p:cNvSpPr/>
            <p:nvPr/>
          </p:nvSpPr>
          <p:spPr>
            <a:xfrm>
              <a:off x="2183200" y="622000"/>
              <a:ext cx="73625" cy="65800"/>
            </a:xfrm>
            <a:custGeom>
              <a:avLst/>
              <a:gdLst/>
              <a:ahLst/>
              <a:cxnLst/>
              <a:rect l="l" t="t" r="r" b="b"/>
              <a:pathLst>
                <a:path w="2945" h="2632" extrusionOk="0">
                  <a:moveTo>
                    <a:pt x="1049" y="333"/>
                  </a:moveTo>
                  <a:cubicBezTo>
                    <a:pt x="1170" y="333"/>
                    <a:pt x="1291" y="373"/>
                    <a:pt x="1372" y="494"/>
                  </a:cubicBezTo>
                  <a:cubicBezTo>
                    <a:pt x="1493" y="615"/>
                    <a:pt x="1533" y="736"/>
                    <a:pt x="1533" y="857"/>
                  </a:cubicBezTo>
                  <a:cubicBezTo>
                    <a:pt x="1493" y="978"/>
                    <a:pt x="1412" y="1059"/>
                    <a:pt x="1291" y="1180"/>
                  </a:cubicBezTo>
                  <a:lnTo>
                    <a:pt x="1009" y="1422"/>
                  </a:lnTo>
                  <a:lnTo>
                    <a:pt x="444" y="736"/>
                  </a:lnTo>
                  <a:lnTo>
                    <a:pt x="646" y="535"/>
                  </a:lnTo>
                  <a:cubicBezTo>
                    <a:pt x="807" y="414"/>
                    <a:pt x="968" y="333"/>
                    <a:pt x="1049" y="333"/>
                  </a:cubicBezTo>
                  <a:close/>
                  <a:moveTo>
                    <a:pt x="1227" y="0"/>
                  </a:moveTo>
                  <a:cubicBezTo>
                    <a:pt x="1196" y="0"/>
                    <a:pt x="1163" y="4"/>
                    <a:pt x="1130" y="10"/>
                  </a:cubicBezTo>
                  <a:cubicBezTo>
                    <a:pt x="928" y="10"/>
                    <a:pt x="726" y="131"/>
                    <a:pt x="484" y="333"/>
                  </a:cubicBezTo>
                  <a:lnTo>
                    <a:pt x="1" y="777"/>
                  </a:lnTo>
                  <a:lnTo>
                    <a:pt x="1654" y="2632"/>
                  </a:lnTo>
                  <a:lnTo>
                    <a:pt x="1896" y="2430"/>
                  </a:lnTo>
                  <a:lnTo>
                    <a:pt x="1210" y="1624"/>
                  </a:lnTo>
                  <a:lnTo>
                    <a:pt x="1493" y="1382"/>
                  </a:lnTo>
                  <a:lnTo>
                    <a:pt x="2622" y="1785"/>
                  </a:lnTo>
                  <a:lnTo>
                    <a:pt x="2945" y="1503"/>
                  </a:lnTo>
                  <a:lnTo>
                    <a:pt x="1694" y="1099"/>
                  </a:lnTo>
                  <a:cubicBezTo>
                    <a:pt x="1815" y="938"/>
                    <a:pt x="1856" y="777"/>
                    <a:pt x="1856" y="656"/>
                  </a:cubicBezTo>
                  <a:cubicBezTo>
                    <a:pt x="1856" y="494"/>
                    <a:pt x="1775" y="373"/>
                    <a:pt x="1654" y="252"/>
                  </a:cubicBezTo>
                  <a:cubicBezTo>
                    <a:pt x="1520" y="84"/>
                    <a:pt x="1385" y="0"/>
                    <a:pt x="1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826;p17">
              <a:extLst>
                <a:ext uri="{FF2B5EF4-FFF2-40B4-BE49-F238E27FC236}">
                  <a16:creationId xmlns:a16="http://schemas.microsoft.com/office/drawing/2014/main" id="{C975E30E-F62B-74D2-5AD9-EF7EC6A4A957}"/>
                </a:ext>
              </a:extLst>
            </p:cNvPr>
            <p:cNvSpPr/>
            <p:nvPr/>
          </p:nvSpPr>
          <p:spPr>
            <a:xfrm>
              <a:off x="2230575" y="583550"/>
              <a:ext cx="60525" cy="61900"/>
            </a:xfrm>
            <a:custGeom>
              <a:avLst/>
              <a:gdLst/>
              <a:ahLst/>
              <a:cxnLst/>
              <a:rect l="l" t="t" r="r" b="b"/>
              <a:pathLst>
                <a:path w="2421" h="2476" extrusionOk="0">
                  <a:moveTo>
                    <a:pt x="949" y="299"/>
                  </a:moveTo>
                  <a:cubicBezTo>
                    <a:pt x="1195" y="299"/>
                    <a:pt x="1457" y="454"/>
                    <a:pt x="1735" y="782"/>
                  </a:cubicBezTo>
                  <a:cubicBezTo>
                    <a:pt x="2179" y="1266"/>
                    <a:pt x="2219" y="1669"/>
                    <a:pt x="1856" y="1992"/>
                  </a:cubicBezTo>
                  <a:cubicBezTo>
                    <a:pt x="1723" y="2092"/>
                    <a:pt x="1591" y="2164"/>
                    <a:pt x="1435" y="2164"/>
                  </a:cubicBezTo>
                  <a:cubicBezTo>
                    <a:pt x="1402" y="2164"/>
                    <a:pt x="1368" y="2160"/>
                    <a:pt x="1332" y="2153"/>
                  </a:cubicBezTo>
                  <a:cubicBezTo>
                    <a:pt x="1130" y="2113"/>
                    <a:pt x="929" y="1952"/>
                    <a:pt x="687" y="1710"/>
                  </a:cubicBezTo>
                  <a:cubicBezTo>
                    <a:pt x="485" y="1427"/>
                    <a:pt x="364" y="1185"/>
                    <a:pt x="324" y="984"/>
                  </a:cubicBezTo>
                  <a:cubicBezTo>
                    <a:pt x="324" y="782"/>
                    <a:pt x="364" y="621"/>
                    <a:pt x="525" y="460"/>
                  </a:cubicBezTo>
                  <a:cubicBezTo>
                    <a:pt x="661" y="354"/>
                    <a:pt x="802" y="299"/>
                    <a:pt x="949" y="299"/>
                  </a:cubicBezTo>
                  <a:close/>
                  <a:moveTo>
                    <a:pt x="1026" y="0"/>
                  </a:moveTo>
                  <a:cubicBezTo>
                    <a:pt x="978" y="0"/>
                    <a:pt x="931" y="5"/>
                    <a:pt x="888" y="16"/>
                  </a:cubicBezTo>
                  <a:cubicBezTo>
                    <a:pt x="687" y="56"/>
                    <a:pt x="525" y="137"/>
                    <a:pt x="364" y="258"/>
                  </a:cubicBezTo>
                  <a:cubicBezTo>
                    <a:pt x="203" y="419"/>
                    <a:pt x="82" y="580"/>
                    <a:pt x="41" y="742"/>
                  </a:cubicBezTo>
                  <a:cubicBezTo>
                    <a:pt x="1" y="943"/>
                    <a:pt x="1" y="1105"/>
                    <a:pt x="82" y="1306"/>
                  </a:cubicBezTo>
                  <a:cubicBezTo>
                    <a:pt x="122" y="1548"/>
                    <a:pt x="243" y="1750"/>
                    <a:pt x="404" y="1952"/>
                  </a:cubicBezTo>
                  <a:cubicBezTo>
                    <a:pt x="606" y="2153"/>
                    <a:pt x="808" y="2274"/>
                    <a:pt x="969" y="2355"/>
                  </a:cubicBezTo>
                  <a:cubicBezTo>
                    <a:pt x="1171" y="2476"/>
                    <a:pt x="1372" y="2476"/>
                    <a:pt x="1533" y="2476"/>
                  </a:cubicBezTo>
                  <a:cubicBezTo>
                    <a:pt x="1735" y="2436"/>
                    <a:pt x="1896" y="2355"/>
                    <a:pt x="2058" y="2194"/>
                  </a:cubicBezTo>
                  <a:cubicBezTo>
                    <a:pt x="2219" y="2073"/>
                    <a:pt x="2340" y="1911"/>
                    <a:pt x="2380" y="1710"/>
                  </a:cubicBezTo>
                  <a:cubicBezTo>
                    <a:pt x="2421" y="1548"/>
                    <a:pt x="2421" y="1347"/>
                    <a:pt x="2340" y="1145"/>
                  </a:cubicBezTo>
                  <a:cubicBezTo>
                    <a:pt x="2300" y="943"/>
                    <a:pt x="2179" y="742"/>
                    <a:pt x="2017" y="540"/>
                  </a:cubicBezTo>
                  <a:cubicBezTo>
                    <a:pt x="1816" y="339"/>
                    <a:pt x="1614" y="177"/>
                    <a:pt x="1453" y="97"/>
                  </a:cubicBezTo>
                  <a:cubicBezTo>
                    <a:pt x="1305" y="37"/>
                    <a:pt x="1158"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827;p17">
              <a:extLst>
                <a:ext uri="{FF2B5EF4-FFF2-40B4-BE49-F238E27FC236}">
                  <a16:creationId xmlns:a16="http://schemas.microsoft.com/office/drawing/2014/main" id="{58E42992-209F-0929-2147-237F5586F103}"/>
                </a:ext>
              </a:extLst>
            </p:cNvPr>
            <p:cNvSpPr/>
            <p:nvPr/>
          </p:nvSpPr>
          <p:spPr>
            <a:xfrm>
              <a:off x="2276975" y="542600"/>
              <a:ext cx="60500" cy="61525"/>
            </a:xfrm>
            <a:custGeom>
              <a:avLst/>
              <a:gdLst/>
              <a:ahLst/>
              <a:cxnLst/>
              <a:rect l="l" t="t" r="r" b="b"/>
              <a:pathLst>
                <a:path w="2420" h="2461" extrusionOk="0">
                  <a:moveTo>
                    <a:pt x="1049" y="0"/>
                  </a:moveTo>
                  <a:cubicBezTo>
                    <a:pt x="928" y="0"/>
                    <a:pt x="807" y="0"/>
                    <a:pt x="686" y="41"/>
                  </a:cubicBezTo>
                  <a:cubicBezTo>
                    <a:pt x="605" y="81"/>
                    <a:pt x="484" y="162"/>
                    <a:pt x="363" y="283"/>
                  </a:cubicBezTo>
                  <a:cubicBezTo>
                    <a:pt x="242" y="404"/>
                    <a:pt x="121" y="525"/>
                    <a:pt x="81" y="726"/>
                  </a:cubicBezTo>
                  <a:cubicBezTo>
                    <a:pt x="0" y="888"/>
                    <a:pt x="40" y="1089"/>
                    <a:pt x="81" y="1291"/>
                  </a:cubicBezTo>
                  <a:cubicBezTo>
                    <a:pt x="161" y="1493"/>
                    <a:pt x="242" y="1694"/>
                    <a:pt x="444" y="1896"/>
                  </a:cubicBezTo>
                  <a:cubicBezTo>
                    <a:pt x="605" y="2098"/>
                    <a:pt x="807" y="2259"/>
                    <a:pt x="1008" y="2339"/>
                  </a:cubicBezTo>
                  <a:cubicBezTo>
                    <a:pt x="1210" y="2420"/>
                    <a:pt x="1371" y="2460"/>
                    <a:pt x="1573" y="2460"/>
                  </a:cubicBezTo>
                  <a:cubicBezTo>
                    <a:pt x="1775" y="2420"/>
                    <a:pt x="1936" y="2339"/>
                    <a:pt x="2057" y="2178"/>
                  </a:cubicBezTo>
                  <a:cubicBezTo>
                    <a:pt x="2178" y="2098"/>
                    <a:pt x="2299" y="1977"/>
                    <a:pt x="2339" y="1856"/>
                  </a:cubicBezTo>
                  <a:cubicBezTo>
                    <a:pt x="2380" y="1735"/>
                    <a:pt x="2420" y="1614"/>
                    <a:pt x="2420" y="1533"/>
                  </a:cubicBezTo>
                  <a:lnTo>
                    <a:pt x="2138" y="1452"/>
                  </a:lnTo>
                  <a:cubicBezTo>
                    <a:pt x="2138" y="1573"/>
                    <a:pt x="2097" y="1654"/>
                    <a:pt x="2057" y="1735"/>
                  </a:cubicBezTo>
                  <a:cubicBezTo>
                    <a:pt x="2017" y="1815"/>
                    <a:pt x="1976" y="1896"/>
                    <a:pt x="1896" y="1977"/>
                  </a:cubicBezTo>
                  <a:cubicBezTo>
                    <a:pt x="1775" y="2067"/>
                    <a:pt x="1654" y="2113"/>
                    <a:pt x="1516" y="2113"/>
                  </a:cubicBezTo>
                  <a:cubicBezTo>
                    <a:pt x="1470" y="2113"/>
                    <a:pt x="1422" y="2108"/>
                    <a:pt x="1371" y="2098"/>
                  </a:cubicBezTo>
                  <a:cubicBezTo>
                    <a:pt x="1170" y="2057"/>
                    <a:pt x="928" y="1936"/>
                    <a:pt x="726" y="1654"/>
                  </a:cubicBezTo>
                  <a:cubicBezTo>
                    <a:pt x="484" y="1412"/>
                    <a:pt x="363" y="1170"/>
                    <a:pt x="363" y="968"/>
                  </a:cubicBezTo>
                  <a:cubicBezTo>
                    <a:pt x="323" y="767"/>
                    <a:pt x="403" y="605"/>
                    <a:pt x="565" y="444"/>
                  </a:cubicBezTo>
                  <a:cubicBezTo>
                    <a:pt x="686" y="363"/>
                    <a:pt x="847" y="283"/>
                    <a:pt x="1049" y="283"/>
                  </a:cubicBezTo>
                  <a:lnTo>
                    <a:pt x="1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828;p17">
              <a:extLst>
                <a:ext uri="{FF2B5EF4-FFF2-40B4-BE49-F238E27FC236}">
                  <a16:creationId xmlns:a16="http://schemas.microsoft.com/office/drawing/2014/main" id="{7615AA09-0127-8E7C-4CED-B6512A1E7826}"/>
                </a:ext>
              </a:extLst>
            </p:cNvPr>
            <p:cNvSpPr/>
            <p:nvPr/>
          </p:nvSpPr>
          <p:spPr>
            <a:xfrm>
              <a:off x="2313250" y="511350"/>
              <a:ext cx="59525" cy="61525"/>
            </a:xfrm>
            <a:custGeom>
              <a:avLst/>
              <a:gdLst/>
              <a:ahLst/>
              <a:cxnLst/>
              <a:rect l="l" t="t" r="r" b="b"/>
              <a:pathLst>
                <a:path w="2381" h="2461" extrusionOk="0">
                  <a:moveTo>
                    <a:pt x="1009" y="0"/>
                  </a:moveTo>
                  <a:cubicBezTo>
                    <a:pt x="888" y="0"/>
                    <a:pt x="767" y="41"/>
                    <a:pt x="646" y="81"/>
                  </a:cubicBezTo>
                  <a:cubicBezTo>
                    <a:pt x="566" y="121"/>
                    <a:pt x="445" y="162"/>
                    <a:pt x="324" y="282"/>
                  </a:cubicBezTo>
                  <a:cubicBezTo>
                    <a:pt x="203" y="403"/>
                    <a:pt x="82" y="565"/>
                    <a:pt x="41" y="726"/>
                  </a:cubicBezTo>
                  <a:cubicBezTo>
                    <a:pt x="1" y="887"/>
                    <a:pt x="1" y="1089"/>
                    <a:pt x="41" y="1291"/>
                  </a:cubicBezTo>
                  <a:cubicBezTo>
                    <a:pt x="122" y="1492"/>
                    <a:pt x="243" y="1694"/>
                    <a:pt x="404" y="1936"/>
                  </a:cubicBezTo>
                  <a:cubicBezTo>
                    <a:pt x="566" y="2138"/>
                    <a:pt x="767" y="2259"/>
                    <a:pt x="969" y="2339"/>
                  </a:cubicBezTo>
                  <a:cubicBezTo>
                    <a:pt x="1171" y="2460"/>
                    <a:pt x="1332" y="2460"/>
                    <a:pt x="1533" y="2460"/>
                  </a:cubicBezTo>
                  <a:cubicBezTo>
                    <a:pt x="1735" y="2420"/>
                    <a:pt x="1896" y="2339"/>
                    <a:pt x="2058" y="2218"/>
                  </a:cubicBezTo>
                  <a:cubicBezTo>
                    <a:pt x="2138" y="2097"/>
                    <a:pt x="2259" y="1976"/>
                    <a:pt x="2300" y="1855"/>
                  </a:cubicBezTo>
                  <a:cubicBezTo>
                    <a:pt x="2340" y="1734"/>
                    <a:pt x="2380" y="1613"/>
                    <a:pt x="2380" y="1533"/>
                  </a:cubicBezTo>
                  <a:lnTo>
                    <a:pt x="2138" y="1452"/>
                  </a:lnTo>
                  <a:cubicBezTo>
                    <a:pt x="2098" y="1573"/>
                    <a:pt x="2058" y="1654"/>
                    <a:pt x="2017" y="1734"/>
                  </a:cubicBezTo>
                  <a:cubicBezTo>
                    <a:pt x="1977" y="1815"/>
                    <a:pt x="1937" y="1896"/>
                    <a:pt x="1856" y="1976"/>
                  </a:cubicBezTo>
                  <a:cubicBezTo>
                    <a:pt x="1723" y="2076"/>
                    <a:pt x="1591" y="2148"/>
                    <a:pt x="1435" y="2148"/>
                  </a:cubicBezTo>
                  <a:cubicBezTo>
                    <a:pt x="1402" y="2148"/>
                    <a:pt x="1368" y="2145"/>
                    <a:pt x="1332" y="2138"/>
                  </a:cubicBezTo>
                  <a:cubicBezTo>
                    <a:pt x="1130" y="2097"/>
                    <a:pt x="888" y="1936"/>
                    <a:pt x="687" y="1694"/>
                  </a:cubicBezTo>
                  <a:cubicBezTo>
                    <a:pt x="445" y="1412"/>
                    <a:pt x="324" y="1170"/>
                    <a:pt x="324" y="968"/>
                  </a:cubicBezTo>
                  <a:cubicBezTo>
                    <a:pt x="324" y="766"/>
                    <a:pt x="364" y="605"/>
                    <a:pt x="525" y="484"/>
                  </a:cubicBezTo>
                  <a:cubicBezTo>
                    <a:pt x="646" y="363"/>
                    <a:pt x="808" y="282"/>
                    <a:pt x="1009" y="282"/>
                  </a:cubicBez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829;p17">
              <a:extLst>
                <a:ext uri="{FF2B5EF4-FFF2-40B4-BE49-F238E27FC236}">
                  <a16:creationId xmlns:a16="http://schemas.microsoft.com/office/drawing/2014/main" id="{CB894B34-6B75-5689-06A1-5BCE0CC8A48A}"/>
                </a:ext>
              </a:extLst>
            </p:cNvPr>
            <p:cNvSpPr/>
            <p:nvPr/>
          </p:nvSpPr>
          <p:spPr>
            <a:xfrm>
              <a:off x="2350575" y="477675"/>
              <a:ext cx="60500" cy="61925"/>
            </a:xfrm>
            <a:custGeom>
              <a:avLst/>
              <a:gdLst/>
              <a:ahLst/>
              <a:cxnLst/>
              <a:rect l="l" t="t" r="r" b="b"/>
              <a:pathLst>
                <a:path w="2420" h="2477" extrusionOk="0">
                  <a:moveTo>
                    <a:pt x="961" y="320"/>
                  </a:moveTo>
                  <a:cubicBezTo>
                    <a:pt x="1197" y="320"/>
                    <a:pt x="1458" y="481"/>
                    <a:pt x="1734" y="783"/>
                  </a:cubicBezTo>
                  <a:cubicBezTo>
                    <a:pt x="2178" y="1307"/>
                    <a:pt x="2218" y="1710"/>
                    <a:pt x="1896" y="1992"/>
                  </a:cubicBezTo>
                  <a:cubicBezTo>
                    <a:pt x="1772" y="2116"/>
                    <a:pt x="1626" y="2168"/>
                    <a:pt x="1473" y="2168"/>
                  </a:cubicBezTo>
                  <a:cubicBezTo>
                    <a:pt x="1426" y="2168"/>
                    <a:pt x="1379" y="2163"/>
                    <a:pt x="1331" y="2154"/>
                  </a:cubicBezTo>
                  <a:cubicBezTo>
                    <a:pt x="1129" y="2113"/>
                    <a:pt x="928" y="1952"/>
                    <a:pt x="726" y="1710"/>
                  </a:cubicBezTo>
                  <a:cubicBezTo>
                    <a:pt x="484" y="1428"/>
                    <a:pt x="363" y="1186"/>
                    <a:pt x="323" y="984"/>
                  </a:cubicBezTo>
                  <a:cubicBezTo>
                    <a:pt x="323" y="783"/>
                    <a:pt x="403" y="621"/>
                    <a:pt x="565" y="500"/>
                  </a:cubicBezTo>
                  <a:cubicBezTo>
                    <a:pt x="686" y="379"/>
                    <a:pt x="819" y="320"/>
                    <a:pt x="961" y="320"/>
                  </a:cubicBezTo>
                  <a:close/>
                  <a:moveTo>
                    <a:pt x="1025" y="1"/>
                  </a:moveTo>
                  <a:cubicBezTo>
                    <a:pt x="977" y="1"/>
                    <a:pt x="931" y="6"/>
                    <a:pt x="887" y="16"/>
                  </a:cubicBezTo>
                  <a:cubicBezTo>
                    <a:pt x="686" y="57"/>
                    <a:pt x="524" y="137"/>
                    <a:pt x="363" y="258"/>
                  </a:cubicBezTo>
                  <a:cubicBezTo>
                    <a:pt x="202" y="420"/>
                    <a:pt x="121" y="581"/>
                    <a:pt x="40" y="742"/>
                  </a:cubicBezTo>
                  <a:cubicBezTo>
                    <a:pt x="0" y="944"/>
                    <a:pt x="0" y="1105"/>
                    <a:pt x="81" y="1347"/>
                  </a:cubicBezTo>
                  <a:cubicBezTo>
                    <a:pt x="121" y="1549"/>
                    <a:pt x="242" y="1750"/>
                    <a:pt x="444" y="1952"/>
                  </a:cubicBezTo>
                  <a:cubicBezTo>
                    <a:pt x="605" y="2154"/>
                    <a:pt x="807" y="2275"/>
                    <a:pt x="1008" y="2355"/>
                  </a:cubicBezTo>
                  <a:cubicBezTo>
                    <a:pt x="1170" y="2476"/>
                    <a:pt x="1371" y="2476"/>
                    <a:pt x="1573" y="2476"/>
                  </a:cubicBezTo>
                  <a:cubicBezTo>
                    <a:pt x="1734" y="2436"/>
                    <a:pt x="1896" y="2355"/>
                    <a:pt x="2057" y="2194"/>
                  </a:cubicBezTo>
                  <a:cubicBezTo>
                    <a:pt x="2218" y="2073"/>
                    <a:pt x="2339" y="1912"/>
                    <a:pt x="2380" y="1710"/>
                  </a:cubicBezTo>
                  <a:cubicBezTo>
                    <a:pt x="2420" y="1549"/>
                    <a:pt x="2420" y="1347"/>
                    <a:pt x="2380" y="1146"/>
                  </a:cubicBezTo>
                  <a:cubicBezTo>
                    <a:pt x="2299" y="944"/>
                    <a:pt x="2178" y="742"/>
                    <a:pt x="2017" y="541"/>
                  </a:cubicBezTo>
                  <a:cubicBezTo>
                    <a:pt x="1815" y="339"/>
                    <a:pt x="1654" y="178"/>
                    <a:pt x="1452" y="97"/>
                  </a:cubicBezTo>
                  <a:cubicBezTo>
                    <a:pt x="1304" y="38"/>
                    <a:pt x="1157" y="1"/>
                    <a:pt x="1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830;p17">
              <a:extLst>
                <a:ext uri="{FF2B5EF4-FFF2-40B4-BE49-F238E27FC236}">
                  <a16:creationId xmlns:a16="http://schemas.microsoft.com/office/drawing/2014/main" id="{25A23227-C6F2-C364-55E1-07A960316F06}"/>
                </a:ext>
              </a:extLst>
            </p:cNvPr>
            <p:cNvSpPr/>
            <p:nvPr/>
          </p:nvSpPr>
          <p:spPr>
            <a:xfrm>
              <a:off x="2620775" y="881350"/>
              <a:ext cx="50425" cy="62550"/>
            </a:xfrm>
            <a:custGeom>
              <a:avLst/>
              <a:gdLst/>
              <a:ahLst/>
              <a:cxnLst/>
              <a:rect l="l" t="t" r="r" b="b"/>
              <a:pathLst>
                <a:path w="2017" h="2502" extrusionOk="0">
                  <a:moveTo>
                    <a:pt x="1009" y="324"/>
                  </a:moveTo>
                  <a:lnTo>
                    <a:pt x="1372" y="1614"/>
                  </a:lnTo>
                  <a:lnTo>
                    <a:pt x="605" y="1614"/>
                  </a:lnTo>
                  <a:lnTo>
                    <a:pt x="1009" y="324"/>
                  </a:lnTo>
                  <a:close/>
                  <a:moveTo>
                    <a:pt x="767" y="1"/>
                  </a:moveTo>
                  <a:lnTo>
                    <a:pt x="0" y="2501"/>
                  </a:lnTo>
                  <a:lnTo>
                    <a:pt x="323" y="2501"/>
                  </a:lnTo>
                  <a:lnTo>
                    <a:pt x="525" y="1896"/>
                  </a:lnTo>
                  <a:lnTo>
                    <a:pt x="1452" y="189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831;p17">
              <a:extLst>
                <a:ext uri="{FF2B5EF4-FFF2-40B4-BE49-F238E27FC236}">
                  <a16:creationId xmlns:a16="http://schemas.microsoft.com/office/drawing/2014/main" id="{FAC8D988-50E6-AE78-C605-B9F33B90978B}"/>
                </a:ext>
              </a:extLst>
            </p:cNvPr>
            <p:cNvSpPr/>
            <p:nvPr/>
          </p:nvSpPr>
          <p:spPr>
            <a:xfrm>
              <a:off x="2681275" y="881350"/>
              <a:ext cx="34300" cy="62550"/>
            </a:xfrm>
            <a:custGeom>
              <a:avLst/>
              <a:gdLst/>
              <a:ahLst/>
              <a:cxnLst/>
              <a:rect l="l" t="t" r="r" b="b"/>
              <a:pathLst>
                <a:path w="1372" h="2502" extrusionOk="0">
                  <a:moveTo>
                    <a:pt x="0" y="1"/>
                  </a:moveTo>
                  <a:lnTo>
                    <a:pt x="0" y="2501"/>
                  </a:lnTo>
                  <a:lnTo>
                    <a:pt x="1331" y="2501"/>
                  </a:lnTo>
                  <a:lnTo>
                    <a:pt x="1371" y="2219"/>
                  </a:lnTo>
                  <a:lnTo>
                    <a:pt x="323" y="2219"/>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832;p17">
              <a:extLst>
                <a:ext uri="{FF2B5EF4-FFF2-40B4-BE49-F238E27FC236}">
                  <a16:creationId xmlns:a16="http://schemas.microsoft.com/office/drawing/2014/main" id="{8A0D54C4-CD36-CA4D-51E1-857E1901F3D7}"/>
                </a:ext>
              </a:extLst>
            </p:cNvPr>
            <p:cNvSpPr/>
            <p:nvPr/>
          </p:nvSpPr>
          <p:spPr>
            <a:xfrm>
              <a:off x="2717550" y="880350"/>
              <a:ext cx="46425" cy="64550"/>
            </a:xfrm>
            <a:custGeom>
              <a:avLst/>
              <a:gdLst/>
              <a:ahLst/>
              <a:cxnLst/>
              <a:rect l="l" t="t" r="r" b="b"/>
              <a:pathLst>
                <a:path w="1857" h="2582" extrusionOk="0">
                  <a:moveTo>
                    <a:pt x="1090" y="1"/>
                  </a:moveTo>
                  <a:cubicBezTo>
                    <a:pt x="888" y="1"/>
                    <a:pt x="727" y="81"/>
                    <a:pt x="566" y="162"/>
                  </a:cubicBezTo>
                  <a:cubicBezTo>
                    <a:pt x="364" y="283"/>
                    <a:pt x="243" y="404"/>
                    <a:pt x="162" y="606"/>
                  </a:cubicBezTo>
                  <a:cubicBezTo>
                    <a:pt x="41" y="807"/>
                    <a:pt x="1" y="1049"/>
                    <a:pt x="1" y="1291"/>
                  </a:cubicBezTo>
                  <a:cubicBezTo>
                    <a:pt x="1" y="1735"/>
                    <a:pt x="82" y="2057"/>
                    <a:pt x="283" y="2259"/>
                  </a:cubicBezTo>
                  <a:cubicBezTo>
                    <a:pt x="485" y="2501"/>
                    <a:pt x="727" y="2582"/>
                    <a:pt x="1049" y="2582"/>
                  </a:cubicBezTo>
                  <a:cubicBezTo>
                    <a:pt x="1332" y="2582"/>
                    <a:pt x="1614" y="2541"/>
                    <a:pt x="1856" y="2380"/>
                  </a:cubicBezTo>
                  <a:lnTo>
                    <a:pt x="1856" y="1170"/>
                  </a:lnTo>
                  <a:lnTo>
                    <a:pt x="1049" y="1170"/>
                  </a:lnTo>
                  <a:lnTo>
                    <a:pt x="1090" y="1452"/>
                  </a:lnTo>
                  <a:lnTo>
                    <a:pt x="1533" y="1452"/>
                  </a:lnTo>
                  <a:lnTo>
                    <a:pt x="1533" y="2219"/>
                  </a:lnTo>
                  <a:cubicBezTo>
                    <a:pt x="1412" y="2259"/>
                    <a:pt x="1251" y="2299"/>
                    <a:pt x="1049" y="2299"/>
                  </a:cubicBezTo>
                  <a:cubicBezTo>
                    <a:pt x="848" y="2299"/>
                    <a:pt x="646" y="2219"/>
                    <a:pt x="525" y="2057"/>
                  </a:cubicBezTo>
                  <a:cubicBezTo>
                    <a:pt x="445" y="1896"/>
                    <a:pt x="364" y="1654"/>
                    <a:pt x="364" y="1291"/>
                  </a:cubicBezTo>
                  <a:cubicBezTo>
                    <a:pt x="364" y="1090"/>
                    <a:pt x="404" y="888"/>
                    <a:pt x="485" y="727"/>
                  </a:cubicBezTo>
                  <a:cubicBezTo>
                    <a:pt x="525" y="565"/>
                    <a:pt x="646" y="485"/>
                    <a:pt x="727" y="404"/>
                  </a:cubicBezTo>
                  <a:cubicBezTo>
                    <a:pt x="848" y="323"/>
                    <a:pt x="969" y="283"/>
                    <a:pt x="1090" y="283"/>
                  </a:cubicBezTo>
                  <a:cubicBezTo>
                    <a:pt x="1211" y="283"/>
                    <a:pt x="1291" y="323"/>
                    <a:pt x="1372" y="364"/>
                  </a:cubicBezTo>
                  <a:cubicBezTo>
                    <a:pt x="1453" y="364"/>
                    <a:pt x="1533" y="444"/>
                    <a:pt x="1654" y="485"/>
                  </a:cubicBezTo>
                  <a:lnTo>
                    <a:pt x="1856" y="283"/>
                  </a:lnTo>
                  <a:cubicBezTo>
                    <a:pt x="1735" y="20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833;p17">
              <a:extLst>
                <a:ext uri="{FF2B5EF4-FFF2-40B4-BE49-F238E27FC236}">
                  <a16:creationId xmlns:a16="http://schemas.microsoft.com/office/drawing/2014/main" id="{E89D327B-695A-6464-6D88-6CE381674979}"/>
                </a:ext>
              </a:extLst>
            </p:cNvPr>
            <p:cNvSpPr/>
            <p:nvPr/>
          </p:nvSpPr>
          <p:spPr>
            <a:xfrm>
              <a:off x="2779075" y="881350"/>
              <a:ext cx="34300" cy="62550"/>
            </a:xfrm>
            <a:custGeom>
              <a:avLst/>
              <a:gdLst/>
              <a:ahLst/>
              <a:cxnLst/>
              <a:rect l="l" t="t" r="r" b="b"/>
              <a:pathLst>
                <a:path w="1372" h="2502" extrusionOk="0">
                  <a:moveTo>
                    <a:pt x="0" y="1"/>
                  </a:moveTo>
                  <a:lnTo>
                    <a:pt x="0" y="2501"/>
                  </a:lnTo>
                  <a:lnTo>
                    <a:pt x="1371" y="2501"/>
                  </a:lnTo>
                  <a:lnTo>
                    <a:pt x="1371" y="2219"/>
                  </a:lnTo>
                  <a:lnTo>
                    <a:pt x="323" y="2219"/>
                  </a:lnTo>
                  <a:lnTo>
                    <a:pt x="323" y="1372"/>
                  </a:lnTo>
                  <a:lnTo>
                    <a:pt x="1170" y="1372"/>
                  </a:lnTo>
                  <a:lnTo>
                    <a:pt x="1170" y="1090"/>
                  </a:lnTo>
                  <a:lnTo>
                    <a:pt x="323" y="1090"/>
                  </a:lnTo>
                  <a:lnTo>
                    <a:pt x="323" y="283"/>
                  </a:lnTo>
                  <a:lnTo>
                    <a:pt x="1291" y="283"/>
                  </a:lnTo>
                  <a:lnTo>
                    <a:pt x="13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834;p17">
              <a:extLst>
                <a:ext uri="{FF2B5EF4-FFF2-40B4-BE49-F238E27FC236}">
                  <a16:creationId xmlns:a16="http://schemas.microsoft.com/office/drawing/2014/main" id="{24DE21EF-EC21-2225-E1D2-07D031A99C78}"/>
                </a:ext>
              </a:extLst>
            </p:cNvPr>
            <p:cNvSpPr/>
            <p:nvPr/>
          </p:nvSpPr>
          <p:spPr>
            <a:xfrm>
              <a:off x="2827450" y="881350"/>
              <a:ext cx="43375" cy="62550"/>
            </a:xfrm>
            <a:custGeom>
              <a:avLst/>
              <a:gdLst/>
              <a:ahLst/>
              <a:cxnLst/>
              <a:rect l="l" t="t" r="r" b="b"/>
              <a:pathLst>
                <a:path w="1735" h="2502" extrusionOk="0">
                  <a:moveTo>
                    <a:pt x="646" y="283"/>
                  </a:moveTo>
                  <a:cubicBezTo>
                    <a:pt x="848" y="283"/>
                    <a:pt x="1009" y="324"/>
                    <a:pt x="1090" y="404"/>
                  </a:cubicBezTo>
                  <a:cubicBezTo>
                    <a:pt x="1170" y="445"/>
                    <a:pt x="1251" y="566"/>
                    <a:pt x="1251" y="727"/>
                  </a:cubicBezTo>
                  <a:cubicBezTo>
                    <a:pt x="1251" y="888"/>
                    <a:pt x="1170" y="1009"/>
                    <a:pt x="1090" y="1090"/>
                  </a:cubicBezTo>
                  <a:cubicBezTo>
                    <a:pt x="1009" y="1171"/>
                    <a:pt x="888" y="1171"/>
                    <a:pt x="686" y="1171"/>
                  </a:cubicBezTo>
                  <a:lnTo>
                    <a:pt x="323" y="1171"/>
                  </a:lnTo>
                  <a:lnTo>
                    <a:pt x="323" y="283"/>
                  </a:lnTo>
                  <a:close/>
                  <a:moveTo>
                    <a:pt x="1" y="1"/>
                  </a:moveTo>
                  <a:lnTo>
                    <a:pt x="1" y="2501"/>
                  </a:lnTo>
                  <a:lnTo>
                    <a:pt x="323" y="2501"/>
                  </a:lnTo>
                  <a:lnTo>
                    <a:pt x="323" y="1453"/>
                  </a:lnTo>
                  <a:lnTo>
                    <a:pt x="727" y="1453"/>
                  </a:lnTo>
                  <a:lnTo>
                    <a:pt x="1332" y="2501"/>
                  </a:lnTo>
                  <a:lnTo>
                    <a:pt x="1735" y="2501"/>
                  </a:lnTo>
                  <a:lnTo>
                    <a:pt x="1049" y="1412"/>
                  </a:lnTo>
                  <a:cubicBezTo>
                    <a:pt x="1251" y="1332"/>
                    <a:pt x="1372" y="1251"/>
                    <a:pt x="1453" y="1130"/>
                  </a:cubicBezTo>
                  <a:cubicBezTo>
                    <a:pt x="1574" y="1050"/>
                    <a:pt x="1614" y="888"/>
                    <a:pt x="1614" y="727"/>
                  </a:cubicBezTo>
                  <a:cubicBezTo>
                    <a:pt x="1614" y="485"/>
                    <a:pt x="1533" y="324"/>
                    <a:pt x="1372" y="203"/>
                  </a:cubicBezTo>
                  <a:cubicBezTo>
                    <a:pt x="1211" y="82"/>
                    <a:pt x="969"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835;p17">
              <a:extLst>
                <a:ext uri="{FF2B5EF4-FFF2-40B4-BE49-F238E27FC236}">
                  <a16:creationId xmlns:a16="http://schemas.microsoft.com/office/drawing/2014/main" id="{DEB6A217-0F91-ADB7-6EBE-D897D950FF04}"/>
                </a:ext>
              </a:extLst>
            </p:cNvPr>
            <p:cNvSpPr/>
            <p:nvPr/>
          </p:nvSpPr>
          <p:spPr>
            <a:xfrm>
              <a:off x="2881900" y="881350"/>
              <a:ext cx="9100" cy="62550"/>
            </a:xfrm>
            <a:custGeom>
              <a:avLst/>
              <a:gdLst/>
              <a:ahLst/>
              <a:cxnLst/>
              <a:rect l="l" t="t" r="r" b="b"/>
              <a:pathLst>
                <a:path w="364" h="2502" extrusionOk="0">
                  <a:moveTo>
                    <a:pt x="1" y="1"/>
                  </a:moveTo>
                  <a:lnTo>
                    <a:pt x="1" y="2501"/>
                  </a:lnTo>
                  <a:lnTo>
                    <a:pt x="364" y="250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836;p17">
              <a:extLst>
                <a:ext uri="{FF2B5EF4-FFF2-40B4-BE49-F238E27FC236}">
                  <a16:creationId xmlns:a16="http://schemas.microsoft.com/office/drawing/2014/main" id="{EE1A0123-7AB8-6AF8-E65C-DDACCD1B443F}"/>
                </a:ext>
              </a:extLst>
            </p:cNvPr>
            <p:cNvSpPr/>
            <p:nvPr/>
          </p:nvSpPr>
          <p:spPr>
            <a:xfrm>
              <a:off x="2900050" y="881350"/>
              <a:ext cx="51450" cy="62550"/>
            </a:xfrm>
            <a:custGeom>
              <a:avLst/>
              <a:gdLst/>
              <a:ahLst/>
              <a:cxnLst/>
              <a:rect l="l" t="t" r="r" b="b"/>
              <a:pathLst>
                <a:path w="2058" h="2502" extrusionOk="0">
                  <a:moveTo>
                    <a:pt x="1009" y="324"/>
                  </a:moveTo>
                  <a:lnTo>
                    <a:pt x="1412" y="1614"/>
                  </a:lnTo>
                  <a:lnTo>
                    <a:pt x="646" y="1614"/>
                  </a:lnTo>
                  <a:lnTo>
                    <a:pt x="1009" y="324"/>
                  </a:lnTo>
                  <a:close/>
                  <a:moveTo>
                    <a:pt x="807" y="1"/>
                  </a:moveTo>
                  <a:lnTo>
                    <a:pt x="1" y="2501"/>
                  </a:lnTo>
                  <a:lnTo>
                    <a:pt x="363" y="2501"/>
                  </a:lnTo>
                  <a:lnTo>
                    <a:pt x="565" y="1896"/>
                  </a:lnTo>
                  <a:lnTo>
                    <a:pt x="1493" y="1896"/>
                  </a:lnTo>
                  <a:lnTo>
                    <a:pt x="1694" y="2501"/>
                  </a:lnTo>
                  <a:lnTo>
                    <a:pt x="205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837;p17">
              <a:extLst>
                <a:ext uri="{FF2B5EF4-FFF2-40B4-BE49-F238E27FC236}">
                  <a16:creationId xmlns:a16="http://schemas.microsoft.com/office/drawing/2014/main" id="{4A8A12D8-A29A-15A6-62BE-2B2D1C492A56}"/>
                </a:ext>
              </a:extLst>
            </p:cNvPr>
            <p:cNvSpPr/>
            <p:nvPr/>
          </p:nvSpPr>
          <p:spPr>
            <a:xfrm>
              <a:off x="2971625" y="2202150"/>
              <a:ext cx="44400" cy="61525"/>
            </a:xfrm>
            <a:custGeom>
              <a:avLst/>
              <a:gdLst/>
              <a:ahLst/>
              <a:cxnLst/>
              <a:rect l="l" t="t" r="r" b="b"/>
              <a:pathLst>
                <a:path w="1776" h="2461" extrusionOk="0">
                  <a:moveTo>
                    <a:pt x="1" y="0"/>
                  </a:moveTo>
                  <a:lnTo>
                    <a:pt x="1" y="2460"/>
                  </a:lnTo>
                  <a:lnTo>
                    <a:pt x="324" y="2460"/>
                  </a:lnTo>
                  <a:lnTo>
                    <a:pt x="324" y="1331"/>
                  </a:lnTo>
                  <a:cubicBezTo>
                    <a:pt x="324" y="1129"/>
                    <a:pt x="324" y="968"/>
                    <a:pt x="324" y="807"/>
                  </a:cubicBezTo>
                  <a:cubicBezTo>
                    <a:pt x="324" y="686"/>
                    <a:pt x="324" y="524"/>
                    <a:pt x="283" y="363"/>
                  </a:cubicBezTo>
                  <a:lnTo>
                    <a:pt x="283" y="363"/>
                  </a:lnTo>
                  <a:lnTo>
                    <a:pt x="1291" y="2460"/>
                  </a:lnTo>
                  <a:lnTo>
                    <a:pt x="1775" y="2460"/>
                  </a:lnTo>
                  <a:lnTo>
                    <a:pt x="1775" y="0"/>
                  </a:lnTo>
                  <a:lnTo>
                    <a:pt x="1453" y="0"/>
                  </a:lnTo>
                  <a:lnTo>
                    <a:pt x="1453" y="1331"/>
                  </a:lnTo>
                  <a:cubicBezTo>
                    <a:pt x="1453" y="1492"/>
                    <a:pt x="1453" y="1613"/>
                    <a:pt x="1453" y="1775"/>
                  </a:cubicBezTo>
                  <a:cubicBezTo>
                    <a:pt x="1493" y="1936"/>
                    <a:pt x="1493" y="2057"/>
                    <a:pt x="1493" y="2097"/>
                  </a:cubicBezTo>
                  <a:lnTo>
                    <a:pt x="4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838;p17">
              <a:extLst>
                <a:ext uri="{FF2B5EF4-FFF2-40B4-BE49-F238E27FC236}">
                  <a16:creationId xmlns:a16="http://schemas.microsoft.com/office/drawing/2014/main" id="{0161D4E1-ACB0-B351-9498-53AD35FF27A3}"/>
                </a:ext>
              </a:extLst>
            </p:cNvPr>
            <p:cNvSpPr/>
            <p:nvPr/>
          </p:nvSpPr>
          <p:spPr>
            <a:xfrm>
              <a:off x="3034150" y="2202150"/>
              <a:ext cx="8075" cy="61525"/>
            </a:xfrm>
            <a:custGeom>
              <a:avLst/>
              <a:gdLst/>
              <a:ahLst/>
              <a:cxnLst/>
              <a:rect l="l" t="t" r="r" b="b"/>
              <a:pathLst>
                <a:path w="323" h="2461" extrusionOk="0">
                  <a:moveTo>
                    <a:pt x="0" y="0"/>
                  </a:moveTo>
                  <a:lnTo>
                    <a:pt x="0" y="2460"/>
                  </a:lnTo>
                  <a:lnTo>
                    <a:pt x="323" y="2460"/>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839;p17">
              <a:extLst>
                <a:ext uri="{FF2B5EF4-FFF2-40B4-BE49-F238E27FC236}">
                  <a16:creationId xmlns:a16="http://schemas.microsoft.com/office/drawing/2014/main" id="{FDE3E068-75AA-B209-1659-E55717ECFA1C}"/>
                </a:ext>
              </a:extLst>
            </p:cNvPr>
            <p:cNvSpPr/>
            <p:nvPr/>
          </p:nvSpPr>
          <p:spPr>
            <a:xfrm>
              <a:off x="3056325" y="2200125"/>
              <a:ext cx="46400" cy="64550"/>
            </a:xfrm>
            <a:custGeom>
              <a:avLst/>
              <a:gdLst/>
              <a:ahLst/>
              <a:cxnLst/>
              <a:rect l="l" t="t" r="r" b="b"/>
              <a:pathLst>
                <a:path w="1856" h="2582" extrusionOk="0">
                  <a:moveTo>
                    <a:pt x="1089" y="0"/>
                  </a:moveTo>
                  <a:cubicBezTo>
                    <a:pt x="888" y="0"/>
                    <a:pt x="726" y="81"/>
                    <a:pt x="565" y="162"/>
                  </a:cubicBezTo>
                  <a:cubicBezTo>
                    <a:pt x="404" y="283"/>
                    <a:pt x="242" y="404"/>
                    <a:pt x="162" y="605"/>
                  </a:cubicBezTo>
                  <a:cubicBezTo>
                    <a:pt x="41" y="807"/>
                    <a:pt x="1" y="1049"/>
                    <a:pt x="1" y="1291"/>
                  </a:cubicBezTo>
                  <a:cubicBezTo>
                    <a:pt x="1" y="1735"/>
                    <a:pt x="121" y="2057"/>
                    <a:pt x="283" y="2259"/>
                  </a:cubicBezTo>
                  <a:cubicBezTo>
                    <a:pt x="484" y="2501"/>
                    <a:pt x="726" y="2581"/>
                    <a:pt x="1049" y="2581"/>
                  </a:cubicBezTo>
                  <a:cubicBezTo>
                    <a:pt x="1331" y="2581"/>
                    <a:pt x="1614" y="2541"/>
                    <a:pt x="1856" y="2380"/>
                  </a:cubicBezTo>
                  <a:lnTo>
                    <a:pt x="1856" y="1170"/>
                  </a:lnTo>
                  <a:lnTo>
                    <a:pt x="1049" y="1170"/>
                  </a:lnTo>
                  <a:lnTo>
                    <a:pt x="1089" y="1452"/>
                  </a:lnTo>
                  <a:lnTo>
                    <a:pt x="1533" y="1452"/>
                  </a:lnTo>
                  <a:lnTo>
                    <a:pt x="1533" y="2219"/>
                  </a:lnTo>
                  <a:cubicBezTo>
                    <a:pt x="1412" y="2299"/>
                    <a:pt x="1251" y="2299"/>
                    <a:pt x="1049" y="2299"/>
                  </a:cubicBezTo>
                  <a:cubicBezTo>
                    <a:pt x="847" y="2299"/>
                    <a:pt x="646" y="2219"/>
                    <a:pt x="565" y="2057"/>
                  </a:cubicBezTo>
                  <a:cubicBezTo>
                    <a:pt x="444" y="1896"/>
                    <a:pt x="363" y="1654"/>
                    <a:pt x="363" y="1291"/>
                  </a:cubicBezTo>
                  <a:cubicBezTo>
                    <a:pt x="363" y="1089"/>
                    <a:pt x="404" y="888"/>
                    <a:pt x="484" y="726"/>
                  </a:cubicBezTo>
                  <a:cubicBezTo>
                    <a:pt x="565" y="565"/>
                    <a:pt x="646" y="484"/>
                    <a:pt x="726" y="404"/>
                  </a:cubicBezTo>
                  <a:cubicBezTo>
                    <a:pt x="847" y="323"/>
                    <a:pt x="968" y="283"/>
                    <a:pt x="1089" y="283"/>
                  </a:cubicBezTo>
                  <a:cubicBezTo>
                    <a:pt x="1210" y="283"/>
                    <a:pt x="1291" y="323"/>
                    <a:pt x="1372" y="363"/>
                  </a:cubicBezTo>
                  <a:cubicBezTo>
                    <a:pt x="1452" y="363"/>
                    <a:pt x="1533" y="444"/>
                    <a:pt x="1654" y="484"/>
                  </a:cubicBezTo>
                  <a:lnTo>
                    <a:pt x="1856" y="283"/>
                  </a:lnTo>
                  <a:cubicBezTo>
                    <a:pt x="1735" y="202"/>
                    <a:pt x="1614" y="121"/>
                    <a:pt x="1493" y="81"/>
                  </a:cubicBezTo>
                  <a:cubicBezTo>
                    <a:pt x="1372" y="41"/>
                    <a:pt x="1251"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840;p17">
              <a:extLst>
                <a:ext uri="{FF2B5EF4-FFF2-40B4-BE49-F238E27FC236}">
                  <a16:creationId xmlns:a16="http://schemas.microsoft.com/office/drawing/2014/main" id="{8872F8F1-D559-4235-A0B0-2AB84B157592}"/>
                </a:ext>
              </a:extLst>
            </p:cNvPr>
            <p:cNvSpPr/>
            <p:nvPr/>
          </p:nvSpPr>
          <p:spPr>
            <a:xfrm>
              <a:off x="3117825" y="2202150"/>
              <a:ext cx="34300" cy="61525"/>
            </a:xfrm>
            <a:custGeom>
              <a:avLst/>
              <a:gdLst/>
              <a:ahLst/>
              <a:cxnLst/>
              <a:rect l="l" t="t" r="r" b="b"/>
              <a:pathLst>
                <a:path w="1372" h="2461" extrusionOk="0">
                  <a:moveTo>
                    <a:pt x="1" y="0"/>
                  </a:moveTo>
                  <a:lnTo>
                    <a:pt x="1" y="2460"/>
                  </a:lnTo>
                  <a:lnTo>
                    <a:pt x="1372" y="2460"/>
                  </a:lnTo>
                  <a:lnTo>
                    <a:pt x="1372" y="2218"/>
                  </a:lnTo>
                  <a:lnTo>
                    <a:pt x="323" y="2218"/>
                  </a:lnTo>
                  <a:lnTo>
                    <a:pt x="323" y="1331"/>
                  </a:lnTo>
                  <a:lnTo>
                    <a:pt x="1170" y="1331"/>
                  </a:lnTo>
                  <a:lnTo>
                    <a:pt x="1170" y="1089"/>
                  </a:lnTo>
                  <a:lnTo>
                    <a:pt x="323" y="1089"/>
                  </a:lnTo>
                  <a:lnTo>
                    <a:pt x="323" y="242"/>
                  </a:lnTo>
                  <a:lnTo>
                    <a:pt x="1291" y="242"/>
                  </a:lnTo>
                  <a:lnTo>
                    <a:pt x="1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841;p17">
              <a:extLst>
                <a:ext uri="{FF2B5EF4-FFF2-40B4-BE49-F238E27FC236}">
                  <a16:creationId xmlns:a16="http://schemas.microsoft.com/office/drawing/2014/main" id="{928AB709-5BA1-CAD8-E20A-22633D45DAF4}"/>
                </a:ext>
              </a:extLst>
            </p:cNvPr>
            <p:cNvSpPr/>
            <p:nvPr/>
          </p:nvSpPr>
          <p:spPr>
            <a:xfrm>
              <a:off x="3166225" y="2202150"/>
              <a:ext cx="43375" cy="61525"/>
            </a:xfrm>
            <a:custGeom>
              <a:avLst/>
              <a:gdLst/>
              <a:ahLst/>
              <a:cxnLst/>
              <a:rect l="l" t="t" r="r" b="b"/>
              <a:pathLst>
                <a:path w="1735" h="2461" extrusionOk="0">
                  <a:moveTo>
                    <a:pt x="646" y="242"/>
                  </a:moveTo>
                  <a:cubicBezTo>
                    <a:pt x="847" y="242"/>
                    <a:pt x="1009" y="282"/>
                    <a:pt x="1089" y="363"/>
                  </a:cubicBezTo>
                  <a:cubicBezTo>
                    <a:pt x="1170" y="403"/>
                    <a:pt x="1251" y="524"/>
                    <a:pt x="1251" y="686"/>
                  </a:cubicBezTo>
                  <a:cubicBezTo>
                    <a:pt x="1251" y="847"/>
                    <a:pt x="1210" y="968"/>
                    <a:pt x="1089" y="1049"/>
                  </a:cubicBezTo>
                  <a:cubicBezTo>
                    <a:pt x="1009" y="1129"/>
                    <a:pt x="888" y="1170"/>
                    <a:pt x="686" y="1170"/>
                  </a:cubicBezTo>
                  <a:lnTo>
                    <a:pt x="323" y="1170"/>
                  </a:lnTo>
                  <a:lnTo>
                    <a:pt x="323" y="242"/>
                  </a:lnTo>
                  <a:close/>
                  <a:moveTo>
                    <a:pt x="0" y="0"/>
                  </a:moveTo>
                  <a:lnTo>
                    <a:pt x="0" y="2460"/>
                  </a:lnTo>
                  <a:lnTo>
                    <a:pt x="323" y="2460"/>
                  </a:lnTo>
                  <a:lnTo>
                    <a:pt x="323" y="1412"/>
                  </a:lnTo>
                  <a:lnTo>
                    <a:pt x="726" y="1412"/>
                  </a:lnTo>
                  <a:lnTo>
                    <a:pt x="1331" y="2460"/>
                  </a:lnTo>
                  <a:lnTo>
                    <a:pt x="1735" y="2460"/>
                  </a:lnTo>
                  <a:lnTo>
                    <a:pt x="1049" y="1371"/>
                  </a:lnTo>
                  <a:cubicBezTo>
                    <a:pt x="1251" y="1291"/>
                    <a:pt x="1372" y="1210"/>
                    <a:pt x="1452" y="1129"/>
                  </a:cubicBezTo>
                  <a:cubicBezTo>
                    <a:pt x="1573" y="1008"/>
                    <a:pt x="1614" y="847"/>
                    <a:pt x="1614" y="686"/>
                  </a:cubicBezTo>
                  <a:cubicBezTo>
                    <a:pt x="1614" y="444"/>
                    <a:pt x="1533" y="282"/>
                    <a:pt x="1372" y="161"/>
                  </a:cubicBezTo>
                  <a:cubicBezTo>
                    <a:pt x="1210" y="40"/>
                    <a:pt x="96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842;p17">
              <a:extLst>
                <a:ext uri="{FF2B5EF4-FFF2-40B4-BE49-F238E27FC236}">
                  <a16:creationId xmlns:a16="http://schemas.microsoft.com/office/drawing/2014/main" id="{E801096E-A04D-972D-E832-B2A61529CA5D}"/>
                </a:ext>
              </a:extLst>
            </p:cNvPr>
            <p:cNvSpPr/>
            <p:nvPr/>
          </p:nvSpPr>
          <p:spPr>
            <a:xfrm>
              <a:off x="3220675" y="2202150"/>
              <a:ext cx="9100" cy="61525"/>
            </a:xfrm>
            <a:custGeom>
              <a:avLst/>
              <a:gdLst/>
              <a:ahLst/>
              <a:cxnLst/>
              <a:rect l="l" t="t" r="r" b="b"/>
              <a:pathLst>
                <a:path w="364" h="2461" extrusionOk="0">
                  <a:moveTo>
                    <a:pt x="0" y="0"/>
                  </a:moveTo>
                  <a:lnTo>
                    <a:pt x="0" y="2460"/>
                  </a:lnTo>
                  <a:lnTo>
                    <a:pt x="363" y="2460"/>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843;p17">
              <a:extLst>
                <a:ext uri="{FF2B5EF4-FFF2-40B4-BE49-F238E27FC236}">
                  <a16:creationId xmlns:a16="http://schemas.microsoft.com/office/drawing/2014/main" id="{769DAAE5-E689-AB04-1283-AD81639B6A5E}"/>
                </a:ext>
              </a:extLst>
            </p:cNvPr>
            <p:cNvSpPr/>
            <p:nvPr/>
          </p:nvSpPr>
          <p:spPr>
            <a:xfrm>
              <a:off x="3238825" y="2202150"/>
              <a:ext cx="51425" cy="61525"/>
            </a:xfrm>
            <a:custGeom>
              <a:avLst/>
              <a:gdLst/>
              <a:ahLst/>
              <a:cxnLst/>
              <a:rect l="l" t="t" r="r" b="b"/>
              <a:pathLst>
                <a:path w="2057" h="2461" extrusionOk="0">
                  <a:moveTo>
                    <a:pt x="1008" y="282"/>
                  </a:moveTo>
                  <a:lnTo>
                    <a:pt x="1412" y="1573"/>
                  </a:lnTo>
                  <a:lnTo>
                    <a:pt x="645" y="1573"/>
                  </a:lnTo>
                  <a:lnTo>
                    <a:pt x="1008" y="282"/>
                  </a:lnTo>
                  <a:close/>
                  <a:moveTo>
                    <a:pt x="807" y="0"/>
                  </a:moveTo>
                  <a:lnTo>
                    <a:pt x="0" y="2460"/>
                  </a:lnTo>
                  <a:lnTo>
                    <a:pt x="363" y="2460"/>
                  </a:lnTo>
                  <a:lnTo>
                    <a:pt x="565" y="1855"/>
                  </a:lnTo>
                  <a:lnTo>
                    <a:pt x="1492" y="1855"/>
                  </a:lnTo>
                  <a:lnTo>
                    <a:pt x="1694" y="2460"/>
                  </a:lnTo>
                  <a:lnTo>
                    <a:pt x="2057" y="246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844;p17">
              <a:extLst>
                <a:ext uri="{FF2B5EF4-FFF2-40B4-BE49-F238E27FC236}">
                  <a16:creationId xmlns:a16="http://schemas.microsoft.com/office/drawing/2014/main" id="{1CDB0097-A3AC-F756-A21B-67C3689B7110}"/>
                </a:ext>
              </a:extLst>
            </p:cNvPr>
            <p:cNvSpPr/>
            <p:nvPr/>
          </p:nvSpPr>
          <p:spPr>
            <a:xfrm>
              <a:off x="3989950" y="2948225"/>
              <a:ext cx="43375" cy="62550"/>
            </a:xfrm>
            <a:custGeom>
              <a:avLst/>
              <a:gdLst/>
              <a:ahLst/>
              <a:cxnLst/>
              <a:rect l="l" t="t" r="r" b="b"/>
              <a:pathLst>
                <a:path w="1735" h="2502" extrusionOk="0">
                  <a:moveTo>
                    <a:pt x="646" y="283"/>
                  </a:moveTo>
                  <a:cubicBezTo>
                    <a:pt x="847" y="283"/>
                    <a:pt x="1008" y="323"/>
                    <a:pt x="1089" y="364"/>
                  </a:cubicBezTo>
                  <a:cubicBezTo>
                    <a:pt x="1210" y="444"/>
                    <a:pt x="1250" y="565"/>
                    <a:pt x="1250" y="727"/>
                  </a:cubicBezTo>
                  <a:cubicBezTo>
                    <a:pt x="1250" y="888"/>
                    <a:pt x="1210" y="1009"/>
                    <a:pt x="1089" y="1090"/>
                  </a:cubicBezTo>
                  <a:cubicBezTo>
                    <a:pt x="1008" y="1130"/>
                    <a:pt x="887" y="1170"/>
                    <a:pt x="686" y="1170"/>
                  </a:cubicBezTo>
                  <a:lnTo>
                    <a:pt x="363" y="1170"/>
                  </a:lnTo>
                  <a:lnTo>
                    <a:pt x="363" y="283"/>
                  </a:lnTo>
                  <a:close/>
                  <a:moveTo>
                    <a:pt x="0" y="1"/>
                  </a:moveTo>
                  <a:lnTo>
                    <a:pt x="0" y="2501"/>
                  </a:lnTo>
                  <a:lnTo>
                    <a:pt x="363" y="2501"/>
                  </a:lnTo>
                  <a:lnTo>
                    <a:pt x="363" y="1452"/>
                  </a:lnTo>
                  <a:lnTo>
                    <a:pt x="726" y="1452"/>
                  </a:lnTo>
                  <a:lnTo>
                    <a:pt x="1331" y="2501"/>
                  </a:lnTo>
                  <a:lnTo>
                    <a:pt x="1734" y="2501"/>
                  </a:lnTo>
                  <a:lnTo>
                    <a:pt x="1049" y="1372"/>
                  </a:lnTo>
                  <a:cubicBezTo>
                    <a:pt x="1250" y="1331"/>
                    <a:pt x="1371" y="1251"/>
                    <a:pt x="1452" y="1130"/>
                  </a:cubicBezTo>
                  <a:cubicBezTo>
                    <a:pt x="1573" y="1009"/>
                    <a:pt x="1613" y="888"/>
                    <a:pt x="1613" y="727"/>
                  </a:cubicBezTo>
                  <a:cubicBezTo>
                    <a:pt x="1613" y="485"/>
                    <a:pt x="1533" y="283"/>
                    <a:pt x="1371" y="202"/>
                  </a:cubicBezTo>
                  <a:cubicBezTo>
                    <a:pt x="1210" y="8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845;p17">
              <a:extLst>
                <a:ext uri="{FF2B5EF4-FFF2-40B4-BE49-F238E27FC236}">
                  <a16:creationId xmlns:a16="http://schemas.microsoft.com/office/drawing/2014/main" id="{7158D1E7-8D80-F370-40CF-1C93AA751EA1}"/>
                </a:ext>
              </a:extLst>
            </p:cNvPr>
            <p:cNvSpPr/>
            <p:nvPr/>
          </p:nvSpPr>
          <p:spPr>
            <a:xfrm>
              <a:off x="4044400" y="2948225"/>
              <a:ext cx="35300" cy="62550"/>
            </a:xfrm>
            <a:custGeom>
              <a:avLst/>
              <a:gdLst/>
              <a:ahLst/>
              <a:cxnLst/>
              <a:rect l="l" t="t" r="r" b="b"/>
              <a:pathLst>
                <a:path w="1412" h="2502" extrusionOk="0">
                  <a:moveTo>
                    <a:pt x="0" y="1"/>
                  </a:moveTo>
                  <a:lnTo>
                    <a:pt x="0" y="2501"/>
                  </a:lnTo>
                  <a:lnTo>
                    <a:pt x="1412" y="2501"/>
                  </a:lnTo>
                  <a:lnTo>
                    <a:pt x="1412" y="2219"/>
                  </a:lnTo>
                  <a:lnTo>
                    <a:pt x="363" y="2219"/>
                  </a:lnTo>
                  <a:lnTo>
                    <a:pt x="363" y="1372"/>
                  </a:lnTo>
                  <a:lnTo>
                    <a:pt x="1210" y="1372"/>
                  </a:lnTo>
                  <a:lnTo>
                    <a:pt x="1210" y="1090"/>
                  </a:lnTo>
                  <a:lnTo>
                    <a:pt x="363" y="1090"/>
                  </a:lnTo>
                  <a:lnTo>
                    <a:pt x="363" y="283"/>
                  </a:lnTo>
                  <a:lnTo>
                    <a:pt x="1331" y="283"/>
                  </a:lnTo>
                  <a:lnTo>
                    <a:pt x="13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846;p17">
              <a:extLst>
                <a:ext uri="{FF2B5EF4-FFF2-40B4-BE49-F238E27FC236}">
                  <a16:creationId xmlns:a16="http://schemas.microsoft.com/office/drawing/2014/main" id="{62FEF07C-9AA4-C532-1816-B68972DB09BD}"/>
                </a:ext>
              </a:extLst>
            </p:cNvPr>
            <p:cNvSpPr/>
            <p:nvPr/>
          </p:nvSpPr>
          <p:spPr>
            <a:xfrm>
              <a:off x="4092775" y="2948225"/>
              <a:ext cx="41375" cy="62550"/>
            </a:xfrm>
            <a:custGeom>
              <a:avLst/>
              <a:gdLst/>
              <a:ahLst/>
              <a:cxnLst/>
              <a:rect l="l" t="t" r="r" b="b"/>
              <a:pathLst>
                <a:path w="1655" h="2502" extrusionOk="0">
                  <a:moveTo>
                    <a:pt x="686" y="283"/>
                  </a:moveTo>
                  <a:cubicBezTo>
                    <a:pt x="848" y="283"/>
                    <a:pt x="1009" y="323"/>
                    <a:pt x="1130" y="404"/>
                  </a:cubicBezTo>
                  <a:cubicBezTo>
                    <a:pt x="1211" y="485"/>
                    <a:pt x="1291" y="606"/>
                    <a:pt x="1291" y="767"/>
                  </a:cubicBezTo>
                  <a:cubicBezTo>
                    <a:pt x="1291" y="969"/>
                    <a:pt x="1211" y="1130"/>
                    <a:pt x="1130" y="1210"/>
                  </a:cubicBezTo>
                  <a:cubicBezTo>
                    <a:pt x="1009" y="1291"/>
                    <a:pt x="848" y="1331"/>
                    <a:pt x="646" y="1331"/>
                  </a:cubicBezTo>
                  <a:lnTo>
                    <a:pt x="364" y="1331"/>
                  </a:lnTo>
                  <a:lnTo>
                    <a:pt x="364" y="283"/>
                  </a:lnTo>
                  <a:close/>
                  <a:moveTo>
                    <a:pt x="1" y="1"/>
                  </a:moveTo>
                  <a:lnTo>
                    <a:pt x="1" y="2501"/>
                  </a:lnTo>
                  <a:lnTo>
                    <a:pt x="364" y="2501"/>
                  </a:lnTo>
                  <a:lnTo>
                    <a:pt x="364" y="1573"/>
                  </a:lnTo>
                  <a:lnTo>
                    <a:pt x="686" y="1573"/>
                  </a:lnTo>
                  <a:cubicBezTo>
                    <a:pt x="969" y="1573"/>
                    <a:pt x="1211" y="1533"/>
                    <a:pt x="1372" y="1372"/>
                  </a:cubicBezTo>
                  <a:cubicBezTo>
                    <a:pt x="1533" y="1251"/>
                    <a:pt x="1654" y="1049"/>
                    <a:pt x="1654" y="767"/>
                  </a:cubicBezTo>
                  <a:cubicBezTo>
                    <a:pt x="1654" y="525"/>
                    <a:pt x="1574" y="323"/>
                    <a:pt x="1372" y="202"/>
                  </a:cubicBezTo>
                  <a:cubicBezTo>
                    <a:pt x="1211" y="81"/>
                    <a:pt x="969"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847;p17">
              <a:extLst>
                <a:ext uri="{FF2B5EF4-FFF2-40B4-BE49-F238E27FC236}">
                  <a16:creationId xmlns:a16="http://schemas.microsoft.com/office/drawing/2014/main" id="{988412EA-50CC-C658-D2A6-8DF4BBE2E5FB}"/>
                </a:ext>
              </a:extLst>
            </p:cNvPr>
            <p:cNvSpPr/>
            <p:nvPr/>
          </p:nvSpPr>
          <p:spPr>
            <a:xfrm>
              <a:off x="4145200" y="2948225"/>
              <a:ext cx="43400" cy="63550"/>
            </a:xfrm>
            <a:custGeom>
              <a:avLst/>
              <a:gdLst/>
              <a:ahLst/>
              <a:cxnLst/>
              <a:rect l="l" t="t" r="r" b="b"/>
              <a:pathLst>
                <a:path w="1736" h="2542" extrusionOk="0">
                  <a:moveTo>
                    <a:pt x="1" y="1"/>
                  </a:moveTo>
                  <a:lnTo>
                    <a:pt x="1" y="1694"/>
                  </a:lnTo>
                  <a:cubicBezTo>
                    <a:pt x="1" y="1977"/>
                    <a:pt x="41" y="2178"/>
                    <a:pt x="203" y="2299"/>
                  </a:cubicBezTo>
                  <a:cubicBezTo>
                    <a:pt x="364" y="2461"/>
                    <a:pt x="566" y="2541"/>
                    <a:pt x="848" y="2541"/>
                  </a:cubicBezTo>
                  <a:cubicBezTo>
                    <a:pt x="1049" y="2541"/>
                    <a:pt x="1170" y="2501"/>
                    <a:pt x="1332" y="2420"/>
                  </a:cubicBezTo>
                  <a:cubicBezTo>
                    <a:pt x="1453" y="2380"/>
                    <a:pt x="1533" y="2259"/>
                    <a:pt x="1614" y="2138"/>
                  </a:cubicBezTo>
                  <a:cubicBezTo>
                    <a:pt x="1695" y="2017"/>
                    <a:pt x="1735" y="1856"/>
                    <a:pt x="1735" y="1694"/>
                  </a:cubicBezTo>
                  <a:lnTo>
                    <a:pt x="1735" y="1"/>
                  </a:lnTo>
                  <a:lnTo>
                    <a:pt x="1372" y="1"/>
                  </a:lnTo>
                  <a:lnTo>
                    <a:pt x="1372" y="1694"/>
                  </a:lnTo>
                  <a:cubicBezTo>
                    <a:pt x="1372" y="1856"/>
                    <a:pt x="1332" y="2017"/>
                    <a:pt x="1251" y="2098"/>
                  </a:cubicBezTo>
                  <a:cubicBezTo>
                    <a:pt x="1170" y="2219"/>
                    <a:pt x="1009" y="2259"/>
                    <a:pt x="848" y="2259"/>
                  </a:cubicBezTo>
                  <a:cubicBezTo>
                    <a:pt x="687" y="2259"/>
                    <a:pt x="525" y="2219"/>
                    <a:pt x="445" y="2098"/>
                  </a:cubicBezTo>
                  <a:cubicBezTo>
                    <a:pt x="364" y="2017"/>
                    <a:pt x="324" y="1856"/>
                    <a:pt x="324" y="1694"/>
                  </a:cubicBezTo>
                  <a:lnTo>
                    <a:pt x="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848;p17">
              <a:extLst>
                <a:ext uri="{FF2B5EF4-FFF2-40B4-BE49-F238E27FC236}">
                  <a16:creationId xmlns:a16="http://schemas.microsoft.com/office/drawing/2014/main" id="{8A5DB0AB-42A7-7A6D-3C35-BDD9FAE21FD4}"/>
                </a:ext>
              </a:extLst>
            </p:cNvPr>
            <p:cNvSpPr/>
            <p:nvPr/>
          </p:nvSpPr>
          <p:spPr>
            <a:xfrm>
              <a:off x="4205700" y="2948225"/>
              <a:ext cx="41375" cy="62550"/>
            </a:xfrm>
            <a:custGeom>
              <a:avLst/>
              <a:gdLst/>
              <a:ahLst/>
              <a:cxnLst/>
              <a:rect l="l" t="t" r="r" b="b"/>
              <a:pathLst>
                <a:path w="1655" h="2502" extrusionOk="0">
                  <a:moveTo>
                    <a:pt x="606" y="283"/>
                  </a:moveTo>
                  <a:cubicBezTo>
                    <a:pt x="807" y="283"/>
                    <a:pt x="969" y="323"/>
                    <a:pt x="1049" y="364"/>
                  </a:cubicBezTo>
                  <a:cubicBezTo>
                    <a:pt x="1170" y="404"/>
                    <a:pt x="1211" y="525"/>
                    <a:pt x="1211" y="646"/>
                  </a:cubicBezTo>
                  <a:cubicBezTo>
                    <a:pt x="1211" y="807"/>
                    <a:pt x="1170" y="888"/>
                    <a:pt x="1049" y="969"/>
                  </a:cubicBezTo>
                  <a:cubicBezTo>
                    <a:pt x="969" y="1049"/>
                    <a:pt x="848" y="1049"/>
                    <a:pt x="727" y="1049"/>
                  </a:cubicBezTo>
                  <a:lnTo>
                    <a:pt x="323" y="1049"/>
                  </a:lnTo>
                  <a:lnTo>
                    <a:pt x="323" y="283"/>
                  </a:lnTo>
                  <a:close/>
                  <a:moveTo>
                    <a:pt x="767" y="1331"/>
                  </a:moveTo>
                  <a:cubicBezTo>
                    <a:pt x="928" y="1331"/>
                    <a:pt x="1049" y="1372"/>
                    <a:pt x="1170" y="1452"/>
                  </a:cubicBezTo>
                  <a:cubicBezTo>
                    <a:pt x="1251" y="1493"/>
                    <a:pt x="1291" y="1614"/>
                    <a:pt x="1291" y="1775"/>
                  </a:cubicBezTo>
                  <a:cubicBezTo>
                    <a:pt x="1291" y="1977"/>
                    <a:pt x="1251" y="2057"/>
                    <a:pt x="1130" y="2138"/>
                  </a:cubicBezTo>
                  <a:cubicBezTo>
                    <a:pt x="1049" y="2178"/>
                    <a:pt x="888" y="2219"/>
                    <a:pt x="686" y="2219"/>
                  </a:cubicBezTo>
                  <a:lnTo>
                    <a:pt x="323" y="2219"/>
                  </a:lnTo>
                  <a:lnTo>
                    <a:pt x="323" y="1331"/>
                  </a:lnTo>
                  <a:close/>
                  <a:moveTo>
                    <a:pt x="1" y="1"/>
                  </a:moveTo>
                  <a:lnTo>
                    <a:pt x="1" y="2501"/>
                  </a:lnTo>
                  <a:lnTo>
                    <a:pt x="686" y="2501"/>
                  </a:lnTo>
                  <a:cubicBezTo>
                    <a:pt x="1332" y="2501"/>
                    <a:pt x="1654" y="2259"/>
                    <a:pt x="1654" y="1775"/>
                  </a:cubicBezTo>
                  <a:cubicBezTo>
                    <a:pt x="1654" y="1614"/>
                    <a:pt x="1614" y="1452"/>
                    <a:pt x="1493" y="1372"/>
                  </a:cubicBezTo>
                  <a:cubicBezTo>
                    <a:pt x="1412" y="1291"/>
                    <a:pt x="1251" y="1210"/>
                    <a:pt x="1090" y="1170"/>
                  </a:cubicBezTo>
                  <a:cubicBezTo>
                    <a:pt x="1211" y="1170"/>
                    <a:pt x="1332" y="1090"/>
                    <a:pt x="1412" y="1009"/>
                  </a:cubicBezTo>
                  <a:cubicBezTo>
                    <a:pt x="1533" y="888"/>
                    <a:pt x="1574" y="767"/>
                    <a:pt x="1574" y="646"/>
                  </a:cubicBezTo>
                  <a:cubicBezTo>
                    <a:pt x="1574" y="444"/>
                    <a:pt x="1493" y="283"/>
                    <a:pt x="1291" y="162"/>
                  </a:cubicBezTo>
                  <a:cubicBezTo>
                    <a:pt x="1130" y="41"/>
                    <a:pt x="888"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849;p17">
              <a:extLst>
                <a:ext uri="{FF2B5EF4-FFF2-40B4-BE49-F238E27FC236}">
                  <a16:creationId xmlns:a16="http://schemas.microsoft.com/office/drawing/2014/main" id="{D5E8BC7C-FE49-0320-16F3-5A37ABB3F406}"/>
                </a:ext>
              </a:extLst>
            </p:cNvPr>
            <p:cNvSpPr/>
            <p:nvPr/>
          </p:nvSpPr>
          <p:spPr>
            <a:xfrm>
              <a:off x="4260150" y="2948225"/>
              <a:ext cx="34300" cy="62550"/>
            </a:xfrm>
            <a:custGeom>
              <a:avLst/>
              <a:gdLst/>
              <a:ahLst/>
              <a:cxnLst/>
              <a:rect l="l" t="t" r="r" b="b"/>
              <a:pathLst>
                <a:path w="1372" h="2502" extrusionOk="0">
                  <a:moveTo>
                    <a:pt x="0" y="1"/>
                  </a:moveTo>
                  <a:lnTo>
                    <a:pt x="0" y="2501"/>
                  </a:lnTo>
                  <a:lnTo>
                    <a:pt x="1331" y="2501"/>
                  </a:lnTo>
                  <a:lnTo>
                    <a:pt x="1372" y="2219"/>
                  </a:lnTo>
                  <a:lnTo>
                    <a:pt x="363" y="2219"/>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850;p17">
              <a:extLst>
                <a:ext uri="{FF2B5EF4-FFF2-40B4-BE49-F238E27FC236}">
                  <a16:creationId xmlns:a16="http://schemas.microsoft.com/office/drawing/2014/main" id="{641D0C07-5550-A283-1B59-F0AF498DC579}"/>
                </a:ext>
              </a:extLst>
            </p:cNvPr>
            <p:cNvSpPr/>
            <p:nvPr/>
          </p:nvSpPr>
          <p:spPr>
            <a:xfrm>
              <a:off x="4305525" y="2948225"/>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851;p17">
              <a:extLst>
                <a:ext uri="{FF2B5EF4-FFF2-40B4-BE49-F238E27FC236}">
                  <a16:creationId xmlns:a16="http://schemas.microsoft.com/office/drawing/2014/main" id="{B06093FE-41E6-97CD-3DDE-C0B636430B1F}"/>
                </a:ext>
              </a:extLst>
            </p:cNvPr>
            <p:cNvSpPr/>
            <p:nvPr/>
          </p:nvSpPr>
          <p:spPr>
            <a:xfrm>
              <a:off x="4327700" y="2947225"/>
              <a:ext cx="44375" cy="64550"/>
            </a:xfrm>
            <a:custGeom>
              <a:avLst/>
              <a:gdLst/>
              <a:ahLst/>
              <a:cxnLst/>
              <a:rect l="l" t="t" r="r" b="b"/>
              <a:pathLst>
                <a:path w="1775" h="2582" extrusionOk="0">
                  <a:moveTo>
                    <a:pt x="1049" y="0"/>
                  </a:moveTo>
                  <a:cubicBezTo>
                    <a:pt x="847" y="0"/>
                    <a:pt x="686" y="41"/>
                    <a:pt x="525" y="162"/>
                  </a:cubicBezTo>
                  <a:cubicBezTo>
                    <a:pt x="363" y="242"/>
                    <a:pt x="242" y="404"/>
                    <a:pt x="162" y="605"/>
                  </a:cubicBezTo>
                  <a:cubicBezTo>
                    <a:pt x="81" y="807"/>
                    <a:pt x="0" y="1009"/>
                    <a:pt x="0" y="1291"/>
                  </a:cubicBezTo>
                  <a:cubicBezTo>
                    <a:pt x="0" y="1573"/>
                    <a:pt x="81" y="1815"/>
                    <a:pt x="162" y="1976"/>
                  </a:cubicBezTo>
                  <a:cubicBezTo>
                    <a:pt x="242" y="2178"/>
                    <a:pt x="363" y="2339"/>
                    <a:pt x="525" y="2420"/>
                  </a:cubicBezTo>
                  <a:cubicBezTo>
                    <a:pt x="686" y="2541"/>
                    <a:pt x="847" y="2581"/>
                    <a:pt x="1049" y="2581"/>
                  </a:cubicBezTo>
                  <a:cubicBezTo>
                    <a:pt x="1210" y="2581"/>
                    <a:pt x="1372" y="2541"/>
                    <a:pt x="1493" y="2501"/>
                  </a:cubicBezTo>
                  <a:cubicBezTo>
                    <a:pt x="1614" y="2460"/>
                    <a:pt x="1694" y="2380"/>
                    <a:pt x="1775" y="2299"/>
                  </a:cubicBezTo>
                  <a:lnTo>
                    <a:pt x="1614" y="2097"/>
                  </a:lnTo>
                  <a:cubicBezTo>
                    <a:pt x="1533" y="2138"/>
                    <a:pt x="1412" y="2218"/>
                    <a:pt x="1372" y="2259"/>
                  </a:cubicBezTo>
                  <a:cubicBezTo>
                    <a:pt x="1291" y="2259"/>
                    <a:pt x="1170" y="2299"/>
                    <a:pt x="1089" y="2299"/>
                  </a:cubicBezTo>
                  <a:cubicBezTo>
                    <a:pt x="847" y="2299"/>
                    <a:pt x="686" y="2218"/>
                    <a:pt x="565" y="2057"/>
                  </a:cubicBezTo>
                  <a:cubicBezTo>
                    <a:pt x="444" y="1896"/>
                    <a:pt x="404" y="1654"/>
                    <a:pt x="404" y="1291"/>
                  </a:cubicBezTo>
                  <a:cubicBezTo>
                    <a:pt x="404" y="928"/>
                    <a:pt x="444" y="686"/>
                    <a:pt x="565" y="525"/>
                  </a:cubicBezTo>
                  <a:cubicBezTo>
                    <a:pt x="686" y="363"/>
                    <a:pt x="888" y="283"/>
                    <a:pt x="1089" y="283"/>
                  </a:cubicBezTo>
                  <a:cubicBezTo>
                    <a:pt x="1251" y="283"/>
                    <a:pt x="1412" y="363"/>
                    <a:pt x="1573" y="484"/>
                  </a:cubicBezTo>
                  <a:lnTo>
                    <a:pt x="1735" y="242"/>
                  </a:lnTo>
                  <a:cubicBezTo>
                    <a:pt x="1654" y="162"/>
                    <a:pt x="1533" y="81"/>
                    <a:pt x="1412" y="81"/>
                  </a:cubicBezTo>
                  <a:cubicBezTo>
                    <a:pt x="1331" y="41"/>
                    <a:pt x="1210"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852;p17">
              <a:extLst>
                <a:ext uri="{FF2B5EF4-FFF2-40B4-BE49-F238E27FC236}">
                  <a16:creationId xmlns:a16="http://schemas.microsoft.com/office/drawing/2014/main" id="{2C90EE72-FB72-C49C-4988-992AC7C71374}"/>
                </a:ext>
              </a:extLst>
            </p:cNvPr>
            <p:cNvSpPr/>
            <p:nvPr/>
          </p:nvSpPr>
          <p:spPr>
            <a:xfrm>
              <a:off x="4129075" y="3056100"/>
              <a:ext cx="52450" cy="64550"/>
            </a:xfrm>
            <a:custGeom>
              <a:avLst/>
              <a:gdLst/>
              <a:ahLst/>
              <a:cxnLst/>
              <a:rect l="l" t="t" r="r" b="b"/>
              <a:pathLst>
                <a:path w="2098" h="2582" extrusionOk="0">
                  <a:moveTo>
                    <a:pt x="1049" y="283"/>
                  </a:moveTo>
                  <a:cubicBezTo>
                    <a:pt x="1493" y="283"/>
                    <a:pt x="1735" y="606"/>
                    <a:pt x="1735" y="1291"/>
                  </a:cubicBezTo>
                  <a:cubicBezTo>
                    <a:pt x="1735" y="1977"/>
                    <a:pt x="1493" y="2300"/>
                    <a:pt x="1049" y="2300"/>
                  </a:cubicBezTo>
                  <a:cubicBezTo>
                    <a:pt x="848" y="2300"/>
                    <a:pt x="646" y="2219"/>
                    <a:pt x="525" y="2058"/>
                  </a:cubicBezTo>
                  <a:cubicBezTo>
                    <a:pt x="404" y="1896"/>
                    <a:pt x="364" y="1654"/>
                    <a:pt x="364" y="1291"/>
                  </a:cubicBezTo>
                  <a:cubicBezTo>
                    <a:pt x="364" y="928"/>
                    <a:pt x="404" y="686"/>
                    <a:pt x="525" y="525"/>
                  </a:cubicBezTo>
                  <a:cubicBezTo>
                    <a:pt x="646" y="364"/>
                    <a:pt x="848" y="283"/>
                    <a:pt x="1049" y="283"/>
                  </a:cubicBezTo>
                  <a:close/>
                  <a:moveTo>
                    <a:pt x="1049" y="1"/>
                  </a:moveTo>
                  <a:cubicBezTo>
                    <a:pt x="848" y="1"/>
                    <a:pt x="646" y="41"/>
                    <a:pt x="485" y="162"/>
                  </a:cubicBezTo>
                  <a:cubicBezTo>
                    <a:pt x="323" y="243"/>
                    <a:pt x="202" y="404"/>
                    <a:pt x="122" y="606"/>
                  </a:cubicBezTo>
                  <a:cubicBezTo>
                    <a:pt x="41" y="807"/>
                    <a:pt x="1" y="1009"/>
                    <a:pt x="1" y="1291"/>
                  </a:cubicBezTo>
                  <a:cubicBezTo>
                    <a:pt x="1" y="1574"/>
                    <a:pt x="41" y="1816"/>
                    <a:pt x="122" y="1977"/>
                  </a:cubicBezTo>
                  <a:cubicBezTo>
                    <a:pt x="202" y="2179"/>
                    <a:pt x="323" y="2340"/>
                    <a:pt x="485" y="2421"/>
                  </a:cubicBezTo>
                  <a:cubicBezTo>
                    <a:pt x="646" y="2542"/>
                    <a:pt x="848" y="2582"/>
                    <a:pt x="1049" y="2582"/>
                  </a:cubicBezTo>
                  <a:cubicBezTo>
                    <a:pt x="1251" y="2582"/>
                    <a:pt x="1453" y="2542"/>
                    <a:pt x="1614" y="2421"/>
                  </a:cubicBezTo>
                  <a:cubicBezTo>
                    <a:pt x="1775" y="2340"/>
                    <a:pt x="1896" y="2179"/>
                    <a:pt x="1977" y="1977"/>
                  </a:cubicBezTo>
                  <a:cubicBezTo>
                    <a:pt x="2057" y="1775"/>
                    <a:pt x="2098" y="1574"/>
                    <a:pt x="2098" y="1291"/>
                  </a:cubicBezTo>
                  <a:cubicBezTo>
                    <a:pt x="2098" y="1009"/>
                    <a:pt x="2057" y="767"/>
                    <a:pt x="1977" y="565"/>
                  </a:cubicBezTo>
                  <a:cubicBezTo>
                    <a:pt x="1896" y="404"/>
                    <a:pt x="1775" y="243"/>
                    <a:pt x="1614" y="162"/>
                  </a:cubicBezTo>
                  <a:cubicBezTo>
                    <a:pt x="1453" y="41"/>
                    <a:pt x="1251"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853;p17">
              <a:extLst>
                <a:ext uri="{FF2B5EF4-FFF2-40B4-BE49-F238E27FC236}">
                  <a16:creationId xmlns:a16="http://schemas.microsoft.com/office/drawing/2014/main" id="{854A0EEF-1164-EA1A-21B2-049FFE4997BF}"/>
                </a:ext>
              </a:extLst>
            </p:cNvPr>
            <p:cNvSpPr/>
            <p:nvPr/>
          </p:nvSpPr>
          <p:spPr>
            <a:xfrm>
              <a:off x="4195625" y="3057125"/>
              <a:ext cx="33300" cy="62525"/>
            </a:xfrm>
            <a:custGeom>
              <a:avLst/>
              <a:gdLst/>
              <a:ahLst/>
              <a:cxnLst/>
              <a:rect l="l" t="t" r="r" b="b"/>
              <a:pathLst>
                <a:path w="1332" h="2501" extrusionOk="0">
                  <a:moveTo>
                    <a:pt x="0" y="0"/>
                  </a:moveTo>
                  <a:lnTo>
                    <a:pt x="0" y="2501"/>
                  </a:lnTo>
                  <a:lnTo>
                    <a:pt x="323" y="2501"/>
                  </a:lnTo>
                  <a:lnTo>
                    <a:pt x="323" y="1412"/>
                  </a:lnTo>
                  <a:lnTo>
                    <a:pt x="1170" y="1412"/>
                  </a:lnTo>
                  <a:lnTo>
                    <a:pt x="1170" y="1129"/>
                  </a:lnTo>
                  <a:lnTo>
                    <a:pt x="323" y="1129"/>
                  </a:lnTo>
                  <a:lnTo>
                    <a:pt x="323" y="282"/>
                  </a:lnTo>
                  <a:lnTo>
                    <a:pt x="1291" y="282"/>
                  </a:lnTo>
                  <a:lnTo>
                    <a:pt x="13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854;p17">
              <a:extLst>
                <a:ext uri="{FF2B5EF4-FFF2-40B4-BE49-F238E27FC236}">
                  <a16:creationId xmlns:a16="http://schemas.microsoft.com/office/drawing/2014/main" id="{50F4C4A9-3ECB-085B-AFE7-2039457F4E20}"/>
                </a:ext>
              </a:extLst>
            </p:cNvPr>
            <p:cNvSpPr/>
            <p:nvPr/>
          </p:nvSpPr>
          <p:spPr>
            <a:xfrm>
              <a:off x="4036325" y="3165000"/>
              <a:ext cx="43375" cy="64550"/>
            </a:xfrm>
            <a:custGeom>
              <a:avLst/>
              <a:gdLst/>
              <a:ahLst/>
              <a:cxnLst/>
              <a:rect l="l" t="t" r="r" b="b"/>
              <a:pathLst>
                <a:path w="1735" h="2582" extrusionOk="0">
                  <a:moveTo>
                    <a:pt x="1009" y="0"/>
                  </a:moveTo>
                  <a:cubicBezTo>
                    <a:pt x="807" y="0"/>
                    <a:pt x="646" y="41"/>
                    <a:pt x="484" y="121"/>
                  </a:cubicBezTo>
                  <a:cubicBezTo>
                    <a:pt x="323" y="242"/>
                    <a:pt x="202" y="363"/>
                    <a:pt x="121" y="565"/>
                  </a:cubicBezTo>
                  <a:cubicBezTo>
                    <a:pt x="41" y="767"/>
                    <a:pt x="0" y="1009"/>
                    <a:pt x="0" y="1291"/>
                  </a:cubicBezTo>
                  <a:cubicBezTo>
                    <a:pt x="0" y="1533"/>
                    <a:pt x="41" y="1775"/>
                    <a:pt x="121" y="1977"/>
                  </a:cubicBezTo>
                  <a:cubicBezTo>
                    <a:pt x="202" y="2178"/>
                    <a:pt x="323" y="2299"/>
                    <a:pt x="484" y="2420"/>
                  </a:cubicBezTo>
                  <a:cubicBezTo>
                    <a:pt x="646" y="2501"/>
                    <a:pt x="807" y="2581"/>
                    <a:pt x="1009" y="2581"/>
                  </a:cubicBezTo>
                  <a:cubicBezTo>
                    <a:pt x="1170" y="2581"/>
                    <a:pt x="1331" y="2541"/>
                    <a:pt x="1452" y="2501"/>
                  </a:cubicBezTo>
                  <a:cubicBezTo>
                    <a:pt x="1573" y="2420"/>
                    <a:pt x="1654" y="2380"/>
                    <a:pt x="1735" y="2299"/>
                  </a:cubicBezTo>
                  <a:lnTo>
                    <a:pt x="1573" y="2057"/>
                  </a:lnTo>
                  <a:cubicBezTo>
                    <a:pt x="1493" y="2138"/>
                    <a:pt x="1412" y="2178"/>
                    <a:pt x="1331" y="2218"/>
                  </a:cubicBezTo>
                  <a:cubicBezTo>
                    <a:pt x="1251" y="2259"/>
                    <a:pt x="1130" y="2259"/>
                    <a:pt x="1049" y="2259"/>
                  </a:cubicBezTo>
                  <a:cubicBezTo>
                    <a:pt x="847" y="2259"/>
                    <a:pt x="646" y="2178"/>
                    <a:pt x="525" y="2017"/>
                  </a:cubicBezTo>
                  <a:cubicBezTo>
                    <a:pt x="404" y="1856"/>
                    <a:pt x="363" y="1614"/>
                    <a:pt x="363" y="1291"/>
                  </a:cubicBezTo>
                  <a:cubicBezTo>
                    <a:pt x="363" y="928"/>
                    <a:pt x="404" y="646"/>
                    <a:pt x="525" y="525"/>
                  </a:cubicBezTo>
                  <a:cubicBezTo>
                    <a:pt x="646" y="363"/>
                    <a:pt x="847" y="283"/>
                    <a:pt x="1049" y="283"/>
                  </a:cubicBezTo>
                  <a:cubicBezTo>
                    <a:pt x="1210" y="283"/>
                    <a:pt x="1372" y="323"/>
                    <a:pt x="1533" y="444"/>
                  </a:cubicBezTo>
                  <a:lnTo>
                    <a:pt x="1694" y="242"/>
                  </a:lnTo>
                  <a:cubicBezTo>
                    <a:pt x="1614" y="162"/>
                    <a:pt x="1493" y="81"/>
                    <a:pt x="1412" y="41"/>
                  </a:cubicBezTo>
                  <a:cubicBezTo>
                    <a:pt x="1291" y="0"/>
                    <a:pt x="1170" y="0"/>
                    <a:pt x="1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855;p17">
              <a:extLst>
                <a:ext uri="{FF2B5EF4-FFF2-40B4-BE49-F238E27FC236}">
                  <a16:creationId xmlns:a16="http://schemas.microsoft.com/office/drawing/2014/main" id="{ED3652A8-9760-6A26-B5A7-DF9FF0889552}"/>
                </a:ext>
              </a:extLst>
            </p:cNvPr>
            <p:cNvSpPr/>
            <p:nvPr/>
          </p:nvSpPr>
          <p:spPr>
            <a:xfrm>
              <a:off x="4084725" y="3165000"/>
              <a:ext cx="52450" cy="64550"/>
            </a:xfrm>
            <a:custGeom>
              <a:avLst/>
              <a:gdLst/>
              <a:ahLst/>
              <a:cxnLst/>
              <a:rect l="l" t="t" r="r" b="b"/>
              <a:pathLst>
                <a:path w="2098" h="2582" extrusionOk="0">
                  <a:moveTo>
                    <a:pt x="1049" y="283"/>
                  </a:moveTo>
                  <a:cubicBezTo>
                    <a:pt x="1533" y="283"/>
                    <a:pt x="1734" y="605"/>
                    <a:pt x="1734" y="1291"/>
                  </a:cubicBezTo>
                  <a:cubicBezTo>
                    <a:pt x="1734" y="1936"/>
                    <a:pt x="1533" y="2299"/>
                    <a:pt x="1049" y="2299"/>
                  </a:cubicBezTo>
                  <a:cubicBezTo>
                    <a:pt x="847" y="2299"/>
                    <a:pt x="686" y="2218"/>
                    <a:pt x="565" y="2057"/>
                  </a:cubicBezTo>
                  <a:cubicBezTo>
                    <a:pt x="444" y="1896"/>
                    <a:pt x="363" y="1614"/>
                    <a:pt x="363" y="1291"/>
                  </a:cubicBezTo>
                  <a:cubicBezTo>
                    <a:pt x="363" y="928"/>
                    <a:pt x="444" y="686"/>
                    <a:pt x="565" y="525"/>
                  </a:cubicBezTo>
                  <a:cubicBezTo>
                    <a:pt x="686" y="363"/>
                    <a:pt x="847" y="283"/>
                    <a:pt x="1049" y="283"/>
                  </a:cubicBezTo>
                  <a:close/>
                  <a:moveTo>
                    <a:pt x="1049" y="0"/>
                  </a:moveTo>
                  <a:cubicBezTo>
                    <a:pt x="847" y="0"/>
                    <a:pt x="645" y="41"/>
                    <a:pt x="524" y="121"/>
                  </a:cubicBezTo>
                  <a:cubicBezTo>
                    <a:pt x="363" y="242"/>
                    <a:pt x="242" y="404"/>
                    <a:pt x="121" y="565"/>
                  </a:cubicBezTo>
                  <a:cubicBezTo>
                    <a:pt x="41" y="767"/>
                    <a:pt x="0" y="1009"/>
                    <a:pt x="0" y="1291"/>
                  </a:cubicBezTo>
                  <a:cubicBezTo>
                    <a:pt x="0" y="1533"/>
                    <a:pt x="41" y="1775"/>
                    <a:pt x="121" y="1977"/>
                  </a:cubicBezTo>
                  <a:cubicBezTo>
                    <a:pt x="242" y="2178"/>
                    <a:pt x="363" y="2299"/>
                    <a:pt x="484" y="2420"/>
                  </a:cubicBezTo>
                  <a:cubicBezTo>
                    <a:pt x="645" y="2501"/>
                    <a:pt x="847" y="2581"/>
                    <a:pt x="1049" y="2581"/>
                  </a:cubicBezTo>
                  <a:cubicBezTo>
                    <a:pt x="1250" y="2581"/>
                    <a:pt x="1452" y="2501"/>
                    <a:pt x="1613" y="2420"/>
                  </a:cubicBezTo>
                  <a:cubicBezTo>
                    <a:pt x="1775" y="2299"/>
                    <a:pt x="1896" y="2178"/>
                    <a:pt x="1976" y="1977"/>
                  </a:cubicBezTo>
                  <a:cubicBezTo>
                    <a:pt x="2057" y="1775"/>
                    <a:pt x="2097" y="1533"/>
                    <a:pt x="2097" y="1291"/>
                  </a:cubicBezTo>
                  <a:cubicBezTo>
                    <a:pt x="2097" y="1009"/>
                    <a:pt x="2057" y="767"/>
                    <a:pt x="1976" y="565"/>
                  </a:cubicBezTo>
                  <a:cubicBezTo>
                    <a:pt x="1896" y="363"/>
                    <a:pt x="1775" y="242"/>
                    <a:pt x="1613" y="121"/>
                  </a:cubicBezTo>
                  <a:cubicBezTo>
                    <a:pt x="1452" y="41"/>
                    <a:pt x="1250"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856;p17">
              <a:extLst>
                <a:ext uri="{FF2B5EF4-FFF2-40B4-BE49-F238E27FC236}">
                  <a16:creationId xmlns:a16="http://schemas.microsoft.com/office/drawing/2014/main" id="{F3B72D51-39C8-A9A3-6BFF-6CE28D3DEA28}"/>
                </a:ext>
              </a:extLst>
            </p:cNvPr>
            <p:cNvSpPr/>
            <p:nvPr/>
          </p:nvSpPr>
          <p:spPr>
            <a:xfrm>
              <a:off x="4151250" y="3166000"/>
              <a:ext cx="44400" cy="61525"/>
            </a:xfrm>
            <a:custGeom>
              <a:avLst/>
              <a:gdLst/>
              <a:ahLst/>
              <a:cxnLst/>
              <a:rect l="l" t="t" r="r" b="b"/>
              <a:pathLst>
                <a:path w="1776" h="2461" extrusionOk="0">
                  <a:moveTo>
                    <a:pt x="1" y="1"/>
                  </a:moveTo>
                  <a:lnTo>
                    <a:pt x="1" y="2461"/>
                  </a:lnTo>
                  <a:lnTo>
                    <a:pt x="324" y="2461"/>
                  </a:lnTo>
                  <a:lnTo>
                    <a:pt x="324" y="1332"/>
                  </a:lnTo>
                  <a:cubicBezTo>
                    <a:pt x="324" y="1130"/>
                    <a:pt x="324" y="969"/>
                    <a:pt x="324" y="807"/>
                  </a:cubicBezTo>
                  <a:cubicBezTo>
                    <a:pt x="324" y="686"/>
                    <a:pt x="283" y="525"/>
                    <a:pt x="283" y="364"/>
                  </a:cubicBezTo>
                  <a:lnTo>
                    <a:pt x="283" y="364"/>
                  </a:lnTo>
                  <a:lnTo>
                    <a:pt x="1291" y="2461"/>
                  </a:lnTo>
                  <a:lnTo>
                    <a:pt x="1775" y="2461"/>
                  </a:lnTo>
                  <a:lnTo>
                    <a:pt x="1775" y="1"/>
                  </a:lnTo>
                  <a:lnTo>
                    <a:pt x="1453" y="1"/>
                  </a:lnTo>
                  <a:lnTo>
                    <a:pt x="1453" y="1332"/>
                  </a:lnTo>
                  <a:cubicBezTo>
                    <a:pt x="1453" y="1493"/>
                    <a:pt x="1453" y="1614"/>
                    <a:pt x="1453" y="1775"/>
                  </a:cubicBezTo>
                  <a:cubicBezTo>
                    <a:pt x="1453" y="1937"/>
                    <a:pt x="1493" y="2057"/>
                    <a:pt x="1493" y="2098"/>
                  </a:cubicBezTo>
                  <a:lnTo>
                    <a:pt x="4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857;p17">
              <a:extLst>
                <a:ext uri="{FF2B5EF4-FFF2-40B4-BE49-F238E27FC236}">
                  <a16:creationId xmlns:a16="http://schemas.microsoft.com/office/drawing/2014/main" id="{8DCCF2FE-1EDB-C64D-790A-EDCAC6FBD05E}"/>
                </a:ext>
              </a:extLst>
            </p:cNvPr>
            <p:cNvSpPr/>
            <p:nvPr/>
          </p:nvSpPr>
          <p:spPr>
            <a:xfrm>
              <a:off x="4208725" y="3165000"/>
              <a:ext cx="47425" cy="64550"/>
            </a:xfrm>
            <a:custGeom>
              <a:avLst/>
              <a:gdLst/>
              <a:ahLst/>
              <a:cxnLst/>
              <a:rect l="l" t="t" r="r" b="b"/>
              <a:pathLst>
                <a:path w="1897" h="2582" extrusionOk="0">
                  <a:moveTo>
                    <a:pt x="1090" y="0"/>
                  </a:moveTo>
                  <a:cubicBezTo>
                    <a:pt x="888" y="0"/>
                    <a:pt x="727" y="41"/>
                    <a:pt x="565" y="121"/>
                  </a:cubicBezTo>
                  <a:cubicBezTo>
                    <a:pt x="404" y="242"/>
                    <a:pt x="283" y="363"/>
                    <a:pt x="162" y="565"/>
                  </a:cubicBezTo>
                  <a:cubicBezTo>
                    <a:pt x="81" y="767"/>
                    <a:pt x="1" y="1009"/>
                    <a:pt x="1" y="1291"/>
                  </a:cubicBezTo>
                  <a:cubicBezTo>
                    <a:pt x="1" y="1694"/>
                    <a:pt x="122" y="2017"/>
                    <a:pt x="283" y="2218"/>
                  </a:cubicBezTo>
                  <a:cubicBezTo>
                    <a:pt x="485" y="2460"/>
                    <a:pt x="727" y="2581"/>
                    <a:pt x="1049" y="2581"/>
                  </a:cubicBezTo>
                  <a:cubicBezTo>
                    <a:pt x="1332" y="2581"/>
                    <a:pt x="1614" y="2501"/>
                    <a:pt x="1896" y="2339"/>
                  </a:cubicBezTo>
                  <a:lnTo>
                    <a:pt x="1896" y="1130"/>
                  </a:lnTo>
                  <a:lnTo>
                    <a:pt x="1049" y="1130"/>
                  </a:lnTo>
                  <a:lnTo>
                    <a:pt x="1090" y="1412"/>
                  </a:lnTo>
                  <a:lnTo>
                    <a:pt x="1533" y="1412"/>
                  </a:lnTo>
                  <a:lnTo>
                    <a:pt x="1533" y="2178"/>
                  </a:lnTo>
                  <a:cubicBezTo>
                    <a:pt x="1412" y="2259"/>
                    <a:pt x="1251" y="2299"/>
                    <a:pt x="1049" y="2299"/>
                  </a:cubicBezTo>
                  <a:cubicBezTo>
                    <a:pt x="848" y="2299"/>
                    <a:pt x="686" y="2218"/>
                    <a:pt x="565" y="2057"/>
                  </a:cubicBezTo>
                  <a:cubicBezTo>
                    <a:pt x="444" y="1896"/>
                    <a:pt x="404" y="1614"/>
                    <a:pt x="404" y="1291"/>
                  </a:cubicBezTo>
                  <a:cubicBezTo>
                    <a:pt x="404" y="1049"/>
                    <a:pt x="404" y="847"/>
                    <a:pt x="485" y="686"/>
                  </a:cubicBezTo>
                  <a:cubicBezTo>
                    <a:pt x="565" y="565"/>
                    <a:pt x="646" y="444"/>
                    <a:pt x="767" y="363"/>
                  </a:cubicBezTo>
                  <a:cubicBezTo>
                    <a:pt x="848" y="283"/>
                    <a:pt x="969" y="283"/>
                    <a:pt x="1090" y="283"/>
                  </a:cubicBezTo>
                  <a:cubicBezTo>
                    <a:pt x="1211" y="283"/>
                    <a:pt x="1291" y="283"/>
                    <a:pt x="1372" y="323"/>
                  </a:cubicBezTo>
                  <a:cubicBezTo>
                    <a:pt x="1493" y="363"/>
                    <a:pt x="1573" y="404"/>
                    <a:pt x="1654" y="484"/>
                  </a:cubicBezTo>
                  <a:lnTo>
                    <a:pt x="1856" y="242"/>
                  </a:lnTo>
                  <a:cubicBezTo>
                    <a:pt x="1735" y="162"/>
                    <a:pt x="1614" y="81"/>
                    <a:pt x="1493" y="41"/>
                  </a:cubicBezTo>
                  <a:cubicBezTo>
                    <a:pt x="1412" y="0"/>
                    <a:pt x="1251" y="0"/>
                    <a:pt x="1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858;p17">
              <a:extLst>
                <a:ext uri="{FF2B5EF4-FFF2-40B4-BE49-F238E27FC236}">
                  <a16:creationId xmlns:a16="http://schemas.microsoft.com/office/drawing/2014/main" id="{32A8EA11-FFB6-22FD-5D03-850131638366}"/>
                </a:ext>
              </a:extLst>
            </p:cNvPr>
            <p:cNvSpPr/>
            <p:nvPr/>
          </p:nvSpPr>
          <p:spPr>
            <a:xfrm>
              <a:off x="4266200" y="3165000"/>
              <a:ext cx="52450" cy="64550"/>
            </a:xfrm>
            <a:custGeom>
              <a:avLst/>
              <a:gdLst/>
              <a:ahLst/>
              <a:cxnLst/>
              <a:rect l="l" t="t" r="r" b="b"/>
              <a:pathLst>
                <a:path w="2098" h="2582" extrusionOk="0">
                  <a:moveTo>
                    <a:pt x="1049" y="283"/>
                  </a:moveTo>
                  <a:cubicBezTo>
                    <a:pt x="1533" y="283"/>
                    <a:pt x="1735" y="605"/>
                    <a:pt x="1735" y="1291"/>
                  </a:cubicBezTo>
                  <a:cubicBezTo>
                    <a:pt x="1735" y="1936"/>
                    <a:pt x="1533" y="2299"/>
                    <a:pt x="1049" y="2299"/>
                  </a:cubicBezTo>
                  <a:cubicBezTo>
                    <a:pt x="847" y="2299"/>
                    <a:pt x="686" y="2218"/>
                    <a:pt x="565" y="2057"/>
                  </a:cubicBezTo>
                  <a:cubicBezTo>
                    <a:pt x="444" y="1896"/>
                    <a:pt x="363" y="1614"/>
                    <a:pt x="363" y="1291"/>
                  </a:cubicBezTo>
                  <a:cubicBezTo>
                    <a:pt x="363" y="928"/>
                    <a:pt x="444" y="686"/>
                    <a:pt x="565" y="525"/>
                  </a:cubicBezTo>
                  <a:cubicBezTo>
                    <a:pt x="686" y="363"/>
                    <a:pt x="847" y="283"/>
                    <a:pt x="1049" y="283"/>
                  </a:cubicBezTo>
                  <a:close/>
                  <a:moveTo>
                    <a:pt x="1049" y="0"/>
                  </a:moveTo>
                  <a:cubicBezTo>
                    <a:pt x="847" y="0"/>
                    <a:pt x="686" y="41"/>
                    <a:pt x="525" y="121"/>
                  </a:cubicBezTo>
                  <a:cubicBezTo>
                    <a:pt x="363" y="242"/>
                    <a:pt x="242" y="404"/>
                    <a:pt x="121" y="565"/>
                  </a:cubicBezTo>
                  <a:cubicBezTo>
                    <a:pt x="41" y="767"/>
                    <a:pt x="0" y="1009"/>
                    <a:pt x="0" y="1291"/>
                  </a:cubicBezTo>
                  <a:cubicBezTo>
                    <a:pt x="0" y="1533"/>
                    <a:pt x="41" y="1775"/>
                    <a:pt x="121" y="1977"/>
                  </a:cubicBezTo>
                  <a:cubicBezTo>
                    <a:pt x="242" y="2178"/>
                    <a:pt x="363" y="2299"/>
                    <a:pt x="484" y="2420"/>
                  </a:cubicBezTo>
                  <a:cubicBezTo>
                    <a:pt x="646" y="2501"/>
                    <a:pt x="847" y="2581"/>
                    <a:pt x="1049" y="2581"/>
                  </a:cubicBezTo>
                  <a:cubicBezTo>
                    <a:pt x="1251" y="2581"/>
                    <a:pt x="1452" y="2501"/>
                    <a:pt x="1614" y="2420"/>
                  </a:cubicBezTo>
                  <a:cubicBezTo>
                    <a:pt x="1775" y="2299"/>
                    <a:pt x="1896" y="2178"/>
                    <a:pt x="1977" y="1977"/>
                  </a:cubicBezTo>
                  <a:cubicBezTo>
                    <a:pt x="2057" y="1775"/>
                    <a:pt x="2098" y="1533"/>
                    <a:pt x="2098" y="1291"/>
                  </a:cubicBezTo>
                  <a:cubicBezTo>
                    <a:pt x="2098" y="1009"/>
                    <a:pt x="2057" y="767"/>
                    <a:pt x="1977" y="565"/>
                  </a:cubicBezTo>
                  <a:cubicBezTo>
                    <a:pt x="1896" y="363"/>
                    <a:pt x="1775" y="242"/>
                    <a:pt x="1614" y="121"/>
                  </a:cubicBezTo>
                  <a:cubicBezTo>
                    <a:pt x="1452" y="41"/>
                    <a:pt x="1251"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859;p17">
              <a:extLst>
                <a:ext uri="{FF2B5EF4-FFF2-40B4-BE49-F238E27FC236}">
                  <a16:creationId xmlns:a16="http://schemas.microsoft.com/office/drawing/2014/main" id="{2D7C4757-B73F-D84C-0A3E-447879099E9A}"/>
                </a:ext>
              </a:extLst>
            </p:cNvPr>
            <p:cNvSpPr/>
            <p:nvPr/>
          </p:nvSpPr>
          <p:spPr>
            <a:xfrm>
              <a:off x="2342500" y="1519575"/>
              <a:ext cx="59500" cy="61525"/>
            </a:xfrm>
            <a:custGeom>
              <a:avLst/>
              <a:gdLst/>
              <a:ahLst/>
              <a:cxnLst/>
              <a:rect l="l" t="t" r="r" b="b"/>
              <a:pathLst>
                <a:path w="2380" h="2461" extrusionOk="0">
                  <a:moveTo>
                    <a:pt x="202" y="0"/>
                  </a:moveTo>
                  <a:lnTo>
                    <a:pt x="1" y="2460"/>
                  </a:lnTo>
                  <a:lnTo>
                    <a:pt x="323" y="2460"/>
                  </a:lnTo>
                  <a:lnTo>
                    <a:pt x="404" y="1371"/>
                  </a:lnTo>
                  <a:cubicBezTo>
                    <a:pt x="444" y="968"/>
                    <a:pt x="444" y="646"/>
                    <a:pt x="444" y="323"/>
                  </a:cubicBezTo>
                  <a:lnTo>
                    <a:pt x="1049" y="2178"/>
                  </a:lnTo>
                  <a:lnTo>
                    <a:pt x="1372" y="2178"/>
                  </a:lnTo>
                  <a:lnTo>
                    <a:pt x="1896" y="323"/>
                  </a:lnTo>
                  <a:cubicBezTo>
                    <a:pt x="1896" y="565"/>
                    <a:pt x="1936" y="928"/>
                    <a:pt x="1936" y="1331"/>
                  </a:cubicBezTo>
                  <a:lnTo>
                    <a:pt x="2057" y="2460"/>
                  </a:lnTo>
                  <a:lnTo>
                    <a:pt x="2380" y="2460"/>
                  </a:lnTo>
                  <a:lnTo>
                    <a:pt x="2178" y="0"/>
                  </a:lnTo>
                  <a:lnTo>
                    <a:pt x="1694" y="0"/>
                  </a:lnTo>
                  <a:lnTo>
                    <a:pt x="1210" y="1815"/>
                  </a:lnTo>
                  <a:lnTo>
                    <a:pt x="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860;p17">
              <a:extLst>
                <a:ext uri="{FF2B5EF4-FFF2-40B4-BE49-F238E27FC236}">
                  <a16:creationId xmlns:a16="http://schemas.microsoft.com/office/drawing/2014/main" id="{72FFAD40-E0BB-9D0D-34E7-E67188111EA8}"/>
                </a:ext>
              </a:extLst>
            </p:cNvPr>
            <p:cNvSpPr/>
            <p:nvPr/>
          </p:nvSpPr>
          <p:spPr>
            <a:xfrm>
              <a:off x="2408025" y="1519575"/>
              <a:ext cx="50450" cy="61525"/>
            </a:xfrm>
            <a:custGeom>
              <a:avLst/>
              <a:gdLst/>
              <a:ahLst/>
              <a:cxnLst/>
              <a:rect l="l" t="t" r="r" b="b"/>
              <a:pathLst>
                <a:path w="2018" h="2461" extrusionOk="0">
                  <a:moveTo>
                    <a:pt x="1009" y="283"/>
                  </a:moveTo>
                  <a:lnTo>
                    <a:pt x="1412" y="1573"/>
                  </a:lnTo>
                  <a:lnTo>
                    <a:pt x="606" y="1573"/>
                  </a:lnTo>
                  <a:lnTo>
                    <a:pt x="1009" y="283"/>
                  </a:lnTo>
                  <a:close/>
                  <a:moveTo>
                    <a:pt x="807" y="0"/>
                  </a:moveTo>
                  <a:lnTo>
                    <a:pt x="1" y="2460"/>
                  </a:lnTo>
                  <a:lnTo>
                    <a:pt x="364" y="2460"/>
                  </a:lnTo>
                  <a:lnTo>
                    <a:pt x="525" y="1855"/>
                  </a:lnTo>
                  <a:lnTo>
                    <a:pt x="1493" y="1855"/>
                  </a:lnTo>
                  <a:lnTo>
                    <a:pt x="1654" y="2460"/>
                  </a:lnTo>
                  <a:lnTo>
                    <a:pt x="2017" y="2460"/>
                  </a:lnTo>
                  <a:lnTo>
                    <a:pt x="1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861;p17">
              <a:extLst>
                <a:ext uri="{FF2B5EF4-FFF2-40B4-BE49-F238E27FC236}">
                  <a16:creationId xmlns:a16="http://schemas.microsoft.com/office/drawing/2014/main" id="{E660EC25-08E3-C2C9-60B5-615FFEEAC1D2}"/>
                </a:ext>
              </a:extLst>
            </p:cNvPr>
            <p:cNvSpPr/>
            <p:nvPr/>
          </p:nvSpPr>
          <p:spPr>
            <a:xfrm>
              <a:off x="2468525" y="1519575"/>
              <a:ext cx="34300" cy="61525"/>
            </a:xfrm>
            <a:custGeom>
              <a:avLst/>
              <a:gdLst/>
              <a:ahLst/>
              <a:cxnLst/>
              <a:rect l="l" t="t" r="r" b="b"/>
              <a:pathLst>
                <a:path w="1372" h="2461" extrusionOk="0">
                  <a:moveTo>
                    <a:pt x="1" y="0"/>
                  </a:moveTo>
                  <a:lnTo>
                    <a:pt x="1" y="2460"/>
                  </a:lnTo>
                  <a:lnTo>
                    <a:pt x="1332" y="2460"/>
                  </a:lnTo>
                  <a:lnTo>
                    <a:pt x="1372" y="2178"/>
                  </a:lnTo>
                  <a:lnTo>
                    <a:pt x="323" y="2178"/>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862;p17">
              <a:extLst>
                <a:ext uri="{FF2B5EF4-FFF2-40B4-BE49-F238E27FC236}">
                  <a16:creationId xmlns:a16="http://schemas.microsoft.com/office/drawing/2014/main" id="{04D91AFE-60FE-FAEB-EFCE-C2CA44D8B900}"/>
                </a:ext>
              </a:extLst>
            </p:cNvPr>
            <p:cNvSpPr/>
            <p:nvPr/>
          </p:nvSpPr>
          <p:spPr>
            <a:xfrm>
              <a:off x="2512900" y="1519575"/>
              <a:ext cx="9100" cy="61525"/>
            </a:xfrm>
            <a:custGeom>
              <a:avLst/>
              <a:gdLst/>
              <a:ahLst/>
              <a:cxnLst/>
              <a:rect l="l" t="t" r="r" b="b"/>
              <a:pathLst>
                <a:path w="364" h="2461" extrusionOk="0">
                  <a:moveTo>
                    <a:pt x="0" y="0"/>
                  </a:moveTo>
                  <a:lnTo>
                    <a:pt x="0" y="2460"/>
                  </a:lnTo>
                  <a:lnTo>
                    <a:pt x="363" y="2460"/>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863;p17">
              <a:extLst>
                <a:ext uri="{FF2B5EF4-FFF2-40B4-BE49-F238E27FC236}">
                  <a16:creationId xmlns:a16="http://schemas.microsoft.com/office/drawing/2014/main" id="{BF70E98D-0AC5-DD80-B017-414FAECF415F}"/>
                </a:ext>
              </a:extLst>
            </p:cNvPr>
            <p:cNvSpPr/>
            <p:nvPr/>
          </p:nvSpPr>
          <p:spPr>
            <a:xfrm>
              <a:off x="2353600" y="2446125"/>
              <a:ext cx="46400" cy="64550"/>
            </a:xfrm>
            <a:custGeom>
              <a:avLst/>
              <a:gdLst/>
              <a:ahLst/>
              <a:cxnLst/>
              <a:rect l="l" t="t" r="r" b="b"/>
              <a:pathLst>
                <a:path w="1856" h="2582" extrusionOk="0">
                  <a:moveTo>
                    <a:pt x="1089" y="1"/>
                  </a:moveTo>
                  <a:cubicBezTo>
                    <a:pt x="887" y="1"/>
                    <a:pt x="686" y="41"/>
                    <a:pt x="524" y="122"/>
                  </a:cubicBezTo>
                  <a:cubicBezTo>
                    <a:pt x="363" y="243"/>
                    <a:pt x="242" y="364"/>
                    <a:pt x="121" y="565"/>
                  </a:cubicBezTo>
                  <a:cubicBezTo>
                    <a:pt x="40" y="767"/>
                    <a:pt x="0" y="1009"/>
                    <a:pt x="0" y="1291"/>
                  </a:cubicBezTo>
                  <a:cubicBezTo>
                    <a:pt x="0" y="1695"/>
                    <a:pt x="81" y="2017"/>
                    <a:pt x="282" y="2219"/>
                  </a:cubicBezTo>
                  <a:cubicBezTo>
                    <a:pt x="444" y="2461"/>
                    <a:pt x="686" y="2582"/>
                    <a:pt x="1049" y="2582"/>
                  </a:cubicBezTo>
                  <a:cubicBezTo>
                    <a:pt x="1331" y="2582"/>
                    <a:pt x="1573" y="2501"/>
                    <a:pt x="1855" y="2340"/>
                  </a:cubicBezTo>
                  <a:lnTo>
                    <a:pt x="1855" y="1130"/>
                  </a:lnTo>
                  <a:lnTo>
                    <a:pt x="1008" y="1130"/>
                  </a:lnTo>
                  <a:lnTo>
                    <a:pt x="1049" y="1412"/>
                  </a:lnTo>
                  <a:lnTo>
                    <a:pt x="1492" y="1412"/>
                  </a:lnTo>
                  <a:lnTo>
                    <a:pt x="1492" y="2179"/>
                  </a:lnTo>
                  <a:cubicBezTo>
                    <a:pt x="1371" y="2259"/>
                    <a:pt x="1210" y="2299"/>
                    <a:pt x="1049" y="2299"/>
                  </a:cubicBezTo>
                  <a:cubicBezTo>
                    <a:pt x="807" y="2299"/>
                    <a:pt x="645" y="2219"/>
                    <a:pt x="524" y="2058"/>
                  </a:cubicBezTo>
                  <a:cubicBezTo>
                    <a:pt x="403" y="1896"/>
                    <a:pt x="363" y="1614"/>
                    <a:pt x="363" y="1291"/>
                  </a:cubicBezTo>
                  <a:cubicBezTo>
                    <a:pt x="363" y="1049"/>
                    <a:pt x="403" y="848"/>
                    <a:pt x="444" y="686"/>
                  </a:cubicBezTo>
                  <a:cubicBezTo>
                    <a:pt x="524" y="565"/>
                    <a:pt x="605" y="444"/>
                    <a:pt x="726" y="364"/>
                  </a:cubicBezTo>
                  <a:cubicBezTo>
                    <a:pt x="807" y="283"/>
                    <a:pt x="928" y="283"/>
                    <a:pt x="1089" y="283"/>
                  </a:cubicBezTo>
                  <a:cubicBezTo>
                    <a:pt x="1170" y="283"/>
                    <a:pt x="1291" y="283"/>
                    <a:pt x="1371" y="323"/>
                  </a:cubicBezTo>
                  <a:cubicBezTo>
                    <a:pt x="1452" y="364"/>
                    <a:pt x="1533" y="404"/>
                    <a:pt x="1613" y="485"/>
                  </a:cubicBezTo>
                  <a:lnTo>
                    <a:pt x="1815" y="243"/>
                  </a:lnTo>
                  <a:cubicBezTo>
                    <a:pt x="1694" y="162"/>
                    <a:pt x="1573" y="81"/>
                    <a:pt x="1492" y="41"/>
                  </a:cubicBezTo>
                  <a:cubicBezTo>
                    <a:pt x="1371" y="1"/>
                    <a:pt x="1210"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864;p17">
              <a:extLst>
                <a:ext uri="{FF2B5EF4-FFF2-40B4-BE49-F238E27FC236}">
                  <a16:creationId xmlns:a16="http://schemas.microsoft.com/office/drawing/2014/main" id="{1DF7BFDB-B3F7-C72D-9D41-1A1DF8CC85D8}"/>
                </a:ext>
              </a:extLst>
            </p:cNvPr>
            <p:cNvSpPr/>
            <p:nvPr/>
          </p:nvSpPr>
          <p:spPr>
            <a:xfrm>
              <a:off x="2414075" y="2447150"/>
              <a:ext cx="43400" cy="62525"/>
            </a:xfrm>
            <a:custGeom>
              <a:avLst/>
              <a:gdLst/>
              <a:ahLst/>
              <a:cxnLst/>
              <a:rect l="l" t="t" r="r" b="b"/>
              <a:pathLst>
                <a:path w="1736" h="2501" extrusionOk="0">
                  <a:moveTo>
                    <a:pt x="1" y="0"/>
                  </a:moveTo>
                  <a:lnTo>
                    <a:pt x="1" y="2500"/>
                  </a:lnTo>
                  <a:lnTo>
                    <a:pt x="364" y="2500"/>
                  </a:lnTo>
                  <a:lnTo>
                    <a:pt x="364" y="1331"/>
                  </a:lnTo>
                  <a:lnTo>
                    <a:pt x="1412" y="1331"/>
                  </a:lnTo>
                  <a:lnTo>
                    <a:pt x="1412" y="2500"/>
                  </a:lnTo>
                  <a:lnTo>
                    <a:pt x="1735" y="2500"/>
                  </a:lnTo>
                  <a:lnTo>
                    <a:pt x="1735" y="0"/>
                  </a:lnTo>
                  <a:lnTo>
                    <a:pt x="1412" y="0"/>
                  </a:lnTo>
                  <a:lnTo>
                    <a:pt x="1412" y="1049"/>
                  </a:lnTo>
                  <a:lnTo>
                    <a:pt x="364" y="1049"/>
                  </a:lnTo>
                  <a:lnTo>
                    <a:pt x="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865;p17">
              <a:extLst>
                <a:ext uri="{FF2B5EF4-FFF2-40B4-BE49-F238E27FC236}">
                  <a16:creationId xmlns:a16="http://schemas.microsoft.com/office/drawing/2014/main" id="{52E9F532-C5F0-98DD-1161-1919EA5EC20F}"/>
                </a:ext>
              </a:extLst>
            </p:cNvPr>
            <p:cNvSpPr/>
            <p:nvPr/>
          </p:nvSpPr>
          <p:spPr>
            <a:xfrm>
              <a:off x="2467525" y="2447150"/>
              <a:ext cx="50425" cy="62525"/>
            </a:xfrm>
            <a:custGeom>
              <a:avLst/>
              <a:gdLst/>
              <a:ahLst/>
              <a:cxnLst/>
              <a:rect l="l" t="t" r="r" b="b"/>
              <a:pathLst>
                <a:path w="2017" h="2501" extrusionOk="0">
                  <a:moveTo>
                    <a:pt x="1009" y="282"/>
                  </a:moveTo>
                  <a:lnTo>
                    <a:pt x="1412" y="1573"/>
                  </a:lnTo>
                  <a:lnTo>
                    <a:pt x="605" y="1573"/>
                  </a:lnTo>
                  <a:lnTo>
                    <a:pt x="1009" y="282"/>
                  </a:lnTo>
                  <a:close/>
                  <a:moveTo>
                    <a:pt x="807" y="0"/>
                  </a:moveTo>
                  <a:lnTo>
                    <a:pt x="0" y="2500"/>
                  </a:lnTo>
                  <a:lnTo>
                    <a:pt x="363" y="2500"/>
                  </a:lnTo>
                  <a:lnTo>
                    <a:pt x="525" y="1855"/>
                  </a:lnTo>
                  <a:lnTo>
                    <a:pt x="1493" y="1855"/>
                  </a:lnTo>
                  <a:lnTo>
                    <a:pt x="1654" y="2500"/>
                  </a:lnTo>
                  <a:lnTo>
                    <a:pt x="2017" y="2500"/>
                  </a:lnTo>
                  <a:lnTo>
                    <a:pt x="1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866;p17">
              <a:extLst>
                <a:ext uri="{FF2B5EF4-FFF2-40B4-BE49-F238E27FC236}">
                  <a16:creationId xmlns:a16="http://schemas.microsoft.com/office/drawing/2014/main" id="{7C6DEAFF-B7B1-920D-C23F-829B768065A3}"/>
                </a:ext>
              </a:extLst>
            </p:cNvPr>
            <p:cNvSpPr/>
            <p:nvPr/>
          </p:nvSpPr>
          <p:spPr>
            <a:xfrm>
              <a:off x="2528025" y="2447150"/>
              <a:ext cx="43375" cy="62525"/>
            </a:xfrm>
            <a:custGeom>
              <a:avLst/>
              <a:gdLst/>
              <a:ahLst/>
              <a:cxnLst/>
              <a:rect l="l" t="t" r="r" b="b"/>
              <a:pathLst>
                <a:path w="1735" h="2501" extrusionOk="0">
                  <a:moveTo>
                    <a:pt x="0" y="0"/>
                  </a:moveTo>
                  <a:lnTo>
                    <a:pt x="0" y="2500"/>
                  </a:lnTo>
                  <a:lnTo>
                    <a:pt x="323" y="2500"/>
                  </a:lnTo>
                  <a:lnTo>
                    <a:pt x="323" y="1331"/>
                  </a:lnTo>
                  <a:cubicBezTo>
                    <a:pt x="323" y="1129"/>
                    <a:pt x="323" y="968"/>
                    <a:pt x="282" y="807"/>
                  </a:cubicBezTo>
                  <a:cubicBezTo>
                    <a:pt x="282" y="686"/>
                    <a:pt x="282" y="524"/>
                    <a:pt x="282" y="363"/>
                  </a:cubicBezTo>
                  <a:lnTo>
                    <a:pt x="1291" y="2500"/>
                  </a:lnTo>
                  <a:lnTo>
                    <a:pt x="1734" y="2500"/>
                  </a:lnTo>
                  <a:lnTo>
                    <a:pt x="1734" y="0"/>
                  </a:lnTo>
                  <a:lnTo>
                    <a:pt x="1412" y="0"/>
                  </a:lnTo>
                  <a:lnTo>
                    <a:pt x="1412" y="1331"/>
                  </a:lnTo>
                  <a:cubicBezTo>
                    <a:pt x="1412" y="1492"/>
                    <a:pt x="1412" y="1613"/>
                    <a:pt x="1452" y="1775"/>
                  </a:cubicBezTo>
                  <a:cubicBezTo>
                    <a:pt x="1452" y="1936"/>
                    <a:pt x="1452" y="2057"/>
                    <a:pt x="1452" y="2097"/>
                  </a:cubicBez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867;p17">
              <a:extLst>
                <a:ext uri="{FF2B5EF4-FFF2-40B4-BE49-F238E27FC236}">
                  <a16:creationId xmlns:a16="http://schemas.microsoft.com/office/drawing/2014/main" id="{2CA05027-3EEC-331E-216F-37F37D8ADF16}"/>
                </a:ext>
              </a:extLst>
            </p:cNvPr>
            <p:cNvSpPr/>
            <p:nvPr/>
          </p:nvSpPr>
          <p:spPr>
            <a:xfrm>
              <a:off x="2581450" y="2447150"/>
              <a:ext cx="50425" cy="62525"/>
            </a:xfrm>
            <a:custGeom>
              <a:avLst/>
              <a:gdLst/>
              <a:ahLst/>
              <a:cxnLst/>
              <a:rect l="l" t="t" r="r" b="b"/>
              <a:pathLst>
                <a:path w="2017" h="2501" extrusionOk="0">
                  <a:moveTo>
                    <a:pt x="1009" y="282"/>
                  </a:moveTo>
                  <a:lnTo>
                    <a:pt x="1372" y="1573"/>
                  </a:lnTo>
                  <a:lnTo>
                    <a:pt x="605" y="1573"/>
                  </a:lnTo>
                  <a:lnTo>
                    <a:pt x="1009" y="282"/>
                  </a:lnTo>
                  <a:close/>
                  <a:moveTo>
                    <a:pt x="767" y="0"/>
                  </a:moveTo>
                  <a:lnTo>
                    <a:pt x="1" y="2500"/>
                  </a:lnTo>
                  <a:lnTo>
                    <a:pt x="323" y="2500"/>
                  </a:lnTo>
                  <a:lnTo>
                    <a:pt x="525" y="1855"/>
                  </a:lnTo>
                  <a:lnTo>
                    <a:pt x="1452" y="1855"/>
                  </a:lnTo>
                  <a:lnTo>
                    <a:pt x="1654" y="2500"/>
                  </a:lnTo>
                  <a:lnTo>
                    <a:pt x="2017" y="2500"/>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868;p17">
              <a:extLst>
                <a:ext uri="{FF2B5EF4-FFF2-40B4-BE49-F238E27FC236}">
                  <a16:creationId xmlns:a16="http://schemas.microsoft.com/office/drawing/2014/main" id="{4C358C54-6BC4-BB4A-9D63-A2D9CCC217BB}"/>
                </a:ext>
              </a:extLst>
            </p:cNvPr>
            <p:cNvSpPr/>
            <p:nvPr/>
          </p:nvSpPr>
          <p:spPr>
            <a:xfrm>
              <a:off x="1658925" y="2083175"/>
              <a:ext cx="47400" cy="64550"/>
            </a:xfrm>
            <a:custGeom>
              <a:avLst/>
              <a:gdLst/>
              <a:ahLst/>
              <a:cxnLst/>
              <a:rect l="l" t="t" r="r" b="b"/>
              <a:pathLst>
                <a:path w="1896" h="2582" extrusionOk="0">
                  <a:moveTo>
                    <a:pt x="1089" y="0"/>
                  </a:moveTo>
                  <a:cubicBezTo>
                    <a:pt x="888" y="0"/>
                    <a:pt x="726" y="81"/>
                    <a:pt x="565" y="162"/>
                  </a:cubicBezTo>
                  <a:cubicBezTo>
                    <a:pt x="404" y="283"/>
                    <a:pt x="242" y="404"/>
                    <a:pt x="162" y="605"/>
                  </a:cubicBezTo>
                  <a:cubicBezTo>
                    <a:pt x="81" y="807"/>
                    <a:pt x="0" y="1049"/>
                    <a:pt x="0" y="1291"/>
                  </a:cubicBezTo>
                  <a:cubicBezTo>
                    <a:pt x="0" y="1734"/>
                    <a:pt x="121" y="2057"/>
                    <a:pt x="283" y="2259"/>
                  </a:cubicBezTo>
                  <a:cubicBezTo>
                    <a:pt x="484" y="2501"/>
                    <a:pt x="726" y="2581"/>
                    <a:pt x="1049" y="2581"/>
                  </a:cubicBezTo>
                  <a:cubicBezTo>
                    <a:pt x="1331" y="2581"/>
                    <a:pt x="1614" y="2541"/>
                    <a:pt x="1896" y="2380"/>
                  </a:cubicBezTo>
                  <a:lnTo>
                    <a:pt x="1896" y="1170"/>
                  </a:lnTo>
                  <a:lnTo>
                    <a:pt x="1049" y="1170"/>
                  </a:lnTo>
                  <a:lnTo>
                    <a:pt x="1089" y="1452"/>
                  </a:lnTo>
                  <a:lnTo>
                    <a:pt x="1533" y="1452"/>
                  </a:lnTo>
                  <a:lnTo>
                    <a:pt x="1533" y="2218"/>
                  </a:lnTo>
                  <a:cubicBezTo>
                    <a:pt x="1412" y="2299"/>
                    <a:pt x="1251" y="2299"/>
                    <a:pt x="1049" y="2299"/>
                  </a:cubicBezTo>
                  <a:cubicBezTo>
                    <a:pt x="847" y="2299"/>
                    <a:pt x="686" y="2218"/>
                    <a:pt x="565" y="2057"/>
                  </a:cubicBezTo>
                  <a:cubicBezTo>
                    <a:pt x="444" y="1896"/>
                    <a:pt x="404" y="1654"/>
                    <a:pt x="404" y="1291"/>
                  </a:cubicBezTo>
                  <a:cubicBezTo>
                    <a:pt x="404" y="1089"/>
                    <a:pt x="404" y="887"/>
                    <a:pt x="484" y="726"/>
                  </a:cubicBezTo>
                  <a:cubicBezTo>
                    <a:pt x="565" y="565"/>
                    <a:pt x="646" y="484"/>
                    <a:pt x="726" y="404"/>
                  </a:cubicBezTo>
                  <a:cubicBezTo>
                    <a:pt x="847" y="323"/>
                    <a:pt x="968" y="283"/>
                    <a:pt x="1089" y="283"/>
                  </a:cubicBezTo>
                  <a:cubicBezTo>
                    <a:pt x="1210" y="283"/>
                    <a:pt x="1291" y="323"/>
                    <a:pt x="1372" y="363"/>
                  </a:cubicBezTo>
                  <a:cubicBezTo>
                    <a:pt x="1452" y="363"/>
                    <a:pt x="1573" y="444"/>
                    <a:pt x="1654" y="484"/>
                  </a:cubicBezTo>
                  <a:lnTo>
                    <a:pt x="1856" y="283"/>
                  </a:lnTo>
                  <a:cubicBezTo>
                    <a:pt x="1735" y="202"/>
                    <a:pt x="1614" y="121"/>
                    <a:pt x="1493" y="81"/>
                  </a:cubicBezTo>
                  <a:cubicBezTo>
                    <a:pt x="1412" y="41"/>
                    <a:pt x="1251"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869;p17">
              <a:extLst>
                <a:ext uri="{FF2B5EF4-FFF2-40B4-BE49-F238E27FC236}">
                  <a16:creationId xmlns:a16="http://schemas.microsoft.com/office/drawing/2014/main" id="{A64AD0BD-F871-908C-BC8B-940B8BAA1E99}"/>
                </a:ext>
              </a:extLst>
            </p:cNvPr>
            <p:cNvSpPr/>
            <p:nvPr/>
          </p:nvSpPr>
          <p:spPr>
            <a:xfrm>
              <a:off x="1719425" y="2085175"/>
              <a:ext cx="43375" cy="62550"/>
            </a:xfrm>
            <a:custGeom>
              <a:avLst/>
              <a:gdLst/>
              <a:ahLst/>
              <a:cxnLst/>
              <a:rect l="l" t="t" r="r" b="b"/>
              <a:pathLst>
                <a:path w="1735" h="2502" extrusionOk="0">
                  <a:moveTo>
                    <a:pt x="0" y="1"/>
                  </a:moveTo>
                  <a:lnTo>
                    <a:pt x="0" y="1695"/>
                  </a:lnTo>
                  <a:cubicBezTo>
                    <a:pt x="0" y="1937"/>
                    <a:pt x="81" y="2138"/>
                    <a:pt x="242" y="2300"/>
                  </a:cubicBezTo>
                  <a:cubicBezTo>
                    <a:pt x="403" y="2461"/>
                    <a:pt x="605" y="2501"/>
                    <a:pt x="887" y="2501"/>
                  </a:cubicBezTo>
                  <a:cubicBezTo>
                    <a:pt x="1049" y="2501"/>
                    <a:pt x="1210" y="2501"/>
                    <a:pt x="1331" y="2421"/>
                  </a:cubicBezTo>
                  <a:cubicBezTo>
                    <a:pt x="1492" y="2340"/>
                    <a:pt x="1573" y="2259"/>
                    <a:pt x="1654" y="2098"/>
                  </a:cubicBezTo>
                  <a:cubicBezTo>
                    <a:pt x="1734" y="1977"/>
                    <a:pt x="1734" y="1856"/>
                    <a:pt x="1734" y="1695"/>
                  </a:cubicBezTo>
                  <a:lnTo>
                    <a:pt x="1734" y="1"/>
                  </a:lnTo>
                  <a:lnTo>
                    <a:pt x="1412" y="1"/>
                  </a:lnTo>
                  <a:lnTo>
                    <a:pt x="1412" y="1654"/>
                  </a:lnTo>
                  <a:cubicBezTo>
                    <a:pt x="1412" y="1856"/>
                    <a:pt x="1371" y="1977"/>
                    <a:pt x="1291" y="2098"/>
                  </a:cubicBezTo>
                  <a:cubicBezTo>
                    <a:pt x="1170" y="2179"/>
                    <a:pt x="1049" y="2219"/>
                    <a:pt x="887" y="2219"/>
                  </a:cubicBezTo>
                  <a:cubicBezTo>
                    <a:pt x="686" y="2219"/>
                    <a:pt x="565" y="2179"/>
                    <a:pt x="484" y="2098"/>
                  </a:cubicBezTo>
                  <a:cubicBezTo>
                    <a:pt x="403" y="1977"/>
                    <a:pt x="363" y="1856"/>
                    <a:pt x="363" y="1654"/>
                  </a:cubicBez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870;p17">
              <a:extLst>
                <a:ext uri="{FF2B5EF4-FFF2-40B4-BE49-F238E27FC236}">
                  <a16:creationId xmlns:a16="http://schemas.microsoft.com/office/drawing/2014/main" id="{8164FE6A-B4F0-35A9-539E-6B784B16204F}"/>
                </a:ext>
              </a:extLst>
            </p:cNvPr>
            <p:cNvSpPr/>
            <p:nvPr/>
          </p:nvSpPr>
          <p:spPr>
            <a:xfrm>
              <a:off x="1780925" y="2085175"/>
              <a:ext cx="8075" cy="61525"/>
            </a:xfrm>
            <a:custGeom>
              <a:avLst/>
              <a:gdLst/>
              <a:ahLst/>
              <a:cxnLst/>
              <a:rect l="l" t="t" r="r" b="b"/>
              <a:pathLst>
                <a:path w="323" h="2461" extrusionOk="0">
                  <a:moveTo>
                    <a:pt x="0" y="1"/>
                  </a:moveTo>
                  <a:lnTo>
                    <a:pt x="0" y="2461"/>
                  </a:lnTo>
                  <a:lnTo>
                    <a:pt x="323" y="246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871;p17">
              <a:extLst>
                <a:ext uri="{FF2B5EF4-FFF2-40B4-BE49-F238E27FC236}">
                  <a16:creationId xmlns:a16="http://schemas.microsoft.com/office/drawing/2014/main" id="{31E0E251-4164-21E0-E6B5-F03DFCAE704C}"/>
                </a:ext>
              </a:extLst>
            </p:cNvPr>
            <p:cNvSpPr/>
            <p:nvPr/>
          </p:nvSpPr>
          <p:spPr>
            <a:xfrm>
              <a:off x="1807125" y="2085175"/>
              <a:ext cx="43375" cy="61525"/>
            </a:xfrm>
            <a:custGeom>
              <a:avLst/>
              <a:gdLst/>
              <a:ahLst/>
              <a:cxnLst/>
              <a:rect l="l" t="t" r="r" b="b"/>
              <a:pathLst>
                <a:path w="1735" h="2461" extrusionOk="0">
                  <a:moveTo>
                    <a:pt x="1" y="1"/>
                  </a:moveTo>
                  <a:lnTo>
                    <a:pt x="1" y="2461"/>
                  </a:lnTo>
                  <a:lnTo>
                    <a:pt x="323" y="2461"/>
                  </a:lnTo>
                  <a:lnTo>
                    <a:pt x="323" y="1332"/>
                  </a:lnTo>
                  <a:cubicBezTo>
                    <a:pt x="323" y="1130"/>
                    <a:pt x="323" y="969"/>
                    <a:pt x="323" y="807"/>
                  </a:cubicBezTo>
                  <a:cubicBezTo>
                    <a:pt x="283" y="687"/>
                    <a:pt x="283" y="525"/>
                    <a:pt x="283" y="364"/>
                  </a:cubicBezTo>
                  <a:lnTo>
                    <a:pt x="283" y="364"/>
                  </a:lnTo>
                  <a:lnTo>
                    <a:pt x="1291" y="2461"/>
                  </a:lnTo>
                  <a:lnTo>
                    <a:pt x="1735" y="2461"/>
                  </a:lnTo>
                  <a:lnTo>
                    <a:pt x="1735" y="1"/>
                  </a:lnTo>
                  <a:lnTo>
                    <a:pt x="1412" y="1"/>
                  </a:lnTo>
                  <a:lnTo>
                    <a:pt x="1412" y="1332"/>
                  </a:lnTo>
                  <a:cubicBezTo>
                    <a:pt x="1412" y="1493"/>
                    <a:pt x="1412" y="1614"/>
                    <a:pt x="1453" y="1775"/>
                  </a:cubicBezTo>
                  <a:cubicBezTo>
                    <a:pt x="1453" y="1893"/>
                    <a:pt x="1453" y="1990"/>
                    <a:pt x="1468" y="2049"/>
                  </a:cubicBezTo>
                  <a:lnTo>
                    <a:pt x="1468" y="2049"/>
                  </a:ln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872;p17">
              <a:extLst>
                <a:ext uri="{FF2B5EF4-FFF2-40B4-BE49-F238E27FC236}">
                  <a16:creationId xmlns:a16="http://schemas.microsoft.com/office/drawing/2014/main" id="{C4097E36-6EB9-95D0-6AD2-9BDA9A62150A}"/>
                </a:ext>
              </a:extLst>
            </p:cNvPr>
            <p:cNvSpPr/>
            <p:nvPr/>
          </p:nvSpPr>
          <p:spPr>
            <a:xfrm>
              <a:off x="1868625" y="2085175"/>
              <a:ext cx="35325" cy="61525"/>
            </a:xfrm>
            <a:custGeom>
              <a:avLst/>
              <a:gdLst/>
              <a:ahLst/>
              <a:cxnLst/>
              <a:rect l="l" t="t" r="r" b="b"/>
              <a:pathLst>
                <a:path w="1413" h="2461" extrusionOk="0">
                  <a:moveTo>
                    <a:pt x="1" y="1"/>
                  </a:moveTo>
                  <a:lnTo>
                    <a:pt x="1" y="2461"/>
                  </a:lnTo>
                  <a:lnTo>
                    <a:pt x="1412" y="2461"/>
                  </a:lnTo>
                  <a:lnTo>
                    <a:pt x="1412" y="2219"/>
                  </a:lnTo>
                  <a:lnTo>
                    <a:pt x="364" y="2219"/>
                  </a:lnTo>
                  <a:lnTo>
                    <a:pt x="364" y="1332"/>
                  </a:lnTo>
                  <a:lnTo>
                    <a:pt x="1211" y="1332"/>
                  </a:lnTo>
                  <a:lnTo>
                    <a:pt x="1211" y="1090"/>
                  </a:lnTo>
                  <a:lnTo>
                    <a:pt x="364" y="1090"/>
                  </a:lnTo>
                  <a:lnTo>
                    <a:pt x="364"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873;p17">
              <a:extLst>
                <a:ext uri="{FF2B5EF4-FFF2-40B4-BE49-F238E27FC236}">
                  <a16:creationId xmlns:a16="http://schemas.microsoft.com/office/drawing/2014/main" id="{D319980D-24BB-DE34-85FB-99502B1B1F4E}"/>
                </a:ext>
              </a:extLst>
            </p:cNvPr>
            <p:cNvSpPr/>
            <p:nvPr/>
          </p:nvSpPr>
          <p:spPr>
            <a:xfrm>
              <a:off x="1908975" y="2085175"/>
              <a:ext cx="50425" cy="61525"/>
            </a:xfrm>
            <a:custGeom>
              <a:avLst/>
              <a:gdLst/>
              <a:ahLst/>
              <a:cxnLst/>
              <a:rect l="l" t="t" r="r" b="b"/>
              <a:pathLst>
                <a:path w="2017" h="2461" extrusionOk="0">
                  <a:moveTo>
                    <a:pt x="1008" y="283"/>
                  </a:moveTo>
                  <a:lnTo>
                    <a:pt x="1412" y="1574"/>
                  </a:lnTo>
                  <a:lnTo>
                    <a:pt x="605" y="1574"/>
                  </a:lnTo>
                  <a:lnTo>
                    <a:pt x="1008" y="283"/>
                  </a:lnTo>
                  <a:close/>
                  <a:moveTo>
                    <a:pt x="807" y="1"/>
                  </a:moveTo>
                  <a:lnTo>
                    <a:pt x="0" y="2461"/>
                  </a:lnTo>
                  <a:lnTo>
                    <a:pt x="363" y="2461"/>
                  </a:lnTo>
                  <a:lnTo>
                    <a:pt x="524" y="1856"/>
                  </a:lnTo>
                  <a:lnTo>
                    <a:pt x="1492" y="1856"/>
                  </a:lnTo>
                  <a:lnTo>
                    <a:pt x="1654" y="2461"/>
                  </a:lnTo>
                  <a:lnTo>
                    <a:pt x="2016" y="2461"/>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874;p17">
              <a:extLst>
                <a:ext uri="{FF2B5EF4-FFF2-40B4-BE49-F238E27FC236}">
                  <a16:creationId xmlns:a16="http://schemas.microsoft.com/office/drawing/2014/main" id="{E9C2000A-3D6E-4201-13BE-FF3ECF213D41}"/>
                </a:ext>
              </a:extLst>
            </p:cNvPr>
            <p:cNvSpPr/>
            <p:nvPr/>
          </p:nvSpPr>
          <p:spPr>
            <a:xfrm>
              <a:off x="1557100" y="1447975"/>
              <a:ext cx="59500" cy="62550"/>
            </a:xfrm>
            <a:custGeom>
              <a:avLst/>
              <a:gdLst/>
              <a:ahLst/>
              <a:cxnLst/>
              <a:rect l="l" t="t" r="r" b="b"/>
              <a:pathLst>
                <a:path w="2380" h="2502" extrusionOk="0">
                  <a:moveTo>
                    <a:pt x="202" y="1"/>
                  </a:moveTo>
                  <a:lnTo>
                    <a:pt x="0" y="2501"/>
                  </a:lnTo>
                  <a:lnTo>
                    <a:pt x="323" y="2501"/>
                  </a:lnTo>
                  <a:lnTo>
                    <a:pt x="403" y="1372"/>
                  </a:lnTo>
                  <a:cubicBezTo>
                    <a:pt x="444" y="1009"/>
                    <a:pt x="444" y="646"/>
                    <a:pt x="444" y="324"/>
                  </a:cubicBezTo>
                  <a:lnTo>
                    <a:pt x="1008" y="2219"/>
                  </a:lnTo>
                  <a:lnTo>
                    <a:pt x="1331" y="2219"/>
                  </a:lnTo>
                  <a:lnTo>
                    <a:pt x="1896" y="324"/>
                  </a:lnTo>
                  <a:cubicBezTo>
                    <a:pt x="1896" y="566"/>
                    <a:pt x="1896" y="928"/>
                    <a:pt x="1936" y="1372"/>
                  </a:cubicBezTo>
                  <a:lnTo>
                    <a:pt x="2017" y="2501"/>
                  </a:lnTo>
                  <a:lnTo>
                    <a:pt x="2380" y="2501"/>
                  </a:lnTo>
                  <a:lnTo>
                    <a:pt x="2178" y="1"/>
                  </a:lnTo>
                  <a:lnTo>
                    <a:pt x="1694" y="1"/>
                  </a:lnTo>
                  <a:lnTo>
                    <a:pt x="1210" y="1816"/>
                  </a:ln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875;p17">
              <a:extLst>
                <a:ext uri="{FF2B5EF4-FFF2-40B4-BE49-F238E27FC236}">
                  <a16:creationId xmlns:a16="http://schemas.microsoft.com/office/drawing/2014/main" id="{EDE9CBE7-F513-07BA-0962-8234D1BEE983}"/>
                </a:ext>
              </a:extLst>
            </p:cNvPr>
            <p:cNvSpPr/>
            <p:nvPr/>
          </p:nvSpPr>
          <p:spPr>
            <a:xfrm>
              <a:off x="1622625" y="1447975"/>
              <a:ext cx="50425" cy="62550"/>
            </a:xfrm>
            <a:custGeom>
              <a:avLst/>
              <a:gdLst/>
              <a:ahLst/>
              <a:cxnLst/>
              <a:rect l="l" t="t" r="r" b="b"/>
              <a:pathLst>
                <a:path w="2017" h="2502" extrusionOk="0">
                  <a:moveTo>
                    <a:pt x="1009" y="283"/>
                  </a:moveTo>
                  <a:lnTo>
                    <a:pt x="1372" y="1574"/>
                  </a:lnTo>
                  <a:lnTo>
                    <a:pt x="605" y="1574"/>
                  </a:lnTo>
                  <a:lnTo>
                    <a:pt x="1009" y="283"/>
                  </a:lnTo>
                  <a:close/>
                  <a:moveTo>
                    <a:pt x="807" y="1"/>
                  </a:moveTo>
                  <a:lnTo>
                    <a:pt x="1" y="2501"/>
                  </a:lnTo>
                  <a:lnTo>
                    <a:pt x="323" y="2501"/>
                  </a:lnTo>
                  <a:lnTo>
                    <a:pt x="525" y="1856"/>
                  </a:lnTo>
                  <a:lnTo>
                    <a:pt x="1452" y="185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876;p17">
              <a:extLst>
                <a:ext uri="{FF2B5EF4-FFF2-40B4-BE49-F238E27FC236}">
                  <a16:creationId xmlns:a16="http://schemas.microsoft.com/office/drawing/2014/main" id="{ABF82601-A2B2-4664-3294-E64E7F651243}"/>
                </a:ext>
              </a:extLst>
            </p:cNvPr>
            <p:cNvSpPr/>
            <p:nvPr/>
          </p:nvSpPr>
          <p:spPr>
            <a:xfrm>
              <a:off x="1681100" y="1447975"/>
              <a:ext cx="43375" cy="63550"/>
            </a:xfrm>
            <a:custGeom>
              <a:avLst/>
              <a:gdLst/>
              <a:ahLst/>
              <a:cxnLst/>
              <a:rect l="l" t="t" r="r" b="b"/>
              <a:pathLst>
                <a:path w="1735" h="2542" extrusionOk="0">
                  <a:moveTo>
                    <a:pt x="1" y="1"/>
                  </a:moveTo>
                  <a:lnTo>
                    <a:pt x="1" y="1695"/>
                  </a:lnTo>
                  <a:cubicBezTo>
                    <a:pt x="1" y="1937"/>
                    <a:pt x="81" y="2138"/>
                    <a:pt x="202" y="2300"/>
                  </a:cubicBezTo>
                  <a:cubicBezTo>
                    <a:pt x="364" y="2461"/>
                    <a:pt x="565" y="2542"/>
                    <a:pt x="848" y="2542"/>
                  </a:cubicBezTo>
                  <a:cubicBezTo>
                    <a:pt x="1049" y="2542"/>
                    <a:pt x="1211" y="2501"/>
                    <a:pt x="1332" y="2421"/>
                  </a:cubicBezTo>
                  <a:cubicBezTo>
                    <a:pt x="1452" y="2340"/>
                    <a:pt x="1573" y="2259"/>
                    <a:pt x="1614" y="2138"/>
                  </a:cubicBezTo>
                  <a:cubicBezTo>
                    <a:pt x="1694" y="2017"/>
                    <a:pt x="1735" y="1856"/>
                    <a:pt x="1735" y="1695"/>
                  </a:cubicBezTo>
                  <a:lnTo>
                    <a:pt x="1735" y="1"/>
                  </a:lnTo>
                  <a:lnTo>
                    <a:pt x="1372" y="1"/>
                  </a:lnTo>
                  <a:lnTo>
                    <a:pt x="1372" y="1654"/>
                  </a:lnTo>
                  <a:cubicBezTo>
                    <a:pt x="1372" y="1856"/>
                    <a:pt x="1332" y="2017"/>
                    <a:pt x="1251" y="2098"/>
                  </a:cubicBezTo>
                  <a:cubicBezTo>
                    <a:pt x="1170" y="2179"/>
                    <a:pt x="1049" y="2259"/>
                    <a:pt x="848" y="2259"/>
                  </a:cubicBezTo>
                  <a:cubicBezTo>
                    <a:pt x="686" y="2259"/>
                    <a:pt x="565" y="2179"/>
                    <a:pt x="485" y="2098"/>
                  </a:cubicBezTo>
                  <a:cubicBezTo>
                    <a:pt x="364" y="2017"/>
                    <a:pt x="323" y="1856"/>
                    <a:pt x="323" y="165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877;p17">
              <a:extLst>
                <a:ext uri="{FF2B5EF4-FFF2-40B4-BE49-F238E27FC236}">
                  <a16:creationId xmlns:a16="http://schemas.microsoft.com/office/drawing/2014/main" id="{4E04FF29-D7BF-B1AC-5742-FB23C7F4E285}"/>
                </a:ext>
              </a:extLst>
            </p:cNvPr>
            <p:cNvSpPr/>
            <p:nvPr/>
          </p:nvSpPr>
          <p:spPr>
            <a:xfrm>
              <a:off x="1741600" y="1447975"/>
              <a:ext cx="43375" cy="62550"/>
            </a:xfrm>
            <a:custGeom>
              <a:avLst/>
              <a:gdLst/>
              <a:ahLst/>
              <a:cxnLst/>
              <a:rect l="l" t="t" r="r" b="b"/>
              <a:pathLst>
                <a:path w="1735" h="2502" extrusionOk="0">
                  <a:moveTo>
                    <a:pt x="646" y="243"/>
                  </a:moveTo>
                  <a:cubicBezTo>
                    <a:pt x="847" y="243"/>
                    <a:pt x="1009" y="283"/>
                    <a:pt x="1089" y="364"/>
                  </a:cubicBezTo>
                  <a:cubicBezTo>
                    <a:pt x="1210" y="445"/>
                    <a:pt x="1251" y="525"/>
                    <a:pt x="1251" y="687"/>
                  </a:cubicBezTo>
                  <a:cubicBezTo>
                    <a:pt x="1251" y="848"/>
                    <a:pt x="1210" y="969"/>
                    <a:pt x="1089" y="1049"/>
                  </a:cubicBezTo>
                  <a:cubicBezTo>
                    <a:pt x="1009" y="1130"/>
                    <a:pt x="888" y="1170"/>
                    <a:pt x="686" y="1170"/>
                  </a:cubicBezTo>
                  <a:lnTo>
                    <a:pt x="363" y="1170"/>
                  </a:lnTo>
                  <a:lnTo>
                    <a:pt x="363" y="243"/>
                  </a:lnTo>
                  <a:close/>
                  <a:moveTo>
                    <a:pt x="0" y="1"/>
                  </a:moveTo>
                  <a:lnTo>
                    <a:pt x="0" y="2501"/>
                  </a:lnTo>
                  <a:lnTo>
                    <a:pt x="363" y="2501"/>
                  </a:lnTo>
                  <a:lnTo>
                    <a:pt x="363" y="1412"/>
                  </a:lnTo>
                  <a:lnTo>
                    <a:pt x="726" y="1412"/>
                  </a:lnTo>
                  <a:lnTo>
                    <a:pt x="1331" y="2501"/>
                  </a:lnTo>
                  <a:lnTo>
                    <a:pt x="1735" y="2501"/>
                  </a:lnTo>
                  <a:lnTo>
                    <a:pt x="1089" y="1372"/>
                  </a:lnTo>
                  <a:cubicBezTo>
                    <a:pt x="1251" y="1332"/>
                    <a:pt x="1372" y="1211"/>
                    <a:pt x="1493" y="1130"/>
                  </a:cubicBezTo>
                  <a:cubicBezTo>
                    <a:pt x="1573" y="1009"/>
                    <a:pt x="1614" y="888"/>
                    <a:pt x="1614" y="687"/>
                  </a:cubicBezTo>
                  <a:cubicBezTo>
                    <a:pt x="1614" y="445"/>
                    <a:pt x="1533" y="283"/>
                    <a:pt x="1372" y="162"/>
                  </a:cubicBezTo>
                  <a:cubicBezTo>
                    <a:pt x="1210" y="4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878;p17">
              <a:extLst>
                <a:ext uri="{FF2B5EF4-FFF2-40B4-BE49-F238E27FC236}">
                  <a16:creationId xmlns:a16="http://schemas.microsoft.com/office/drawing/2014/main" id="{A14B7597-D5E3-FEA0-4462-BF9A677DDD3E}"/>
                </a:ext>
              </a:extLst>
            </p:cNvPr>
            <p:cNvSpPr/>
            <p:nvPr/>
          </p:nvSpPr>
          <p:spPr>
            <a:xfrm>
              <a:off x="1796050" y="1447975"/>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879;p17">
              <a:extLst>
                <a:ext uri="{FF2B5EF4-FFF2-40B4-BE49-F238E27FC236}">
                  <a16:creationId xmlns:a16="http://schemas.microsoft.com/office/drawing/2014/main" id="{45BFE163-D132-009F-D8E9-329211DE6D47}"/>
                </a:ext>
              </a:extLst>
            </p:cNvPr>
            <p:cNvSpPr/>
            <p:nvPr/>
          </p:nvSpPr>
          <p:spPr>
            <a:xfrm>
              <a:off x="1815200" y="1447975"/>
              <a:ext cx="45400" cy="62550"/>
            </a:xfrm>
            <a:custGeom>
              <a:avLst/>
              <a:gdLst/>
              <a:ahLst/>
              <a:cxnLst/>
              <a:rect l="l" t="t" r="r" b="b"/>
              <a:pathLst>
                <a:path w="1816" h="2502" extrusionOk="0">
                  <a:moveTo>
                    <a:pt x="0" y="1"/>
                  </a:moveTo>
                  <a:lnTo>
                    <a:pt x="0" y="283"/>
                  </a:lnTo>
                  <a:lnTo>
                    <a:pt x="726" y="283"/>
                  </a:lnTo>
                  <a:lnTo>
                    <a:pt x="726" y="2501"/>
                  </a:lnTo>
                  <a:lnTo>
                    <a:pt x="1049" y="2501"/>
                  </a:lnTo>
                  <a:lnTo>
                    <a:pt x="104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880;p17">
              <a:extLst>
                <a:ext uri="{FF2B5EF4-FFF2-40B4-BE49-F238E27FC236}">
                  <a16:creationId xmlns:a16="http://schemas.microsoft.com/office/drawing/2014/main" id="{6AF7BDDB-5653-ED8B-19F0-6264547CCD3A}"/>
                </a:ext>
              </a:extLst>
            </p:cNvPr>
            <p:cNvSpPr/>
            <p:nvPr/>
          </p:nvSpPr>
          <p:spPr>
            <a:xfrm>
              <a:off x="1856525" y="1447975"/>
              <a:ext cx="51450" cy="62550"/>
            </a:xfrm>
            <a:custGeom>
              <a:avLst/>
              <a:gdLst/>
              <a:ahLst/>
              <a:cxnLst/>
              <a:rect l="l" t="t" r="r" b="b"/>
              <a:pathLst>
                <a:path w="2058" h="2502" extrusionOk="0">
                  <a:moveTo>
                    <a:pt x="1009" y="283"/>
                  </a:moveTo>
                  <a:lnTo>
                    <a:pt x="1412" y="1574"/>
                  </a:lnTo>
                  <a:lnTo>
                    <a:pt x="646" y="1574"/>
                  </a:lnTo>
                  <a:lnTo>
                    <a:pt x="1009" y="283"/>
                  </a:lnTo>
                  <a:close/>
                  <a:moveTo>
                    <a:pt x="807" y="1"/>
                  </a:moveTo>
                  <a:lnTo>
                    <a:pt x="1" y="2501"/>
                  </a:lnTo>
                  <a:lnTo>
                    <a:pt x="364" y="2501"/>
                  </a:lnTo>
                  <a:lnTo>
                    <a:pt x="566" y="1856"/>
                  </a:lnTo>
                  <a:lnTo>
                    <a:pt x="1493" y="185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881;p17">
              <a:extLst>
                <a:ext uri="{FF2B5EF4-FFF2-40B4-BE49-F238E27FC236}">
                  <a16:creationId xmlns:a16="http://schemas.microsoft.com/office/drawing/2014/main" id="{8CE2DD9F-FF33-4556-94B7-64F1D6922578}"/>
                </a:ext>
              </a:extLst>
            </p:cNvPr>
            <p:cNvSpPr/>
            <p:nvPr/>
          </p:nvSpPr>
          <p:spPr>
            <a:xfrm>
              <a:off x="1917025" y="1447975"/>
              <a:ext cx="44400" cy="62550"/>
            </a:xfrm>
            <a:custGeom>
              <a:avLst/>
              <a:gdLst/>
              <a:ahLst/>
              <a:cxnLst/>
              <a:rect l="l" t="t" r="r" b="b"/>
              <a:pathLst>
                <a:path w="1776" h="2502" extrusionOk="0">
                  <a:moveTo>
                    <a:pt x="1" y="1"/>
                  </a:moveTo>
                  <a:lnTo>
                    <a:pt x="1" y="2501"/>
                  </a:lnTo>
                  <a:lnTo>
                    <a:pt x="323" y="2501"/>
                  </a:lnTo>
                  <a:lnTo>
                    <a:pt x="323" y="1332"/>
                  </a:lnTo>
                  <a:cubicBezTo>
                    <a:pt x="323" y="1130"/>
                    <a:pt x="323" y="969"/>
                    <a:pt x="323" y="848"/>
                  </a:cubicBezTo>
                  <a:cubicBezTo>
                    <a:pt x="323" y="687"/>
                    <a:pt x="283" y="525"/>
                    <a:pt x="283" y="364"/>
                  </a:cubicBezTo>
                  <a:lnTo>
                    <a:pt x="283" y="364"/>
                  </a:lnTo>
                  <a:lnTo>
                    <a:pt x="1291" y="2501"/>
                  </a:lnTo>
                  <a:lnTo>
                    <a:pt x="1775" y="2501"/>
                  </a:lnTo>
                  <a:lnTo>
                    <a:pt x="1775" y="1"/>
                  </a:lnTo>
                  <a:lnTo>
                    <a:pt x="1452" y="1"/>
                  </a:lnTo>
                  <a:lnTo>
                    <a:pt x="1452" y="1372"/>
                  </a:lnTo>
                  <a:cubicBezTo>
                    <a:pt x="1452" y="1493"/>
                    <a:pt x="1452" y="1614"/>
                    <a:pt x="1452" y="1775"/>
                  </a:cubicBezTo>
                  <a:cubicBezTo>
                    <a:pt x="1452" y="1937"/>
                    <a:pt x="1493" y="2058"/>
                    <a:pt x="1493" y="209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882;p17">
              <a:extLst>
                <a:ext uri="{FF2B5EF4-FFF2-40B4-BE49-F238E27FC236}">
                  <a16:creationId xmlns:a16="http://schemas.microsoft.com/office/drawing/2014/main" id="{8D63EB8A-382D-20AC-8232-6AA900B6DF6D}"/>
                </a:ext>
              </a:extLst>
            </p:cNvPr>
            <p:cNvSpPr/>
            <p:nvPr/>
          </p:nvSpPr>
          <p:spPr>
            <a:xfrm>
              <a:off x="1979550" y="1447975"/>
              <a:ext cx="8075" cy="62550"/>
            </a:xfrm>
            <a:custGeom>
              <a:avLst/>
              <a:gdLst/>
              <a:ahLst/>
              <a:cxnLst/>
              <a:rect l="l" t="t" r="r" b="b"/>
              <a:pathLst>
                <a:path w="323" h="2502" extrusionOk="0">
                  <a:moveTo>
                    <a:pt x="0" y="1"/>
                  </a:moveTo>
                  <a:lnTo>
                    <a:pt x="0" y="2501"/>
                  </a:lnTo>
                  <a:lnTo>
                    <a:pt x="323" y="250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883;p17">
              <a:extLst>
                <a:ext uri="{FF2B5EF4-FFF2-40B4-BE49-F238E27FC236}">
                  <a16:creationId xmlns:a16="http://schemas.microsoft.com/office/drawing/2014/main" id="{6DACD532-95CE-258B-7141-8F10ABB84A1B}"/>
                </a:ext>
              </a:extLst>
            </p:cNvPr>
            <p:cNvSpPr/>
            <p:nvPr/>
          </p:nvSpPr>
          <p:spPr>
            <a:xfrm>
              <a:off x="1997675" y="1447975"/>
              <a:ext cx="50450" cy="62550"/>
            </a:xfrm>
            <a:custGeom>
              <a:avLst/>
              <a:gdLst/>
              <a:ahLst/>
              <a:cxnLst/>
              <a:rect l="l" t="t" r="r" b="b"/>
              <a:pathLst>
                <a:path w="2018" h="2502" extrusionOk="0">
                  <a:moveTo>
                    <a:pt x="1009" y="283"/>
                  </a:moveTo>
                  <a:lnTo>
                    <a:pt x="1372" y="1574"/>
                  </a:lnTo>
                  <a:lnTo>
                    <a:pt x="606" y="1574"/>
                  </a:lnTo>
                  <a:lnTo>
                    <a:pt x="1009" y="283"/>
                  </a:lnTo>
                  <a:close/>
                  <a:moveTo>
                    <a:pt x="767" y="1"/>
                  </a:moveTo>
                  <a:lnTo>
                    <a:pt x="1" y="2501"/>
                  </a:lnTo>
                  <a:lnTo>
                    <a:pt x="324" y="2501"/>
                  </a:lnTo>
                  <a:lnTo>
                    <a:pt x="525" y="1856"/>
                  </a:lnTo>
                  <a:lnTo>
                    <a:pt x="1453" y="1856"/>
                  </a:lnTo>
                  <a:lnTo>
                    <a:pt x="1654"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884;p17">
              <a:extLst>
                <a:ext uri="{FF2B5EF4-FFF2-40B4-BE49-F238E27FC236}">
                  <a16:creationId xmlns:a16="http://schemas.microsoft.com/office/drawing/2014/main" id="{42702764-FCE0-19DE-B5F7-3EB9F0DAAF1F}"/>
                </a:ext>
              </a:extLst>
            </p:cNvPr>
            <p:cNvSpPr/>
            <p:nvPr/>
          </p:nvSpPr>
          <p:spPr>
            <a:xfrm>
              <a:off x="1424000" y="1797850"/>
              <a:ext cx="29275" cy="43375"/>
            </a:xfrm>
            <a:custGeom>
              <a:avLst/>
              <a:gdLst/>
              <a:ahLst/>
              <a:cxnLst/>
              <a:rect l="l" t="t" r="r" b="b"/>
              <a:pathLst>
                <a:path w="1171" h="1735" extrusionOk="0">
                  <a:moveTo>
                    <a:pt x="606" y="0"/>
                  </a:moveTo>
                  <a:cubicBezTo>
                    <a:pt x="485" y="0"/>
                    <a:pt x="404" y="0"/>
                    <a:pt x="323" y="40"/>
                  </a:cubicBezTo>
                  <a:cubicBezTo>
                    <a:pt x="243" y="81"/>
                    <a:pt x="162" y="161"/>
                    <a:pt x="122" y="202"/>
                  </a:cubicBezTo>
                  <a:cubicBezTo>
                    <a:pt x="81" y="282"/>
                    <a:pt x="41" y="363"/>
                    <a:pt x="41" y="444"/>
                  </a:cubicBezTo>
                  <a:cubicBezTo>
                    <a:pt x="41" y="565"/>
                    <a:pt x="81" y="645"/>
                    <a:pt x="162" y="726"/>
                  </a:cubicBezTo>
                  <a:cubicBezTo>
                    <a:pt x="243" y="807"/>
                    <a:pt x="404" y="887"/>
                    <a:pt x="565" y="928"/>
                  </a:cubicBezTo>
                  <a:cubicBezTo>
                    <a:pt x="646" y="968"/>
                    <a:pt x="727" y="968"/>
                    <a:pt x="767" y="1008"/>
                  </a:cubicBezTo>
                  <a:cubicBezTo>
                    <a:pt x="848" y="1049"/>
                    <a:pt x="888" y="1089"/>
                    <a:pt x="888" y="1129"/>
                  </a:cubicBezTo>
                  <a:cubicBezTo>
                    <a:pt x="928" y="1170"/>
                    <a:pt x="928" y="1210"/>
                    <a:pt x="928" y="1250"/>
                  </a:cubicBezTo>
                  <a:cubicBezTo>
                    <a:pt x="928" y="1331"/>
                    <a:pt x="888" y="1412"/>
                    <a:pt x="807" y="1492"/>
                  </a:cubicBezTo>
                  <a:cubicBezTo>
                    <a:pt x="767" y="1533"/>
                    <a:pt x="686" y="1533"/>
                    <a:pt x="565" y="1533"/>
                  </a:cubicBezTo>
                  <a:cubicBezTo>
                    <a:pt x="485" y="1533"/>
                    <a:pt x="404" y="1533"/>
                    <a:pt x="323" y="1492"/>
                  </a:cubicBezTo>
                  <a:cubicBezTo>
                    <a:pt x="243" y="1492"/>
                    <a:pt x="202" y="1452"/>
                    <a:pt x="122" y="1371"/>
                  </a:cubicBezTo>
                  <a:lnTo>
                    <a:pt x="1" y="1533"/>
                  </a:lnTo>
                  <a:cubicBezTo>
                    <a:pt x="122" y="1654"/>
                    <a:pt x="323" y="1734"/>
                    <a:pt x="565" y="1734"/>
                  </a:cubicBezTo>
                  <a:cubicBezTo>
                    <a:pt x="686" y="1734"/>
                    <a:pt x="807" y="1734"/>
                    <a:pt x="888" y="1694"/>
                  </a:cubicBezTo>
                  <a:cubicBezTo>
                    <a:pt x="969" y="1654"/>
                    <a:pt x="1049" y="1573"/>
                    <a:pt x="1090" y="1492"/>
                  </a:cubicBezTo>
                  <a:cubicBezTo>
                    <a:pt x="1130" y="1412"/>
                    <a:pt x="1170" y="1331"/>
                    <a:pt x="1170" y="1250"/>
                  </a:cubicBezTo>
                  <a:cubicBezTo>
                    <a:pt x="1170" y="1129"/>
                    <a:pt x="1130" y="1049"/>
                    <a:pt x="1090" y="1008"/>
                  </a:cubicBezTo>
                  <a:cubicBezTo>
                    <a:pt x="1049" y="928"/>
                    <a:pt x="1009" y="887"/>
                    <a:pt x="928" y="847"/>
                  </a:cubicBezTo>
                  <a:cubicBezTo>
                    <a:pt x="848" y="807"/>
                    <a:pt x="767" y="766"/>
                    <a:pt x="686" y="726"/>
                  </a:cubicBezTo>
                  <a:cubicBezTo>
                    <a:pt x="565" y="686"/>
                    <a:pt x="485" y="686"/>
                    <a:pt x="444" y="645"/>
                  </a:cubicBezTo>
                  <a:cubicBezTo>
                    <a:pt x="364" y="605"/>
                    <a:pt x="364" y="605"/>
                    <a:pt x="323" y="565"/>
                  </a:cubicBezTo>
                  <a:cubicBezTo>
                    <a:pt x="323" y="524"/>
                    <a:pt x="283" y="484"/>
                    <a:pt x="283" y="444"/>
                  </a:cubicBezTo>
                  <a:cubicBezTo>
                    <a:pt x="283" y="363"/>
                    <a:pt x="323" y="282"/>
                    <a:pt x="364" y="242"/>
                  </a:cubicBezTo>
                  <a:cubicBezTo>
                    <a:pt x="444" y="202"/>
                    <a:pt x="525" y="202"/>
                    <a:pt x="606" y="202"/>
                  </a:cubicBezTo>
                  <a:cubicBezTo>
                    <a:pt x="686" y="202"/>
                    <a:pt x="727" y="202"/>
                    <a:pt x="807" y="242"/>
                  </a:cubicBezTo>
                  <a:cubicBezTo>
                    <a:pt x="848" y="242"/>
                    <a:pt x="928" y="282"/>
                    <a:pt x="969" y="323"/>
                  </a:cubicBezTo>
                  <a:lnTo>
                    <a:pt x="1130" y="202"/>
                  </a:lnTo>
                  <a:cubicBezTo>
                    <a:pt x="1049" y="121"/>
                    <a:pt x="969" y="81"/>
                    <a:pt x="888" y="40"/>
                  </a:cubicBezTo>
                  <a:cubicBezTo>
                    <a:pt x="807" y="0"/>
                    <a:pt x="686"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885;p17">
              <a:extLst>
                <a:ext uri="{FF2B5EF4-FFF2-40B4-BE49-F238E27FC236}">
                  <a16:creationId xmlns:a16="http://schemas.microsoft.com/office/drawing/2014/main" id="{537B28BD-1524-77CB-29B7-ED6D036A2F65}"/>
                </a:ext>
              </a:extLst>
            </p:cNvPr>
            <p:cNvSpPr/>
            <p:nvPr/>
          </p:nvSpPr>
          <p:spPr>
            <a:xfrm>
              <a:off x="1461300" y="1798850"/>
              <a:ext cx="24225" cy="42375"/>
            </a:xfrm>
            <a:custGeom>
              <a:avLst/>
              <a:gdLst/>
              <a:ahLst/>
              <a:cxnLst/>
              <a:rect l="l" t="t" r="r" b="b"/>
              <a:pathLst>
                <a:path w="969" h="1695" extrusionOk="0">
                  <a:moveTo>
                    <a:pt x="1" y="0"/>
                  </a:moveTo>
                  <a:lnTo>
                    <a:pt x="1" y="1694"/>
                  </a:lnTo>
                  <a:lnTo>
                    <a:pt x="969" y="1694"/>
                  </a:lnTo>
                  <a:lnTo>
                    <a:pt x="969" y="1493"/>
                  </a:lnTo>
                  <a:lnTo>
                    <a:pt x="243" y="1493"/>
                  </a:lnTo>
                  <a:lnTo>
                    <a:pt x="243" y="928"/>
                  </a:lnTo>
                  <a:lnTo>
                    <a:pt x="807" y="928"/>
                  </a:lnTo>
                  <a:lnTo>
                    <a:pt x="807" y="726"/>
                  </a:lnTo>
                  <a:lnTo>
                    <a:pt x="243" y="726"/>
                  </a:lnTo>
                  <a:lnTo>
                    <a:pt x="243" y="162"/>
                  </a:lnTo>
                  <a:lnTo>
                    <a:pt x="888" y="162"/>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886;p17">
              <a:extLst>
                <a:ext uri="{FF2B5EF4-FFF2-40B4-BE49-F238E27FC236}">
                  <a16:creationId xmlns:a16="http://schemas.microsoft.com/office/drawing/2014/main" id="{AB043B17-141A-8489-6094-DB4F1C1D6350}"/>
                </a:ext>
              </a:extLst>
            </p:cNvPr>
            <p:cNvSpPr/>
            <p:nvPr/>
          </p:nvSpPr>
          <p:spPr>
            <a:xfrm>
              <a:off x="1494575" y="1798850"/>
              <a:ext cx="29275" cy="42375"/>
            </a:xfrm>
            <a:custGeom>
              <a:avLst/>
              <a:gdLst/>
              <a:ahLst/>
              <a:cxnLst/>
              <a:rect l="l" t="t" r="r" b="b"/>
              <a:pathLst>
                <a:path w="1171" h="1695" extrusionOk="0">
                  <a:moveTo>
                    <a:pt x="1" y="0"/>
                  </a:moveTo>
                  <a:lnTo>
                    <a:pt x="1" y="1694"/>
                  </a:lnTo>
                  <a:lnTo>
                    <a:pt x="202" y="1694"/>
                  </a:lnTo>
                  <a:lnTo>
                    <a:pt x="202" y="888"/>
                  </a:lnTo>
                  <a:cubicBezTo>
                    <a:pt x="202" y="767"/>
                    <a:pt x="202" y="646"/>
                    <a:pt x="202" y="565"/>
                  </a:cubicBezTo>
                  <a:cubicBezTo>
                    <a:pt x="202" y="444"/>
                    <a:pt x="202" y="363"/>
                    <a:pt x="202" y="242"/>
                  </a:cubicBezTo>
                  <a:lnTo>
                    <a:pt x="888" y="1694"/>
                  </a:lnTo>
                  <a:lnTo>
                    <a:pt x="1170" y="1694"/>
                  </a:lnTo>
                  <a:lnTo>
                    <a:pt x="1170" y="0"/>
                  </a:lnTo>
                  <a:lnTo>
                    <a:pt x="969" y="0"/>
                  </a:lnTo>
                  <a:lnTo>
                    <a:pt x="969" y="888"/>
                  </a:lnTo>
                  <a:cubicBezTo>
                    <a:pt x="969" y="1009"/>
                    <a:pt x="969" y="1089"/>
                    <a:pt x="969" y="1210"/>
                  </a:cubicBezTo>
                  <a:cubicBezTo>
                    <a:pt x="969" y="1291"/>
                    <a:pt x="1009" y="1372"/>
                    <a:pt x="1009" y="1412"/>
                  </a:cubicBez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887;p17">
              <a:extLst>
                <a:ext uri="{FF2B5EF4-FFF2-40B4-BE49-F238E27FC236}">
                  <a16:creationId xmlns:a16="http://schemas.microsoft.com/office/drawing/2014/main" id="{BCE80E97-3BCD-B8EB-7196-C6A593D0DB6E}"/>
                </a:ext>
              </a:extLst>
            </p:cNvPr>
            <p:cNvSpPr/>
            <p:nvPr/>
          </p:nvSpPr>
          <p:spPr>
            <a:xfrm>
              <a:off x="1535925" y="1798850"/>
              <a:ext cx="24225" cy="42375"/>
            </a:xfrm>
            <a:custGeom>
              <a:avLst/>
              <a:gdLst/>
              <a:ahLst/>
              <a:cxnLst/>
              <a:rect l="l" t="t" r="r" b="b"/>
              <a:pathLst>
                <a:path w="969" h="1695" extrusionOk="0">
                  <a:moveTo>
                    <a:pt x="0" y="0"/>
                  </a:moveTo>
                  <a:lnTo>
                    <a:pt x="0" y="1694"/>
                  </a:lnTo>
                  <a:lnTo>
                    <a:pt x="968" y="1694"/>
                  </a:lnTo>
                  <a:lnTo>
                    <a:pt x="968" y="1493"/>
                  </a:lnTo>
                  <a:lnTo>
                    <a:pt x="242" y="1493"/>
                  </a:lnTo>
                  <a:lnTo>
                    <a:pt x="242" y="928"/>
                  </a:lnTo>
                  <a:lnTo>
                    <a:pt x="807" y="928"/>
                  </a:lnTo>
                  <a:lnTo>
                    <a:pt x="807" y="726"/>
                  </a:lnTo>
                  <a:lnTo>
                    <a:pt x="242" y="726"/>
                  </a:lnTo>
                  <a:lnTo>
                    <a:pt x="242" y="162"/>
                  </a:lnTo>
                  <a:lnTo>
                    <a:pt x="887" y="162"/>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888;p17">
              <a:extLst>
                <a:ext uri="{FF2B5EF4-FFF2-40B4-BE49-F238E27FC236}">
                  <a16:creationId xmlns:a16="http://schemas.microsoft.com/office/drawing/2014/main" id="{3230BB2C-A1F5-4390-573F-EFEDEDABD05A}"/>
                </a:ext>
              </a:extLst>
            </p:cNvPr>
            <p:cNvSpPr/>
            <p:nvPr/>
          </p:nvSpPr>
          <p:spPr>
            <a:xfrm>
              <a:off x="1566175" y="1797850"/>
              <a:ext cx="31275" cy="43375"/>
            </a:xfrm>
            <a:custGeom>
              <a:avLst/>
              <a:gdLst/>
              <a:ahLst/>
              <a:cxnLst/>
              <a:rect l="l" t="t" r="r" b="b"/>
              <a:pathLst>
                <a:path w="1251" h="1735" extrusionOk="0">
                  <a:moveTo>
                    <a:pt x="726" y="0"/>
                  </a:moveTo>
                  <a:cubicBezTo>
                    <a:pt x="565" y="0"/>
                    <a:pt x="444" y="40"/>
                    <a:pt x="363" y="81"/>
                  </a:cubicBezTo>
                  <a:cubicBezTo>
                    <a:pt x="242" y="161"/>
                    <a:pt x="161" y="282"/>
                    <a:pt x="81" y="403"/>
                  </a:cubicBezTo>
                  <a:cubicBezTo>
                    <a:pt x="0" y="524"/>
                    <a:pt x="0" y="686"/>
                    <a:pt x="0" y="887"/>
                  </a:cubicBezTo>
                  <a:cubicBezTo>
                    <a:pt x="0" y="1170"/>
                    <a:pt x="40" y="1371"/>
                    <a:pt x="161" y="1533"/>
                  </a:cubicBezTo>
                  <a:cubicBezTo>
                    <a:pt x="282" y="1654"/>
                    <a:pt x="484" y="1734"/>
                    <a:pt x="686" y="1734"/>
                  </a:cubicBezTo>
                  <a:cubicBezTo>
                    <a:pt x="887" y="1734"/>
                    <a:pt x="1049" y="1694"/>
                    <a:pt x="1250" y="1613"/>
                  </a:cubicBezTo>
                  <a:lnTo>
                    <a:pt x="1250" y="766"/>
                  </a:lnTo>
                  <a:lnTo>
                    <a:pt x="686" y="766"/>
                  </a:lnTo>
                  <a:lnTo>
                    <a:pt x="726" y="968"/>
                  </a:lnTo>
                  <a:lnTo>
                    <a:pt x="1008" y="968"/>
                  </a:lnTo>
                  <a:lnTo>
                    <a:pt x="1008" y="1492"/>
                  </a:lnTo>
                  <a:cubicBezTo>
                    <a:pt x="928" y="1533"/>
                    <a:pt x="807" y="1533"/>
                    <a:pt x="686" y="1533"/>
                  </a:cubicBezTo>
                  <a:cubicBezTo>
                    <a:pt x="524" y="1533"/>
                    <a:pt x="444" y="1492"/>
                    <a:pt x="363" y="1371"/>
                  </a:cubicBezTo>
                  <a:cubicBezTo>
                    <a:pt x="282" y="1291"/>
                    <a:pt x="242" y="1089"/>
                    <a:pt x="242" y="887"/>
                  </a:cubicBezTo>
                  <a:cubicBezTo>
                    <a:pt x="242" y="726"/>
                    <a:pt x="242" y="565"/>
                    <a:pt x="282" y="484"/>
                  </a:cubicBezTo>
                  <a:cubicBezTo>
                    <a:pt x="363" y="363"/>
                    <a:pt x="403" y="323"/>
                    <a:pt x="484" y="242"/>
                  </a:cubicBezTo>
                  <a:cubicBezTo>
                    <a:pt x="565" y="202"/>
                    <a:pt x="645" y="202"/>
                    <a:pt x="726" y="202"/>
                  </a:cubicBezTo>
                  <a:lnTo>
                    <a:pt x="928" y="202"/>
                  </a:lnTo>
                  <a:cubicBezTo>
                    <a:pt x="968" y="242"/>
                    <a:pt x="1008" y="282"/>
                    <a:pt x="1089" y="323"/>
                  </a:cubicBezTo>
                  <a:lnTo>
                    <a:pt x="1210" y="202"/>
                  </a:lnTo>
                  <a:cubicBezTo>
                    <a:pt x="1129" y="121"/>
                    <a:pt x="1089" y="81"/>
                    <a:pt x="1008" y="40"/>
                  </a:cubicBezTo>
                  <a:cubicBezTo>
                    <a:pt x="928" y="0"/>
                    <a:pt x="807" y="0"/>
                    <a:pt x="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889;p17">
              <a:extLst>
                <a:ext uri="{FF2B5EF4-FFF2-40B4-BE49-F238E27FC236}">
                  <a16:creationId xmlns:a16="http://schemas.microsoft.com/office/drawing/2014/main" id="{8D352E1D-9A1D-E065-6C94-C620DE9D3B41}"/>
                </a:ext>
              </a:extLst>
            </p:cNvPr>
            <p:cNvSpPr/>
            <p:nvPr/>
          </p:nvSpPr>
          <p:spPr>
            <a:xfrm>
              <a:off x="1601450" y="1798850"/>
              <a:ext cx="34300" cy="42375"/>
            </a:xfrm>
            <a:custGeom>
              <a:avLst/>
              <a:gdLst/>
              <a:ahLst/>
              <a:cxnLst/>
              <a:rect l="l" t="t" r="r" b="b"/>
              <a:pathLst>
                <a:path w="1372" h="1695" extrusionOk="0">
                  <a:moveTo>
                    <a:pt x="686" y="162"/>
                  </a:moveTo>
                  <a:lnTo>
                    <a:pt x="928" y="1049"/>
                  </a:lnTo>
                  <a:lnTo>
                    <a:pt x="404" y="1049"/>
                  </a:lnTo>
                  <a:lnTo>
                    <a:pt x="686" y="162"/>
                  </a:lnTo>
                  <a:close/>
                  <a:moveTo>
                    <a:pt x="525" y="0"/>
                  </a:moveTo>
                  <a:lnTo>
                    <a:pt x="1" y="1694"/>
                  </a:lnTo>
                  <a:lnTo>
                    <a:pt x="243" y="1694"/>
                  </a:lnTo>
                  <a:lnTo>
                    <a:pt x="364" y="1251"/>
                  </a:lnTo>
                  <a:lnTo>
                    <a:pt x="1009" y="1251"/>
                  </a:lnTo>
                  <a:lnTo>
                    <a:pt x="1130" y="1694"/>
                  </a:lnTo>
                  <a:lnTo>
                    <a:pt x="1372" y="169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890;p17">
              <a:extLst>
                <a:ext uri="{FF2B5EF4-FFF2-40B4-BE49-F238E27FC236}">
                  <a16:creationId xmlns:a16="http://schemas.microsoft.com/office/drawing/2014/main" id="{CFACB4A3-C3BB-85E4-F757-490E498DFE6E}"/>
                </a:ext>
              </a:extLst>
            </p:cNvPr>
            <p:cNvSpPr/>
            <p:nvPr/>
          </p:nvSpPr>
          <p:spPr>
            <a:xfrm>
              <a:off x="1641775" y="1798850"/>
              <a:ext cx="23225" cy="42375"/>
            </a:xfrm>
            <a:custGeom>
              <a:avLst/>
              <a:gdLst/>
              <a:ahLst/>
              <a:cxnLst/>
              <a:rect l="l" t="t" r="r" b="b"/>
              <a:pathLst>
                <a:path w="929" h="1695" extrusionOk="0">
                  <a:moveTo>
                    <a:pt x="1" y="0"/>
                  </a:moveTo>
                  <a:lnTo>
                    <a:pt x="1" y="1694"/>
                  </a:lnTo>
                  <a:lnTo>
                    <a:pt x="928" y="1694"/>
                  </a:lnTo>
                  <a:lnTo>
                    <a:pt x="928" y="1452"/>
                  </a:lnTo>
                  <a:lnTo>
                    <a:pt x="243" y="1452"/>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891;p17">
              <a:extLst>
                <a:ext uri="{FF2B5EF4-FFF2-40B4-BE49-F238E27FC236}">
                  <a16:creationId xmlns:a16="http://schemas.microsoft.com/office/drawing/2014/main" id="{3CBB944F-8F57-0B60-16CF-FA2BA46F3A28}"/>
                </a:ext>
              </a:extLst>
            </p:cNvPr>
            <p:cNvSpPr/>
            <p:nvPr/>
          </p:nvSpPr>
          <p:spPr>
            <a:xfrm>
              <a:off x="1798050" y="2403775"/>
              <a:ext cx="31300" cy="46425"/>
            </a:xfrm>
            <a:custGeom>
              <a:avLst/>
              <a:gdLst/>
              <a:ahLst/>
              <a:cxnLst/>
              <a:rect l="l" t="t" r="r" b="b"/>
              <a:pathLst>
                <a:path w="1252" h="1857" extrusionOk="0">
                  <a:moveTo>
                    <a:pt x="1090" y="1"/>
                  </a:moveTo>
                  <a:lnTo>
                    <a:pt x="1" y="1291"/>
                  </a:lnTo>
                  <a:lnTo>
                    <a:pt x="686" y="1856"/>
                  </a:lnTo>
                  <a:lnTo>
                    <a:pt x="848" y="1735"/>
                  </a:lnTo>
                  <a:lnTo>
                    <a:pt x="323" y="1291"/>
                  </a:lnTo>
                  <a:lnTo>
                    <a:pt x="1251" y="122"/>
                  </a:lnTo>
                  <a:lnTo>
                    <a:pt x="10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892;p17">
              <a:extLst>
                <a:ext uri="{FF2B5EF4-FFF2-40B4-BE49-F238E27FC236}">
                  <a16:creationId xmlns:a16="http://schemas.microsoft.com/office/drawing/2014/main" id="{214CB478-33DC-E5E5-7BF0-F7C2DAC1980C}"/>
                </a:ext>
              </a:extLst>
            </p:cNvPr>
            <p:cNvSpPr/>
            <p:nvPr/>
          </p:nvSpPr>
          <p:spPr>
            <a:xfrm>
              <a:off x="1821250" y="2422950"/>
              <a:ext cx="32275" cy="36325"/>
            </a:xfrm>
            <a:custGeom>
              <a:avLst/>
              <a:gdLst/>
              <a:ahLst/>
              <a:cxnLst/>
              <a:rect l="l" t="t" r="r" b="b"/>
              <a:pathLst>
                <a:path w="1291" h="1453" extrusionOk="0">
                  <a:moveTo>
                    <a:pt x="1089" y="0"/>
                  </a:moveTo>
                  <a:lnTo>
                    <a:pt x="0" y="1291"/>
                  </a:lnTo>
                  <a:lnTo>
                    <a:pt x="162" y="1452"/>
                  </a:lnTo>
                  <a:lnTo>
                    <a:pt x="1291" y="161"/>
                  </a:lnTo>
                  <a:lnTo>
                    <a:pt x="1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893;p17">
              <a:extLst>
                <a:ext uri="{FF2B5EF4-FFF2-40B4-BE49-F238E27FC236}">
                  <a16:creationId xmlns:a16="http://schemas.microsoft.com/office/drawing/2014/main" id="{8D18E0BE-1743-53BF-CFBE-D0AF1CF98CFC}"/>
                </a:ext>
              </a:extLst>
            </p:cNvPr>
            <p:cNvSpPr/>
            <p:nvPr/>
          </p:nvSpPr>
          <p:spPr>
            <a:xfrm>
              <a:off x="1835350" y="2435050"/>
              <a:ext cx="43400" cy="45325"/>
            </a:xfrm>
            <a:custGeom>
              <a:avLst/>
              <a:gdLst/>
              <a:ahLst/>
              <a:cxnLst/>
              <a:rect l="l" t="t" r="r" b="b"/>
              <a:pathLst>
                <a:path w="1736" h="1813" extrusionOk="0">
                  <a:moveTo>
                    <a:pt x="1130" y="282"/>
                  </a:moveTo>
                  <a:lnTo>
                    <a:pt x="1292" y="403"/>
                  </a:lnTo>
                  <a:cubicBezTo>
                    <a:pt x="1372" y="484"/>
                    <a:pt x="1453" y="565"/>
                    <a:pt x="1493" y="645"/>
                  </a:cubicBezTo>
                  <a:cubicBezTo>
                    <a:pt x="1493" y="726"/>
                    <a:pt x="1493" y="807"/>
                    <a:pt x="1413" y="887"/>
                  </a:cubicBezTo>
                  <a:cubicBezTo>
                    <a:pt x="1372" y="928"/>
                    <a:pt x="1292" y="968"/>
                    <a:pt x="1211" y="968"/>
                  </a:cubicBezTo>
                  <a:cubicBezTo>
                    <a:pt x="1130" y="968"/>
                    <a:pt x="1050" y="928"/>
                    <a:pt x="1009" y="847"/>
                  </a:cubicBezTo>
                  <a:lnTo>
                    <a:pt x="808" y="686"/>
                  </a:lnTo>
                  <a:lnTo>
                    <a:pt x="1130" y="282"/>
                  </a:lnTo>
                  <a:close/>
                  <a:moveTo>
                    <a:pt x="687" y="847"/>
                  </a:moveTo>
                  <a:lnTo>
                    <a:pt x="888" y="1008"/>
                  </a:lnTo>
                  <a:cubicBezTo>
                    <a:pt x="969" y="1089"/>
                    <a:pt x="1050" y="1170"/>
                    <a:pt x="1050" y="1250"/>
                  </a:cubicBezTo>
                  <a:cubicBezTo>
                    <a:pt x="1090" y="1331"/>
                    <a:pt x="1050" y="1412"/>
                    <a:pt x="969" y="1492"/>
                  </a:cubicBezTo>
                  <a:cubicBezTo>
                    <a:pt x="888" y="1573"/>
                    <a:pt x="808" y="1613"/>
                    <a:pt x="727" y="1613"/>
                  </a:cubicBezTo>
                  <a:cubicBezTo>
                    <a:pt x="646" y="1573"/>
                    <a:pt x="566" y="1533"/>
                    <a:pt x="485" y="1452"/>
                  </a:cubicBezTo>
                  <a:lnTo>
                    <a:pt x="283" y="1291"/>
                  </a:lnTo>
                  <a:lnTo>
                    <a:pt x="687" y="847"/>
                  </a:lnTo>
                  <a:close/>
                  <a:moveTo>
                    <a:pt x="1090" y="0"/>
                  </a:moveTo>
                  <a:lnTo>
                    <a:pt x="1" y="1291"/>
                  </a:lnTo>
                  <a:lnTo>
                    <a:pt x="364" y="1573"/>
                  </a:lnTo>
                  <a:cubicBezTo>
                    <a:pt x="544" y="1730"/>
                    <a:pt x="711" y="1812"/>
                    <a:pt x="859" y="1812"/>
                  </a:cubicBezTo>
                  <a:cubicBezTo>
                    <a:pt x="976" y="1812"/>
                    <a:pt x="1081" y="1761"/>
                    <a:pt x="1171" y="1654"/>
                  </a:cubicBezTo>
                  <a:cubicBezTo>
                    <a:pt x="1251" y="1533"/>
                    <a:pt x="1292" y="1452"/>
                    <a:pt x="1251" y="1371"/>
                  </a:cubicBezTo>
                  <a:cubicBezTo>
                    <a:pt x="1251" y="1250"/>
                    <a:pt x="1211" y="1170"/>
                    <a:pt x="1130" y="1089"/>
                  </a:cubicBezTo>
                  <a:lnTo>
                    <a:pt x="1130" y="1089"/>
                  </a:lnTo>
                  <a:cubicBezTo>
                    <a:pt x="1211" y="1129"/>
                    <a:pt x="1292" y="1129"/>
                    <a:pt x="1372" y="1129"/>
                  </a:cubicBezTo>
                  <a:cubicBezTo>
                    <a:pt x="1493" y="1129"/>
                    <a:pt x="1533" y="1089"/>
                    <a:pt x="1614" y="1008"/>
                  </a:cubicBezTo>
                  <a:cubicBezTo>
                    <a:pt x="1695" y="887"/>
                    <a:pt x="1735" y="766"/>
                    <a:pt x="1695" y="645"/>
                  </a:cubicBezTo>
                  <a:cubicBezTo>
                    <a:pt x="1654" y="524"/>
                    <a:pt x="1533" y="403"/>
                    <a:pt x="1372" y="242"/>
                  </a:cubicBezTo>
                  <a:lnTo>
                    <a:pt x="10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894;p17">
              <a:extLst>
                <a:ext uri="{FF2B5EF4-FFF2-40B4-BE49-F238E27FC236}">
                  <a16:creationId xmlns:a16="http://schemas.microsoft.com/office/drawing/2014/main" id="{158584DC-DF40-F50A-375B-5523094820EA}"/>
                </a:ext>
              </a:extLst>
            </p:cNvPr>
            <p:cNvSpPr/>
            <p:nvPr/>
          </p:nvSpPr>
          <p:spPr>
            <a:xfrm>
              <a:off x="1863600" y="2459250"/>
              <a:ext cx="44375" cy="47400"/>
            </a:xfrm>
            <a:custGeom>
              <a:avLst/>
              <a:gdLst/>
              <a:ahLst/>
              <a:cxnLst/>
              <a:rect l="l" t="t" r="r" b="b"/>
              <a:pathLst>
                <a:path w="1775" h="1896" extrusionOk="0">
                  <a:moveTo>
                    <a:pt x="1089" y="0"/>
                  </a:moveTo>
                  <a:lnTo>
                    <a:pt x="0" y="1291"/>
                  </a:lnTo>
                  <a:lnTo>
                    <a:pt x="726" y="1895"/>
                  </a:lnTo>
                  <a:lnTo>
                    <a:pt x="847" y="1734"/>
                  </a:lnTo>
                  <a:lnTo>
                    <a:pt x="283" y="1291"/>
                  </a:lnTo>
                  <a:lnTo>
                    <a:pt x="686" y="847"/>
                  </a:lnTo>
                  <a:lnTo>
                    <a:pt x="1089" y="1210"/>
                  </a:lnTo>
                  <a:lnTo>
                    <a:pt x="1210" y="1089"/>
                  </a:lnTo>
                  <a:lnTo>
                    <a:pt x="807" y="686"/>
                  </a:lnTo>
                  <a:lnTo>
                    <a:pt x="1129" y="282"/>
                  </a:lnTo>
                  <a:lnTo>
                    <a:pt x="1654" y="726"/>
                  </a:lnTo>
                  <a:lnTo>
                    <a:pt x="1775" y="565"/>
                  </a:lnTo>
                  <a:lnTo>
                    <a:pt x="10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895;p17">
              <a:extLst>
                <a:ext uri="{FF2B5EF4-FFF2-40B4-BE49-F238E27FC236}">
                  <a16:creationId xmlns:a16="http://schemas.microsoft.com/office/drawing/2014/main" id="{0AF6722B-567B-CF4A-F5E3-2CC3FBADC699}"/>
                </a:ext>
              </a:extLst>
            </p:cNvPr>
            <p:cNvSpPr/>
            <p:nvPr/>
          </p:nvSpPr>
          <p:spPr>
            <a:xfrm>
              <a:off x="1888800" y="2480400"/>
              <a:ext cx="43375" cy="51450"/>
            </a:xfrm>
            <a:custGeom>
              <a:avLst/>
              <a:gdLst/>
              <a:ahLst/>
              <a:cxnLst/>
              <a:rect l="l" t="t" r="r" b="b"/>
              <a:pathLst>
                <a:path w="1735" h="2058" extrusionOk="0">
                  <a:moveTo>
                    <a:pt x="1130" y="283"/>
                  </a:moveTo>
                  <a:lnTo>
                    <a:pt x="1291" y="404"/>
                  </a:lnTo>
                  <a:cubicBezTo>
                    <a:pt x="1412" y="525"/>
                    <a:pt x="1452" y="606"/>
                    <a:pt x="1493" y="687"/>
                  </a:cubicBezTo>
                  <a:cubicBezTo>
                    <a:pt x="1493" y="727"/>
                    <a:pt x="1493" y="808"/>
                    <a:pt x="1412" y="888"/>
                  </a:cubicBezTo>
                  <a:cubicBezTo>
                    <a:pt x="1331" y="969"/>
                    <a:pt x="1251" y="1009"/>
                    <a:pt x="1170" y="1009"/>
                  </a:cubicBezTo>
                  <a:cubicBezTo>
                    <a:pt x="1089" y="1009"/>
                    <a:pt x="1009" y="969"/>
                    <a:pt x="928" y="888"/>
                  </a:cubicBezTo>
                  <a:lnTo>
                    <a:pt x="726" y="767"/>
                  </a:lnTo>
                  <a:lnTo>
                    <a:pt x="1130" y="283"/>
                  </a:lnTo>
                  <a:close/>
                  <a:moveTo>
                    <a:pt x="1089" y="1"/>
                  </a:moveTo>
                  <a:lnTo>
                    <a:pt x="0" y="1291"/>
                  </a:lnTo>
                  <a:lnTo>
                    <a:pt x="162" y="1412"/>
                  </a:lnTo>
                  <a:lnTo>
                    <a:pt x="646" y="888"/>
                  </a:lnTo>
                  <a:lnTo>
                    <a:pt x="847" y="1049"/>
                  </a:lnTo>
                  <a:lnTo>
                    <a:pt x="686" y="1856"/>
                  </a:lnTo>
                  <a:lnTo>
                    <a:pt x="888" y="2058"/>
                  </a:lnTo>
                  <a:lnTo>
                    <a:pt x="1009" y="1170"/>
                  </a:lnTo>
                  <a:cubicBezTo>
                    <a:pt x="1094" y="1199"/>
                    <a:pt x="1180" y="1227"/>
                    <a:pt x="1251" y="1227"/>
                  </a:cubicBezTo>
                  <a:cubicBezTo>
                    <a:pt x="1281" y="1227"/>
                    <a:pt x="1308" y="1223"/>
                    <a:pt x="1331" y="1211"/>
                  </a:cubicBezTo>
                  <a:cubicBezTo>
                    <a:pt x="1452" y="1211"/>
                    <a:pt x="1533" y="1130"/>
                    <a:pt x="1614" y="1049"/>
                  </a:cubicBezTo>
                  <a:cubicBezTo>
                    <a:pt x="1694" y="928"/>
                    <a:pt x="1735" y="808"/>
                    <a:pt x="1694" y="687"/>
                  </a:cubicBezTo>
                  <a:cubicBezTo>
                    <a:pt x="1654" y="566"/>
                    <a:pt x="1573" y="404"/>
                    <a:pt x="1412" y="283"/>
                  </a:cubicBezTo>
                  <a:lnTo>
                    <a:pt x="1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896;p17">
              <a:extLst>
                <a:ext uri="{FF2B5EF4-FFF2-40B4-BE49-F238E27FC236}">
                  <a16:creationId xmlns:a16="http://schemas.microsoft.com/office/drawing/2014/main" id="{0DB6D4EC-F39D-A11F-7971-1D93B3315CF6}"/>
                </a:ext>
              </a:extLst>
            </p:cNvPr>
            <p:cNvSpPr/>
            <p:nvPr/>
          </p:nvSpPr>
          <p:spPr>
            <a:xfrm>
              <a:off x="1917025" y="2504600"/>
              <a:ext cx="31275" cy="35325"/>
            </a:xfrm>
            <a:custGeom>
              <a:avLst/>
              <a:gdLst/>
              <a:ahLst/>
              <a:cxnLst/>
              <a:rect l="l" t="t" r="r" b="b"/>
              <a:pathLst>
                <a:path w="1251" h="1413" extrusionOk="0">
                  <a:moveTo>
                    <a:pt x="1090" y="1"/>
                  </a:moveTo>
                  <a:lnTo>
                    <a:pt x="1" y="1291"/>
                  </a:lnTo>
                  <a:lnTo>
                    <a:pt x="162" y="1412"/>
                  </a:lnTo>
                  <a:lnTo>
                    <a:pt x="1251" y="122"/>
                  </a:lnTo>
                  <a:lnTo>
                    <a:pt x="10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897;p17">
              <a:extLst>
                <a:ext uri="{FF2B5EF4-FFF2-40B4-BE49-F238E27FC236}">
                  <a16:creationId xmlns:a16="http://schemas.microsoft.com/office/drawing/2014/main" id="{66184FD3-D6CD-FB92-7DD2-93C0CB47B30B}"/>
                </a:ext>
              </a:extLst>
            </p:cNvPr>
            <p:cNvSpPr/>
            <p:nvPr/>
          </p:nvSpPr>
          <p:spPr>
            <a:xfrm>
              <a:off x="1926100" y="2520750"/>
              <a:ext cx="43375" cy="45375"/>
            </a:xfrm>
            <a:custGeom>
              <a:avLst/>
              <a:gdLst/>
              <a:ahLst/>
              <a:cxnLst/>
              <a:rect l="l" t="t" r="r" b="b"/>
              <a:pathLst>
                <a:path w="1735" h="1815" extrusionOk="0">
                  <a:moveTo>
                    <a:pt x="1493" y="242"/>
                  </a:moveTo>
                  <a:lnTo>
                    <a:pt x="1130" y="1089"/>
                  </a:lnTo>
                  <a:lnTo>
                    <a:pt x="727" y="766"/>
                  </a:lnTo>
                  <a:lnTo>
                    <a:pt x="1493" y="242"/>
                  </a:lnTo>
                  <a:close/>
                  <a:moveTo>
                    <a:pt x="1493" y="0"/>
                  </a:moveTo>
                  <a:lnTo>
                    <a:pt x="1" y="928"/>
                  </a:lnTo>
                  <a:lnTo>
                    <a:pt x="162" y="1089"/>
                  </a:lnTo>
                  <a:lnTo>
                    <a:pt x="565" y="847"/>
                  </a:lnTo>
                  <a:lnTo>
                    <a:pt x="1049" y="1250"/>
                  </a:lnTo>
                  <a:lnTo>
                    <a:pt x="848" y="1694"/>
                  </a:lnTo>
                  <a:lnTo>
                    <a:pt x="1049" y="1815"/>
                  </a:lnTo>
                  <a:lnTo>
                    <a:pt x="1735" y="202"/>
                  </a:lnTo>
                  <a:lnTo>
                    <a:pt x="14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898;p17">
              <a:extLst>
                <a:ext uri="{FF2B5EF4-FFF2-40B4-BE49-F238E27FC236}">
                  <a16:creationId xmlns:a16="http://schemas.microsoft.com/office/drawing/2014/main" id="{4CDAF1C0-DC7E-E855-095A-8D7F1D7F6C3A}"/>
                </a:ext>
              </a:extLst>
            </p:cNvPr>
            <p:cNvSpPr/>
            <p:nvPr/>
          </p:nvSpPr>
          <p:spPr>
            <a:xfrm>
              <a:off x="2627825" y="2223325"/>
              <a:ext cx="42375" cy="30250"/>
            </a:xfrm>
            <a:custGeom>
              <a:avLst/>
              <a:gdLst/>
              <a:ahLst/>
              <a:cxnLst/>
              <a:rect l="l" t="t" r="r" b="b"/>
              <a:pathLst>
                <a:path w="1695" h="1210" extrusionOk="0">
                  <a:moveTo>
                    <a:pt x="1493" y="0"/>
                  </a:moveTo>
                  <a:lnTo>
                    <a:pt x="1493" y="484"/>
                  </a:lnTo>
                  <a:lnTo>
                    <a:pt x="1" y="484"/>
                  </a:lnTo>
                  <a:lnTo>
                    <a:pt x="1" y="686"/>
                  </a:lnTo>
                  <a:lnTo>
                    <a:pt x="1493" y="686"/>
                  </a:lnTo>
                  <a:lnTo>
                    <a:pt x="1493" y="1170"/>
                  </a:lnTo>
                  <a:lnTo>
                    <a:pt x="1694" y="1210"/>
                  </a:lnTo>
                  <a:lnTo>
                    <a:pt x="1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899;p17">
              <a:extLst>
                <a:ext uri="{FF2B5EF4-FFF2-40B4-BE49-F238E27FC236}">
                  <a16:creationId xmlns:a16="http://schemas.microsoft.com/office/drawing/2014/main" id="{EE6D9326-48DA-949D-8B28-A040D8AC247F}"/>
                </a:ext>
              </a:extLst>
            </p:cNvPr>
            <p:cNvSpPr/>
            <p:nvPr/>
          </p:nvSpPr>
          <p:spPr>
            <a:xfrm>
              <a:off x="2627825" y="2254575"/>
              <a:ext cx="43375" cy="36325"/>
            </a:xfrm>
            <a:custGeom>
              <a:avLst/>
              <a:gdLst/>
              <a:ahLst/>
              <a:cxnLst/>
              <a:rect l="l" t="t" r="r" b="b"/>
              <a:pathLst>
                <a:path w="1735" h="1453" extrusionOk="0">
                  <a:moveTo>
                    <a:pt x="848" y="283"/>
                  </a:moveTo>
                  <a:cubicBezTo>
                    <a:pt x="1090" y="283"/>
                    <a:pt x="1251" y="323"/>
                    <a:pt x="1372" y="403"/>
                  </a:cubicBezTo>
                  <a:cubicBezTo>
                    <a:pt x="1493" y="484"/>
                    <a:pt x="1533" y="565"/>
                    <a:pt x="1533" y="726"/>
                  </a:cubicBezTo>
                  <a:cubicBezTo>
                    <a:pt x="1533" y="1049"/>
                    <a:pt x="1291" y="1210"/>
                    <a:pt x="848" y="1210"/>
                  </a:cubicBezTo>
                  <a:cubicBezTo>
                    <a:pt x="404" y="1210"/>
                    <a:pt x="162" y="1049"/>
                    <a:pt x="162" y="726"/>
                  </a:cubicBezTo>
                  <a:cubicBezTo>
                    <a:pt x="162" y="605"/>
                    <a:pt x="243" y="484"/>
                    <a:pt x="323" y="403"/>
                  </a:cubicBezTo>
                  <a:cubicBezTo>
                    <a:pt x="444" y="323"/>
                    <a:pt x="606" y="283"/>
                    <a:pt x="848" y="283"/>
                  </a:cubicBezTo>
                  <a:close/>
                  <a:moveTo>
                    <a:pt x="848" y="0"/>
                  </a:moveTo>
                  <a:cubicBezTo>
                    <a:pt x="686" y="0"/>
                    <a:pt x="525" y="41"/>
                    <a:pt x="364" y="121"/>
                  </a:cubicBezTo>
                  <a:cubicBezTo>
                    <a:pt x="243" y="162"/>
                    <a:pt x="162" y="242"/>
                    <a:pt x="81" y="363"/>
                  </a:cubicBezTo>
                  <a:cubicBezTo>
                    <a:pt x="1" y="484"/>
                    <a:pt x="1" y="605"/>
                    <a:pt x="1" y="726"/>
                  </a:cubicBezTo>
                  <a:cubicBezTo>
                    <a:pt x="1" y="887"/>
                    <a:pt x="1" y="1008"/>
                    <a:pt x="81" y="1089"/>
                  </a:cubicBezTo>
                  <a:cubicBezTo>
                    <a:pt x="162" y="1210"/>
                    <a:pt x="243" y="1291"/>
                    <a:pt x="364" y="1371"/>
                  </a:cubicBezTo>
                  <a:cubicBezTo>
                    <a:pt x="525" y="1412"/>
                    <a:pt x="686" y="1452"/>
                    <a:pt x="848" y="1452"/>
                  </a:cubicBezTo>
                  <a:cubicBezTo>
                    <a:pt x="1049" y="1452"/>
                    <a:pt x="1211" y="1412"/>
                    <a:pt x="1332" y="1371"/>
                  </a:cubicBezTo>
                  <a:cubicBezTo>
                    <a:pt x="1452" y="1291"/>
                    <a:pt x="1573" y="1210"/>
                    <a:pt x="1614" y="1089"/>
                  </a:cubicBezTo>
                  <a:cubicBezTo>
                    <a:pt x="1694" y="1008"/>
                    <a:pt x="1735" y="887"/>
                    <a:pt x="1735" y="726"/>
                  </a:cubicBezTo>
                  <a:cubicBezTo>
                    <a:pt x="1735" y="605"/>
                    <a:pt x="1694" y="484"/>
                    <a:pt x="1614" y="363"/>
                  </a:cubicBezTo>
                  <a:cubicBezTo>
                    <a:pt x="1573" y="242"/>
                    <a:pt x="1452" y="162"/>
                    <a:pt x="1332" y="121"/>
                  </a:cubicBezTo>
                  <a:cubicBezTo>
                    <a:pt x="1170" y="41"/>
                    <a:pt x="1049"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900;p17">
              <a:extLst>
                <a:ext uri="{FF2B5EF4-FFF2-40B4-BE49-F238E27FC236}">
                  <a16:creationId xmlns:a16="http://schemas.microsoft.com/office/drawing/2014/main" id="{1DF46133-821F-BB20-BC36-221325C9262F}"/>
                </a:ext>
              </a:extLst>
            </p:cNvPr>
            <p:cNvSpPr/>
            <p:nvPr/>
          </p:nvSpPr>
          <p:spPr>
            <a:xfrm>
              <a:off x="2627825" y="2296925"/>
              <a:ext cx="43375" cy="32275"/>
            </a:xfrm>
            <a:custGeom>
              <a:avLst/>
              <a:gdLst/>
              <a:ahLst/>
              <a:cxnLst/>
              <a:rect l="l" t="t" r="r" b="b"/>
              <a:pathLst>
                <a:path w="1735" h="1291" extrusionOk="0">
                  <a:moveTo>
                    <a:pt x="848" y="0"/>
                  </a:moveTo>
                  <a:cubicBezTo>
                    <a:pt x="565" y="0"/>
                    <a:pt x="364" y="81"/>
                    <a:pt x="202" y="202"/>
                  </a:cubicBezTo>
                  <a:cubicBezTo>
                    <a:pt x="41" y="323"/>
                    <a:pt x="1" y="524"/>
                    <a:pt x="1" y="726"/>
                  </a:cubicBezTo>
                  <a:cubicBezTo>
                    <a:pt x="1" y="928"/>
                    <a:pt x="41" y="1089"/>
                    <a:pt x="122" y="1291"/>
                  </a:cubicBezTo>
                  <a:lnTo>
                    <a:pt x="928" y="1291"/>
                  </a:lnTo>
                  <a:lnTo>
                    <a:pt x="928" y="726"/>
                  </a:lnTo>
                  <a:lnTo>
                    <a:pt x="767" y="766"/>
                  </a:lnTo>
                  <a:lnTo>
                    <a:pt x="767" y="1049"/>
                  </a:lnTo>
                  <a:lnTo>
                    <a:pt x="243" y="1049"/>
                  </a:lnTo>
                  <a:cubicBezTo>
                    <a:pt x="202" y="968"/>
                    <a:pt x="162" y="847"/>
                    <a:pt x="162" y="726"/>
                  </a:cubicBezTo>
                  <a:cubicBezTo>
                    <a:pt x="162" y="565"/>
                    <a:pt x="243" y="444"/>
                    <a:pt x="323" y="363"/>
                  </a:cubicBezTo>
                  <a:cubicBezTo>
                    <a:pt x="444" y="323"/>
                    <a:pt x="606" y="282"/>
                    <a:pt x="848" y="282"/>
                  </a:cubicBezTo>
                  <a:cubicBezTo>
                    <a:pt x="1009" y="282"/>
                    <a:pt x="1130" y="282"/>
                    <a:pt x="1251" y="323"/>
                  </a:cubicBezTo>
                  <a:cubicBezTo>
                    <a:pt x="1332" y="363"/>
                    <a:pt x="1412" y="444"/>
                    <a:pt x="1452" y="524"/>
                  </a:cubicBezTo>
                  <a:cubicBezTo>
                    <a:pt x="1533" y="605"/>
                    <a:pt x="1533" y="645"/>
                    <a:pt x="1533" y="766"/>
                  </a:cubicBezTo>
                  <a:cubicBezTo>
                    <a:pt x="1533" y="807"/>
                    <a:pt x="1533" y="887"/>
                    <a:pt x="1493" y="928"/>
                  </a:cubicBezTo>
                  <a:cubicBezTo>
                    <a:pt x="1493" y="1008"/>
                    <a:pt x="1452" y="1049"/>
                    <a:pt x="1412" y="1129"/>
                  </a:cubicBezTo>
                  <a:lnTo>
                    <a:pt x="1533" y="1250"/>
                  </a:lnTo>
                  <a:cubicBezTo>
                    <a:pt x="1614" y="1170"/>
                    <a:pt x="1654" y="1089"/>
                    <a:pt x="1694" y="1008"/>
                  </a:cubicBezTo>
                  <a:cubicBezTo>
                    <a:pt x="1694" y="968"/>
                    <a:pt x="1735" y="847"/>
                    <a:pt x="1735" y="766"/>
                  </a:cubicBezTo>
                  <a:cubicBezTo>
                    <a:pt x="1735" y="605"/>
                    <a:pt x="1694" y="484"/>
                    <a:pt x="1614" y="403"/>
                  </a:cubicBezTo>
                  <a:cubicBezTo>
                    <a:pt x="1573" y="282"/>
                    <a:pt x="1452" y="202"/>
                    <a:pt x="1332" y="121"/>
                  </a:cubicBezTo>
                  <a:cubicBezTo>
                    <a:pt x="1211" y="40"/>
                    <a:pt x="1049"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901;p17">
              <a:extLst>
                <a:ext uri="{FF2B5EF4-FFF2-40B4-BE49-F238E27FC236}">
                  <a16:creationId xmlns:a16="http://schemas.microsoft.com/office/drawing/2014/main" id="{DD446E17-7B56-1AE7-1E2D-65C628A92C14}"/>
                </a:ext>
              </a:extLst>
            </p:cNvPr>
            <p:cNvSpPr/>
            <p:nvPr/>
          </p:nvSpPr>
          <p:spPr>
            <a:xfrm>
              <a:off x="2627825" y="2336225"/>
              <a:ext cx="43375" cy="35325"/>
            </a:xfrm>
            <a:custGeom>
              <a:avLst/>
              <a:gdLst/>
              <a:ahLst/>
              <a:cxnLst/>
              <a:rect l="l" t="t" r="r" b="b"/>
              <a:pathLst>
                <a:path w="1735" h="1413" extrusionOk="0">
                  <a:moveTo>
                    <a:pt x="848" y="243"/>
                  </a:moveTo>
                  <a:cubicBezTo>
                    <a:pt x="1090" y="243"/>
                    <a:pt x="1251" y="283"/>
                    <a:pt x="1372" y="364"/>
                  </a:cubicBezTo>
                  <a:cubicBezTo>
                    <a:pt x="1493" y="444"/>
                    <a:pt x="1533" y="565"/>
                    <a:pt x="1533" y="686"/>
                  </a:cubicBezTo>
                  <a:cubicBezTo>
                    <a:pt x="1533" y="1009"/>
                    <a:pt x="1291" y="1170"/>
                    <a:pt x="848" y="1170"/>
                  </a:cubicBezTo>
                  <a:cubicBezTo>
                    <a:pt x="404" y="1170"/>
                    <a:pt x="162" y="1009"/>
                    <a:pt x="162" y="686"/>
                  </a:cubicBezTo>
                  <a:cubicBezTo>
                    <a:pt x="162" y="565"/>
                    <a:pt x="243" y="444"/>
                    <a:pt x="323" y="364"/>
                  </a:cubicBezTo>
                  <a:cubicBezTo>
                    <a:pt x="444" y="283"/>
                    <a:pt x="606" y="243"/>
                    <a:pt x="848" y="243"/>
                  </a:cubicBezTo>
                  <a:close/>
                  <a:moveTo>
                    <a:pt x="848" y="1"/>
                  </a:moveTo>
                  <a:cubicBezTo>
                    <a:pt x="686" y="1"/>
                    <a:pt x="525" y="41"/>
                    <a:pt x="364" y="82"/>
                  </a:cubicBezTo>
                  <a:cubicBezTo>
                    <a:pt x="243" y="122"/>
                    <a:pt x="162" y="243"/>
                    <a:pt x="81" y="323"/>
                  </a:cubicBezTo>
                  <a:cubicBezTo>
                    <a:pt x="1" y="444"/>
                    <a:pt x="1" y="565"/>
                    <a:pt x="1" y="686"/>
                  </a:cubicBezTo>
                  <a:cubicBezTo>
                    <a:pt x="1" y="848"/>
                    <a:pt x="1" y="969"/>
                    <a:pt x="81" y="1090"/>
                  </a:cubicBezTo>
                  <a:cubicBezTo>
                    <a:pt x="162" y="1170"/>
                    <a:pt x="243" y="1251"/>
                    <a:pt x="364" y="1332"/>
                  </a:cubicBezTo>
                  <a:cubicBezTo>
                    <a:pt x="525" y="1372"/>
                    <a:pt x="686" y="1412"/>
                    <a:pt x="848" y="1412"/>
                  </a:cubicBezTo>
                  <a:cubicBezTo>
                    <a:pt x="1049" y="1412"/>
                    <a:pt x="1211" y="1372"/>
                    <a:pt x="1332" y="1332"/>
                  </a:cubicBezTo>
                  <a:cubicBezTo>
                    <a:pt x="1452" y="1251"/>
                    <a:pt x="1573" y="1170"/>
                    <a:pt x="1614" y="1090"/>
                  </a:cubicBezTo>
                  <a:cubicBezTo>
                    <a:pt x="1694" y="969"/>
                    <a:pt x="1735" y="848"/>
                    <a:pt x="1735" y="686"/>
                  </a:cubicBezTo>
                  <a:cubicBezTo>
                    <a:pt x="1735" y="565"/>
                    <a:pt x="1694" y="444"/>
                    <a:pt x="1614" y="323"/>
                  </a:cubicBezTo>
                  <a:cubicBezTo>
                    <a:pt x="1573" y="243"/>
                    <a:pt x="1452" y="122"/>
                    <a:pt x="1332" y="82"/>
                  </a:cubicBezTo>
                  <a:cubicBezTo>
                    <a:pt x="1170" y="41"/>
                    <a:pt x="1049" y="1"/>
                    <a:pt x="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902;p17">
              <a:extLst>
                <a:ext uri="{FF2B5EF4-FFF2-40B4-BE49-F238E27FC236}">
                  <a16:creationId xmlns:a16="http://schemas.microsoft.com/office/drawing/2014/main" id="{FE09F465-FDE6-76B1-16B0-5A5D892542B8}"/>
                </a:ext>
              </a:extLst>
            </p:cNvPr>
            <p:cNvSpPr/>
            <p:nvPr/>
          </p:nvSpPr>
          <p:spPr>
            <a:xfrm>
              <a:off x="2711500" y="2122500"/>
              <a:ext cx="41375" cy="28250"/>
            </a:xfrm>
            <a:custGeom>
              <a:avLst/>
              <a:gdLst/>
              <a:ahLst/>
              <a:cxnLst/>
              <a:rect l="l" t="t" r="r" b="b"/>
              <a:pathLst>
                <a:path w="1655" h="1130" extrusionOk="0">
                  <a:moveTo>
                    <a:pt x="1493" y="242"/>
                  </a:moveTo>
                  <a:lnTo>
                    <a:pt x="1493" y="444"/>
                  </a:lnTo>
                  <a:cubicBezTo>
                    <a:pt x="1493" y="565"/>
                    <a:pt x="1453" y="686"/>
                    <a:pt x="1453" y="726"/>
                  </a:cubicBezTo>
                  <a:cubicBezTo>
                    <a:pt x="1412" y="807"/>
                    <a:pt x="1332" y="847"/>
                    <a:pt x="1211" y="847"/>
                  </a:cubicBezTo>
                  <a:cubicBezTo>
                    <a:pt x="1130" y="847"/>
                    <a:pt x="1090" y="807"/>
                    <a:pt x="1050" y="726"/>
                  </a:cubicBezTo>
                  <a:cubicBezTo>
                    <a:pt x="969" y="686"/>
                    <a:pt x="969" y="605"/>
                    <a:pt x="969" y="484"/>
                  </a:cubicBezTo>
                  <a:lnTo>
                    <a:pt x="969" y="242"/>
                  </a:lnTo>
                  <a:close/>
                  <a:moveTo>
                    <a:pt x="767" y="242"/>
                  </a:moveTo>
                  <a:lnTo>
                    <a:pt x="767" y="524"/>
                  </a:lnTo>
                  <a:cubicBezTo>
                    <a:pt x="767" y="645"/>
                    <a:pt x="767" y="726"/>
                    <a:pt x="687" y="807"/>
                  </a:cubicBezTo>
                  <a:cubicBezTo>
                    <a:pt x="646" y="847"/>
                    <a:pt x="566" y="887"/>
                    <a:pt x="485" y="887"/>
                  </a:cubicBezTo>
                  <a:cubicBezTo>
                    <a:pt x="364" y="887"/>
                    <a:pt x="283" y="847"/>
                    <a:pt x="243" y="807"/>
                  </a:cubicBezTo>
                  <a:cubicBezTo>
                    <a:pt x="203" y="726"/>
                    <a:pt x="162" y="605"/>
                    <a:pt x="162" y="484"/>
                  </a:cubicBezTo>
                  <a:lnTo>
                    <a:pt x="162" y="242"/>
                  </a:lnTo>
                  <a:close/>
                  <a:moveTo>
                    <a:pt x="1" y="0"/>
                  </a:moveTo>
                  <a:lnTo>
                    <a:pt x="1" y="484"/>
                  </a:lnTo>
                  <a:cubicBezTo>
                    <a:pt x="1" y="928"/>
                    <a:pt x="162" y="1129"/>
                    <a:pt x="485" y="1129"/>
                  </a:cubicBezTo>
                  <a:cubicBezTo>
                    <a:pt x="606" y="1129"/>
                    <a:pt x="687" y="1089"/>
                    <a:pt x="767" y="1049"/>
                  </a:cubicBezTo>
                  <a:cubicBezTo>
                    <a:pt x="808" y="968"/>
                    <a:pt x="848" y="887"/>
                    <a:pt x="888" y="766"/>
                  </a:cubicBezTo>
                  <a:cubicBezTo>
                    <a:pt x="888" y="847"/>
                    <a:pt x="929" y="928"/>
                    <a:pt x="1009" y="968"/>
                  </a:cubicBezTo>
                  <a:cubicBezTo>
                    <a:pt x="1050" y="1049"/>
                    <a:pt x="1130" y="1089"/>
                    <a:pt x="1251" y="1089"/>
                  </a:cubicBezTo>
                  <a:cubicBezTo>
                    <a:pt x="1372" y="1089"/>
                    <a:pt x="1493" y="1008"/>
                    <a:pt x="1574" y="887"/>
                  </a:cubicBezTo>
                  <a:cubicBezTo>
                    <a:pt x="1654" y="766"/>
                    <a:pt x="1654" y="605"/>
                    <a:pt x="1654" y="403"/>
                  </a:cubicBez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903;p17">
              <a:extLst>
                <a:ext uri="{FF2B5EF4-FFF2-40B4-BE49-F238E27FC236}">
                  <a16:creationId xmlns:a16="http://schemas.microsoft.com/office/drawing/2014/main" id="{87CA94F0-7E18-4361-6388-B4DAA68F4D6B}"/>
                </a:ext>
              </a:extLst>
            </p:cNvPr>
            <p:cNvSpPr/>
            <p:nvPr/>
          </p:nvSpPr>
          <p:spPr>
            <a:xfrm>
              <a:off x="2711500" y="2159800"/>
              <a:ext cx="41375" cy="23200"/>
            </a:xfrm>
            <a:custGeom>
              <a:avLst/>
              <a:gdLst/>
              <a:ahLst/>
              <a:cxnLst/>
              <a:rect l="l" t="t" r="r" b="b"/>
              <a:pathLst>
                <a:path w="1655" h="928" extrusionOk="0">
                  <a:moveTo>
                    <a:pt x="1" y="0"/>
                  </a:moveTo>
                  <a:lnTo>
                    <a:pt x="1" y="928"/>
                  </a:lnTo>
                  <a:lnTo>
                    <a:pt x="162" y="928"/>
                  </a:lnTo>
                  <a:lnTo>
                    <a:pt x="162" y="242"/>
                  </a:lnTo>
                  <a:lnTo>
                    <a:pt x="767" y="242"/>
                  </a:lnTo>
                  <a:lnTo>
                    <a:pt x="767" y="807"/>
                  </a:lnTo>
                  <a:lnTo>
                    <a:pt x="929" y="807"/>
                  </a:lnTo>
                  <a:lnTo>
                    <a:pt x="929" y="242"/>
                  </a:lnTo>
                  <a:lnTo>
                    <a:pt x="1493" y="242"/>
                  </a:lnTo>
                  <a:lnTo>
                    <a:pt x="1493" y="888"/>
                  </a:lnTo>
                  <a:lnTo>
                    <a:pt x="1654" y="928"/>
                  </a:ln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904;p17">
              <a:extLst>
                <a:ext uri="{FF2B5EF4-FFF2-40B4-BE49-F238E27FC236}">
                  <a16:creationId xmlns:a16="http://schemas.microsoft.com/office/drawing/2014/main" id="{46333FFA-059B-4804-BE98-F6F206117FD4}"/>
                </a:ext>
              </a:extLst>
            </p:cNvPr>
            <p:cNvSpPr/>
            <p:nvPr/>
          </p:nvSpPr>
          <p:spPr>
            <a:xfrm>
              <a:off x="2711500" y="2193075"/>
              <a:ext cx="41375" cy="29250"/>
            </a:xfrm>
            <a:custGeom>
              <a:avLst/>
              <a:gdLst/>
              <a:ahLst/>
              <a:cxnLst/>
              <a:rect l="l" t="t" r="r" b="b"/>
              <a:pathLst>
                <a:path w="1655" h="1170" extrusionOk="0">
                  <a:moveTo>
                    <a:pt x="1" y="0"/>
                  </a:moveTo>
                  <a:lnTo>
                    <a:pt x="1" y="202"/>
                  </a:lnTo>
                  <a:lnTo>
                    <a:pt x="1090" y="202"/>
                  </a:lnTo>
                  <a:cubicBezTo>
                    <a:pt x="1211" y="202"/>
                    <a:pt x="1291" y="161"/>
                    <a:pt x="1412" y="161"/>
                  </a:cubicBezTo>
                  <a:lnTo>
                    <a:pt x="1" y="847"/>
                  </a:lnTo>
                  <a:lnTo>
                    <a:pt x="1" y="1170"/>
                  </a:lnTo>
                  <a:lnTo>
                    <a:pt x="1654" y="1170"/>
                  </a:lnTo>
                  <a:lnTo>
                    <a:pt x="1654" y="968"/>
                  </a:lnTo>
                  <a:lnTo>
                    <a:pt x="243" y="968"/>
                  </a:lnTo>
                  <a:lnTo>
                    <a:pt x="1654" y="282"/>
                  </a:lnTo>
                  <a:lnTo>
                    <a:pt x="16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905;p17">
              <a:extLst>
                <a:ext uri="{FF2B5EF4-FFF2-40B4-BE49-F238E27FC236}">
                  <a16:creationId xmlns:a16="http://schemas.microsoft.com/office/drawing/2014/main" id="{3596FB6A-D370-D5AD-B1AE-78036B3F9881}"/>
                </a:ext>
              </a:extLst>
            </p:cNvPr>
            <p:cNvSpPr/>
            <p:nvPr/>
          </p:nvSpPr>
          <p:spPr>
            <a:xfrm>
              <a:off x="2711500" y="2234400"/>
              <a:ext cx="41375" cy="6075"/>
            </a:xfrm>
            <a:custGeom>
              <a:avLst/>
              <a:gdLst/>
              <a:ahLst/>
              <a:cxnLst/>
              <a:rect l="l" t="t" r="r" b="b"/>
              <a:pathLst>
                <a:path w="1655" h="243" extrusionOk="0">
                  <a:moveTo>
                    <a:pt x="1" y="1"/>
                  </a:moveTo>
                  <a:lnTo>
                    <a:pt x="1" y="243"/>
                  </a:lnTo>
                  <a:lnTo>
                    <a:pt x="1654" y="243"/>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906;p17">
              <a:extLst>
                <a:ext uri="{FF2B5EF4-FFF2-40B4-BE49-F238E27FC236}">
                  <a16:creationId xmlns:a16="http://schemas.microsoft.com/office/drawing/2014/main" id="{BAE52CF0-FC17-9BD1-EE02-DD06EAF01488}"/>
                </a:ext>
              </a:extLst>
            </p:cNvPr>
            <p:cNvSpPr/>
            <p:nvPr/>
          </p:nvSpPr>
          <p:spPr>
            <a:xfrm>
              <a:off x="2711500" y="2252550"/>
              <a:ext cx="41375" cy="29275"/>
            </a:xfrm>
            <a:custGeom>
              <a:avLst/>
              <a:gdLst/>
              <a:ahLst/>
              <a:cxnLst/>
              <a:rect l="l" t="t" r="r" b="b"/>
              <a:pathLst>
                <a:path w="1655" h="1171" extrusionOk="0">
                  <a:moveTo>
                    <a:pt x="1" y="1"/>
                  </a:moveTo>
                  <a:lnTo>
                    <a:pt x="1" y="202"/>
                  </a:lnTo>
                  <a:lnTo>
                    <a:pt x="1412" y="202"/>
                  </a:lnTo>
                  <a:lnTo>
                    <a:pt x="1" y="888"/>
                  </a:lnTo>
                  <a:lnTo>
                    <a:pt x="1" y="1170"/>
                  </a:lnTo>
                  <a:lnTo>
                    <a:pt x="1654" y="1170"/>
                  </a:lnTo>
                  <a:lnTo>
                    <a:pt x="1654" y="968"/>
                  </a:lnTo>
                  <a:lnTo>
                    <a:pt x="445" y="968"/>
                  </a:lnTo>
                  <a:cubicBezTo>
                    <a:pt x="364" y="968"/>
                    <a:pt x="283" y="1009"/>
                    <a:pt x="243" y="1009"/>
                  </a:cubicBezTo>
                  <a:lnTo>
                    <a:pt x="1654" y="323"/>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907;p17">
              <a:extLst>
                <a:ext uri="{FF2B5EF4-FFF2-40B4-BE49-F238E27FC236}">
                  <a16:creationId xmlns:a16="http://schemas.microsoft.com/office/drawing/2014/main" id="{F91ADA7C-CEC3-218F-A68C-12B04CE986DD}"/>
                </a:ext>
              </a:extLst>
            </p:cNvPr>
            <p:cNvSpPr/>
            <p:nvPr/>
          </p:nvSpPr>
          <p:spPr>
            <a:xfrm>
              <a:off x="3172275" y="1628450"/>
              <a:ext cx="43375" cy="62550"/>
            </a:xfrm>
            <a:custGeom>
              <a:avLst/>
              <a:gdLst/>
              <a:ahLst/>
              <a:cxnLst/>
              <a:rect l="l" t="t" r="r" b="b"/>
              <a:pathLst>
                <a:path w="1735" h="2502" extrusionOk="0">
                  <a:moveTo>
                    <a:pt x="0" y="1"/>
                  </a:moveTo>
                  <a:lnTo>
                    <a:pt x="0" y="2501"/>
                  </a:lnTo>
                  <a:lnTo>
                    <a:pt x="323" y="2501"/>
                  </a:lnTo>
                  <a:lnTo>
                    <a:pt x="323" y="1372"/>
                  </a:lnTo>
                  <a:cubicBezTo>
                    <a:pt x="323" y="1170"/>
                    <a:pt x="323" y="969"/>
                    <a:pt x="283" y="848"/>
                  </a:cubicBezTo>
                  <a:cubicBezTo>
                    <a:pt x="283" y="686"/>
                    <a:pt x="283" y="525"/>
                    <a:pt x="283" y="364"/>
                  </a:cubicBezTo>
                  <a:lnTo>
                    <a:pt x="1291" y="2501"/>
                  </a:lnTo>
                  <a:lnTo>
                    <a:pt x="1735" y="2501"/>
                  </a:lnTo>
                  <a:lnTo>
                    <a:pt x="1735" y="1"/>
                  </a:lnTo>
                  <a:lnTo>
                    <a:pt x="1412" y="1"/>
                  </a:lnTo>
                  <a:lnTo>
                    <a:pt x="1412" y="1372"/>
                  </a:lnTo>
                  <a:cubicBezTo>
                    <a:pt x="1412" y="1493"/>
                    <a:pt x="1412" y="1654"/>
                    <a:pt x="1452" y="1775"/>
                  </a:cubicBezTo>
                  <a:cubicBezTo>
                    <a:pt x="1452" y="1937"/>
                    <a:pt x="1452" y="2058"/>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908;p17">
              <a:extLst>
                <a:ext uri="{FF2B5EF4-FFF2-40B4-BE49-F238E27FC236}">
                  <a16:creationId xmlns:a16="http://schemas.microsoft.com/office/drawing/2014/main" id="{F476F960-83C2-800B-3FC1-AF1397638742}"/>
                </a:ext>
              </a:extLst>
            </p:cNvPr>
            <p:cNvSpPr/>
            <p:nvPr/>
          </p:nvSpPr>
          <p:spPr>
            <a:xfrm>
              <a:off x="3233775" y="1628450"/>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909;p17">
              <a:extLst>
                <a:ext uri="{FF2B5EF4-FFF2-40B4-BE49-F238E27FC236}">
                  <a16:creationId xmlns:a16="http://schemas.microsoft.com/office/drawing/2014/main" id="{052B13F0-ECA3-74B1-61C2-ADAB4802E8AE}"/>
                </a:ext>
              </a:extLst>
            </p:cNvPr>
            <p:cNvSpPr/>
            <p:nvPr/>
          </p:nvSpPr>
          <p:spPr>
            <a:xfrm>
              <a:off x="3256975" y="1627450"/>
              <a:ext cx="46400" cy="64550"/>
            </a:xfrm>
            <a:custGeom>
              <a:avLst/>
              <a:gdLst/>
              <a:ahLst/>
              <a:cxnLst/>
              <a:rect l="l" t="t" r="r" b="b"/>
              <a:pathLst>
                <a:path w="1856" h="2582" extrusionOk="0">
                  <a:moveTo>
                    <a:pt x="1049" y="1"/>
                  </a:moveTo>
                  <a:cubicBezTo>
                    <a:pt x="847" y="1"/>
                    <a:pt x="686" y="41"/>
                    <a:pt x="524" y="162"/>
                  </a:cubicBezTo>
                  <a:cubicBezTo>
                    <a:pt x="363" y="242"/>
                    <a:pt x="242" y="404"/>
                    <a:pt x="121" y="605"/>
                  </a:cubicBezTo>
                  <a:cubicBezTo>
                    <a:pt x="40" y="767"/>
                    <a:pt x="0" y="1009"/>
                    <a:pt x="0" y="1291"/>
                  </a:cubicBezTo>
                  <a:cubicBezTo>
                    <a:pt x="0" y="1694"/>
                    <a:pt x="81" y="2017"/>
                    <a:pt x="242" y="2259"/>
                  </a:cubicBezTo>
                  <a:cubicBezTo>
                    <a:pt x="444" y="2461"/>
                    <a:pt x="686" y="2582"/>
                    <a:pt x="1008" y="2582"/>
                  </a:cubicBezTo>
                  <a:cubicBezTo>
                    <a:pt x="1331" y="2582"/>
                    <a:pt x="1573" y="2501"/>
                    <a:pt x="1855" y="2340"/>
                  </a:cubicBezTo>
                  <a:lnTo>
                    <a:pt x="1855" y="1170"/>
                  </a:lnTo>
                  <a:lnTo>
                    <a:pt x="1008" y="1170"/>
                  </a:lnTo>
                  <a:lnTo>
                    <a:pt x="1049" y="1452"/>
                  </a:lnTo>
                  <a:lnTo>
                    <a:pt x="1492" y="1452"/>
                  </a:lnTo>
                  <a:lnTo>
                    <a:pt x="1492" y="2178"/>
                  </a:lnTo>
                  <a:cubicBezTo>
                    <a:pt x="1371" y="2259"/>
                    <a:pt x="1210" y="2299"/>
                    <a:pt x="1008" y="2299"/>
                  </a:cubicBezTo>
                  <a:cubicBezTo>
                    <a:pt x="807" y="2299"/>
                    <a:pt x="645" y="2219"/>
                    <a:pt x="524" y="2057"/>
                  </a:cubicBezTo>
                  <a:cubicBezTo>
                    <a:pt x="403" y="1896"/>
                    <a:pt x="363" y="1654"/>
                    <a:pt x="363" y="1291"/>
                  </a:cubicBezTo>
                  <a:cubicBezTo>
                    <a:pt x="363" y="1049"/>
                    <a:pt x="363" y="847"/>
                    <a:pt x="444" y="726"/>
                  </a:cubicBezTo>
                  <a:cubicBezTo>
                    <a:pt x="524" y="565"/>
                    <a:pt x="605" y="444"/>
                    <a:pt x="726" y="404"/>
                  </a:cubicBezTo>
                  <a:cubicBezTo>
                    <a:pt x="807" y="323"/>
                    <a:pt x="928" y="283"/>
                    <a:pt x="1049" y="283"/>
                  </a:cubicBezTo>
                  <a:cubicBezTo>
                    <a:pt x="1170" y="283"/>
                    <a:pt x="1250" y="283"/>
                    <a:pt x="1371" y="323"/>
                  </a:cubicBezTo>
                  <a:cubicBezTo>
                    <a:pt x="1452" y="363"/>
                    <a:pt x="1533" y="404"/>
                    <a:pt x="1613" y="484"/>
                  </a:cubicBezTo>
                  <a:lnTo>
                    <a:pt x="1815" y="283"/>
                  </a:lnTo>
                  <a:cubicBezTo>
                    <a:pt x="1694" y="162"/>
                    <a:pt x="1573" y="121"/>
                    <a:pt x="1452" y="81"/>
                  </a:cubicBezTo>
                  <a:cubicBezTo>
                    <a:pt x="1371" y="41"/>
                    <a:pt x="1210"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910;p17">
              <a:extLst>
                <a:ext uri="{FF2B5EF4-FFF2-40B4-BE49-F238E27FC236}">
                  <a16:creationId xmlns:a16="http://schemas.microsoft.com/office/drawing/2014/main" id="{FBB652EC-00C2-AD5C-0AE0-989FC11844B2}"/>
                </a:ext>
              </a:extLst>
            </p:cNvPr>
            <p:cNvSpPr/>
            <p:nvPr/>
          </p:nvSpPr>
          <p:spPr>
            <a:xfrm>
              <a:off x="3317450" y="1628450"/>
              <a:ext cx="34300" cy="62550"/>
            </a:xfrm>
            <a:custGeom>
              <a:avLst/>
              <a:gdLst/>
              <a:ahLst/>
              <a:cxnLst/>
              <a:rect l="l" t="t" r="r" b="b"/>
              <a:pathLst>
                <a:path w="1372" h="2502" extrusionOk="0">
                  <a:moveTo>
                    <a:pt x="1" y="1"/>
                  </a:moveTo>
                  <a:lnTo>
                    <a:pt x="1" y="2501"/>
                  </a:lnTo>
                  <a:lnTo>
                    <a:pt x="1372" y="2501"/>
                  </a:lnTo>
                  <a:lnTo>
                    <a:pt x="1372" y="2219"/>
                  </a:lnTo>
                  <a:lnTo>
                    <a:pt x="364" y="2219"/>
                  </a:lnTo>
                  <a:lnTo>
                    <a:pt x="364" y="1372"/>
                  </a:lnTo>
                  <a:lnTo>
                    <a:pt x="1211" y="1372"/>
                  </a:lnTo>
                  <a:lnTo>
                    <a:pt x="1211" y="1090"/>
                  </a:lnTo>
                  <a:lnTo>
                    <a:pt x="364" y="1090"/>
                  </a:lnTo>
                  <a:lnTo>
                    <a:pt x="364" y="283"/>
                  </a:lnTo>
                  <a:lnTo>
                    <a:pt x="1332" y="28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911;p17">
              <a:extLst>
                <a:ext uri="{FF2B5EF4-FFF2-40B4-BE49-F238E27FC236}">
                  <a16:creationId xmlns:a16="http://schemas.microsoft.com/office/drawing/2014/main" id="{AC80713E-78F8-6EFE-C392-891A59FB0982}"/>
                </a:ext>
              </a:extLst>
            </p:cNvPr>
            <p:cNvSpPr/>
            <p:nvPr/>
          </p:nvSpPr>
          <p:spPr>
            <a:xfrm>
              <a:off x="3365850" y="1628450"/>
              <a:ext cx="43375" cy="62550"/>
            </a:xfrm>
            <a:custGeom>
              <a:avLst/>
              <a:gdLst/>
              <a:ahLst/>
              <a:cxnLst/>
              <a:rect l="l" t="t" r="r" b="b"/>
              <a:pathLst>
                <a:path w="1735" h="2502" extrusionOk="0">
                  <a:moveTo>
                    <a:pt x="646" y="283"/>
                  </a:moveTo>
                  <a:cubicBezTo>
                    <a:pt x="847" y="283"/>
                    <a:pt x="1009" y="323"/>
                    <a:pt x="1089" y="364"/>
                  </a:cubicBezTo>
                  <a:cubicBezTo>
                    <a:pt x="1210" y="444"/>
                    <a:pt x="1251" y="565"/>
                    <a:pt x="1251" y="727"/>
                  </a:cubicBezTo>
                  <a:cubicBezTo>
                    <a:pt x="1251" y="888"/>
                    <a:pt x="1210" y="1009"/>
                    <a:pt x="1089" y="1049"/>
                  </a:cubicBezTo>
                  <a:cubicBezTo>
                    <a:pt x="1009" y="1130"/>
                    <a:pt x="888" y="1170"/>
                    <a:pt x="686" y="1170"/>
                  </a:cubicBezTo>
                  <a:lnTo>
                    <a:pt x="364" y="1170"/>
                  </a:lnTo>
                  <a:lnTo>
                    <a:pt x="364" y="283"/>
                  </a:lnTo>
                  <a:close/>
                  <a:moveTo>
                    <a:pt x="1" y="1"/>
                  </a:moveTo>
                  <a:lnTo>
                    <a:pt x="1" y="2501"/>
                  </a:lnTo>
                  <a:lnTo>
                    <a:pt x="364" y="2501"/>
                  </a:lnTo>
                  <a:lnTo>
                    <a:pt x="364" y="1453"/>
                  </a:lnTo>
                  <a:lnTo>
                    <a:pt x="726" y="1453"/>
                  </a:lnTo>
                  <a:lnTo>
                    <a:pt x="1331" y="2501"/>
                  </a:lnTo>
                  <a:lnTo>
                    <a:pt x="1735" y="2501"/>
                  </a:lnTo>
                  <a:lnTo>
                    <a:pt x="1089" y="1372"/>
                  </a:lnTo>
                  <a:cubicBezTo>
                    <a:pt x="1251" y="1332"/>
                    <a:pt x="1372" y="1251"/>
                    <a:pt x="1493" y="1130"/>
                  </a:cubicBezTo>
                  <a:cubicBezTo>
                    <a:pt x="1573" y="1009"/>
                    <a:pt x="1614" y="888"/>
                    <a:pt x="1614" y="727"/>
                  </a:cubicBezTo>
                  <a:cubicBezTo>
                    <a:pt x="1614" y="485"/>
                    <a:pt x="1533" y="283"/>
                    <a:pt x="1372" y="162"/>
                  </a:cubicBezTo>
                  <a:cubicBezTo>
                    <a:pt x="1210" y="81"/>
                    <a:pt x="96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912;p17">
              <a:extLst>
                <a:ext uri="{FF2B5EF4-FFF2-40B4-BE49-F238E27FC236}">
                  <a16:creationId xmlns:a16="http://schemas.microsoft.com/office/drawing/2014/main" id="{E812BEDE-7C0F-0E5F-FADE-49CF1AAE9347}"/>
                </a:ext>
              </a:extLst>
            </p:cNvPr>
            <p:cNvSpPr/>
            <p:nvPr/>
          </p:nvSpPr>
          <p:spPr>
            <a:xfrm>
              <a:off x="3709650" y="929750"/>
              <a:ext cx="34300" cy="62550"/>
            </a:xfrm>
            <a:custGeom>
              <a:avLst/>
              <a:gdLst/>
              <a:ahLst/>
              <a:cxnLst/>
              <a:rect l="l" t="t" r="r" b="b"/>
              <a:pathLst>
                <a:path w="1372" h="2502" extrusionOk="0">
                  <a:moveTo>
                    <a:pt x="1" y="1"/>
                  </a:moveTo>
                  <a:lnTo>
                    <a:pt x="1" y="2501"/>
                  </a:lnTo>
                  <a:lnTo>
                    <a:pt x="1332" y="2501"/>
                  </a:lnTo>
                  <a:lnTo>
                    <a:pt x="1372" y="2179"/>
                  </a:lnTo>
                  <a:lnTo>
                    <a:pt x="364" y="2179"/>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913;p17">
              <a:extLst>
                <a:ext uri="{FF2B5EF4-FFF2-40B4-BE49-F238E27FC236}">
                  <a16:creationId xmlns:a16="http://schemas.microsoft.com/office/drawing/2014/main" id="{F29E928C-1EB8-9DF8-321C-E27D7DEA28AB}"/>
                </a:ext>
              </a:extLst>
            </p:cNvPr>
            <p:cNvSpPr/>
            <p:nvPr/>
          </p:nvSpPr>
          <p:spPr>
            <a:xfrm>
              <a:off x="3755025" y="929750"/>
              <a:ext cx="9100" cy="62550"/>
            </a:xfrm>
            <a:custGeom>
              <a:avLst/>
              <a:gdLst/>
              <a:ahLst/>
              <a:cxnLst/>
              <a:rect l="l" t="t" r="r" b="b"/>
              <a:pathLst>
                <a:path w="364" h="2502" extrusionOk="0">
                  <a:moveTo>
                    <a:pt x="1" y="1"/>
                  </a:moveTo>
                  <a:lnTo>
                    <a:pt x="1" y="2501"/>
                  </a:lnTo>
                  <a:lnTo>
                    <a:pt x="364" y="250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914;p17">
              <a:extLst>
                <a:ext uri="{FF2B5EF4-FFF2-40B4-BE49-F238E27FC236}">
                  <a16:creationId xmlns:a16="http://schemas.microsoft.com/office/drawing/2014/main" id="{87F5D9EC-B31A-7599-DF08-17E7465B6B04}"/>
                </a:ext>
              </a:extLst>
            </p:cNvPr>
            <p:cNvSpPr/>
            <p:nvPr/>
          </p:nvSpPr>
          <p:spPr>
            <a:xfrm>
              <a:off x="3782250" y="929750"/>
              <a:ext cx="41350" cy="62550"/>
            </a:xfrm>
            <a:custGeom>
              <a:avLst/>
              <a:gdLst/>
              <a:ahLst/>
              <a:cxnLst/>
              <a:rect l="l" t="t" r="r" b="b"/>
              <a:pathLst>
                <a:path w="1654" h="2502" extrusionOk="0">
                  <a:moveTo>
                    <a:pt x="605" y="283"/>
                  </a:moveTo>
                  <a:cubicBezTo>
                    <a:pt x="807" y="283"/>
                    <a:pt x="968" y="283"/>
                    <a:pt x="1049" y="364"/>
                  </a:cubicBezTo>
                  <a:cubicBezTo>
                    <a:pt x="1170" y="404"/>
                    <a:pt x="1210" y="485"/>
                    <a:pt x="1210" y="646"/>
                  </a:cubicBezTo>
                  <a:cubicBezTo>
                    <a:pt x="1210" y="767"/>
                    <a:pt x="1170" y="888"/>
                    <a:pt x="1049" y="928"/>
                  </a:cubicBezTo>
                  <a:cubicBezTo>
                    <a:pt x="968" y="1009"/>
                    <a:pt x="847" y="1049"/>
                    <a:pt x="686" y="1049"/>
                  </a:cubicBezTo>
                  <a:lnTo>
                    <a:pt x="323" y="1049"/>
                  </a:lnTo>
                  <a:lnTo>
                    <a:pt x="323" y="283"/>
                  </a:lnTo>
                  <a:close/>
                  <a:moveTo>
                    <a:pt x="726" y="1332"/>
                  </a:moveTo>
                  <a:cubicBezTo>
                    <a:pt x="888" y="1332"/>
                    <a:pt x="1049" y="1332"/>
                    <a:pt x="1130" y="1412"/>
                  </a:cubicBezTo>
                  <a:cubicBezTo>
                    <a:pt x="1251" y="1493"/>
                    <a:pt x="1291" y="1614"/>
                    <a:pt x="1291" y="1775"/>
                  </a:cubicBezTo>
                  <a:cubicBezTo>
                    <a:pt x="1291" y="1937"/>
                    <a:pt x="1251" y="2058"/>
                    <a:pt x="1130" y="2138"/>
                  </a:cubicBezTo>
                  <a:cubicBezTo>
                    <a:pt x="1049" y="2179"/>
                    <a:pt x="888" y="2219"/>
                    <a:pt x="686" y="2219"/>
                  </a:cubicBezTo>
                  <a:lnTo>
                    <a:pt x="323" y="2219"/>
                  </a:lnTo>
                  <a:lnTo>
                    <a:pt x="323" y="1332"/>
                  </a:lnTo>
                  <a:close/>
                  <a:moveTo>
                    <a:pt x="0" y="1"/>
                  </a:moveTo>
                  <a:lnTo>
                    <a:pt x="0" y="2501"/>
                  </a:lnTo>
                  <a:lnTo>
                    <a:pt x="686" y="2501"/>
                  </a:lnTo>
                  <a:cubicBezTo>
                    <a:pt x="1331" y="2501"/>
                    <a:pt x="1654" y="2259"/>
                    <a:pt x="1654" y="1775"/>
                  </a:cubicBezTo>
                  <a:cubicBezTo>
                    <a:pt x="1654" y="1574"/>
                    <a:pt x="1614" y="1453"/>
                    <a:pt x="1493" y="1332"/>
                  </a:cubicBezTo>
                  <a:cubicBezTo>
                    <a:pt x="1412" y="1251"/>
                    <a:pt x="1251" y="1211"/>
                    <a:pt x="1089" y="1170"/>
                  </a:cubicBezTo>
                  <a:cubicBezTo>
                    <a:pt x="1210" y="1130"/>
                    <a:pt x="1331" y="1090"/>
                    <a:pt x="1412" y="969"/>
                  </a:cubicBezTo>
                  <a:cubicBezTo>
                    <a:pt x="1493" y="888"/>
                    <a:pt x="1533" y="767"/>
                    <a:pt x="1533" y="606"/>
                  </a:cubicBezTo>
                  <a:cubicBezTo>
                    <a:pt x="1533" y="404"/>
                    <a:pt x="1452" y="243"/>
                    <a:pt x="1291" y="162"/>
                  </a:cubicBezTo>
                  <a:cubicBezTo>
                    <a:pt x="1130" y="41"/>
                    <a:pt x="888"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915;p17">
              <a:extLst>
                <a:ext uri="{FF2B5EF4-FFF2-40B4-BE49-F238E27FC236}">
                  <a16:creationId xmlns:a16="http://schemas.microsoft.com/office/drawing/2014/main" id="{645D282B-4A96-4367-5405-EFC86FC9A28A}"/>
                </a:ext>
              </a:extLst>
            </p:cNvPr>
            <p:cNvSpPr/>
            <p:nvPr/>
          </p:nvSpPr>
          <p:spPr>
            <a:xfrm>
              <a:off x="3825600" y="929750"/>
              <a:ext cx="49425" cy="62550"/>
            </a:xfrm>
            <a:custGeom>
              <a:avLst/>
              <a:gdLst/>
              <a:ahLst/>
              <a:cxnLst/>
              <a:rect l="l" t="t" r="r" b="b"/>
              <a:pathLst>
                <a:path w="1977" h="2502" extrusionOk="0">
                  <a:moveTo>
                    <a:pt x="1" y="1"/>
                  </a:moveTo>
                  <a:lnTo>
                    <a:pt x="807" y="1533"/>
                  </a:lnTo>
                  <a:lnTo>
                    <a:pt x="807" y="2501"/>
                  </a:lnTo>
                  <a:lnTo>
                    <a:pt x="1170" y="2501"/>
                  </a:lnTo>
                  <a:lnTo>
                    <a:pt x="1170" y="1533"/>
                  </a:lnTo>
                  <a:lnTo>
                    <a:pt x="1977" y="1"/>
                  </a:lnTo>
                  <a:lnTo>
                    <a:pt x="1614" y="1"/>
                  </a:lnTo>
                  <a:lnTo>
                    <a:pt x="1009" y="1211"/>
                  </a:lnTo>
                  <a:lnTo>
                    <a:pt x="4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916;p17">
              <a:extLst>
                <a:ext uri="{FF2B5EF4-FFF2-40B4-BE49-F238E27FC236}">
                  <a16:creationId xmlns:a16="http://schemas.microsoft.com/office/drawing/2014/main" id="{E41F36AD-E074-6747-817F-780E8DC6120E}"/>
                </a:ext>
              </a:extLst>
            </p:cNvPr>
            <p:cNvSpPr/>
            <p:nvPr/>
          </p:nvSpPr>
          <p:spPr>
            <a:xfrm>
              <a:off x="3871975" y="929750"/>
              <a:ext cx="50450" cy="62550"/>
            </a:xfrm>
            <a:custGeom>
              <a:avLst/>
              <a:gdLst/>
              <a:ahLst/>
              <a:cxnLst/>
              <a:rect l="l" t="t" r="r" b="b"/>
              <a:pathLst>
                <a:path w="2018" h="2502" extrusionOk="0">
                  <a:moveTo>
                    <a:pt x="1009" y="283"/>
                  </a:moveTo>
                  <a:lnTo>
                    <a:pt x="1372" y="1574"/>
                  </a:lnTo>
                  <a:lnTo>
                    <a:pt x="606" y="1574"/>
                  </a:lnTo>
                  <a:lnTo>
                    <a:pt x="1009" y="283"/>
                  </a:lnTo>
                  <a:close/>
                  <a:moveTo>
                    <a:pt x="767" y="1"/>
                  </a:moveTo>
                  <a:lnTo>
                    <a:pt x="1" y="2501"/>
                  </a:lnTo>
                  <a:lnTo>
                    <a:pt x="323" y="2501"/>
                  </a:lnTo>
                  <a:lnTo>
                    <a:pt x="525" y="1856"/>
                  </a:lnTo>
                  <a:lnTo>
                    <a:pt x="1453" y="1856"/>
                  </a:lnTo>
                  <a:lnTo>
                    <a:pt x="1654"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917;p17">
              <a:extLst>
                <a:ext uri="{FF2B5EF4-FFF2-40B4-BE49-F238E27FC236}">
                  <a16:creationId xmlns:a16="http://schemas.microsoft.com/office/drawing/2014/main" id="{A27A4BDD-185F-2250-F674-6A500749B02F}"/>
                </a:ext>
              </a:extLst>
            </p:cNvPr>
            <p:cNvSpPr/>
            <p:nvPr/>
          </p:nvSpPr>
          <p:spPr>
            <a:xfrm>
              <a:off x="4534375" y="960000"/>
              <a:ext cx="35325" cy="62550"/>
            </a:xfrm>
            <a:custGeom>
              <a:avLst/>
              <a:gdLst/>
              <a:ahLst/>
              <a:cxnLst/>
              <a:rect l="l" t="t" r="r" b="b"/>
              <a:pathLst>
                <a:path w="1413" h="2502" extrusionOk="0">
                  <a:moveTo>
                    <a:pt x="1" y="1"/>
                  </a:moveTo>
                  <a:lnTo>
                    <a:pt x="1" y="2501"/>
                  </a:lnTo>
                  <a:lnTo>
                    <a:pt x="1412" y="2501"/>
                  </a:lnTo>
                  <a:lnTo>
                    <a:pt x="1412" y="2219"/>
                  </a:lnTo>
                  <a:lnTo>
                    <a:pt x="364" y="2219"/>
                  </a:lnTo>
                  <a:lnTo>
                    <a:pt x="364" y="1331"/>
                  </a:lnTo>
                  <a:lnTo>
                    <a:pt x="1211" y="1331"/>
                  </a:lnTo>
                  <a:lnTo>
                    <a:pt x="1211" y="1090"/>
                  </a:lnTo>
                  <a:lnTo>
                    <a:pt x="364" y="1090"/>
                  </a:lnTo>
                  <a:lnTo>
                    <a:pt x="364"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918;p17">
              <a:extLst>
                <a:ext uri="{FF2B5EF4-FFF2-40B4-BE49-F238E27FC236}">
                  <a16:creationId xmlns:a16="http://schemas.microsoft.com/office/drawing/2014/main" id="{96DC8083-71EA-BA43-3BD5-CC12939089C9}"/>
                </a:ext>
              </a:extLst>
            </p:cNvPr>
            <p:cNvSpPr/>
            <p:nvPr/>
          </p:nvSpPr>
          <p:spPr>
            <a:xfrm>
              <a:off x="4577750" y="959000"/>
              <a:ext cx="46400" cy="64550"/>
            </a:xfrm>
            <a:custGeom>
              <a:avLst/>
              <a:gdLst/>
              <a:ahLst/>
              <a:cxnLst/>
              <a:rect l="l" t="t" r="r" b="b"/>
              <a:pathLst>
                <a:path w="1856" h="2582" extrusionOk="0">
                  <a:moveTo>
                    <a:pt x="1089" y="0"/>
                  </a:moveTo>
                  <a:cubicBezTo>
                    <a:pt x="887" y="0"/>
                    <a:pt x="726" y="41"/>
                    <a:pt x="565" y="121"/>
                  </a:cubicBezTo>
                  <a:cubicBezTo>
                    <a:pt x="403" y="242"/>
                    <a:pt x="242" y="363"/>
                    <a:pt x="161" y="565"/>
                  </a:cubicBezTo>
                  <a:cubicBezTo>
                    <a:pt x="81" y="767"/>
                    <a:pt x="0" y="1009"/>
                    <a:pt x="0" y="1291"/>
                  </a:cubicBezTo>
                  <a:cubicBezTo>
                    <a:pt x="0" y="1694"/>
                    <a:pt x="121" y="2017"/>
                    <a:pt x="282" y="2218"/>
                  </a:cubicBezTo>
                  <a:cubicBezTo>
                    <a:pt x="484" y="2460"/>
                    <a:pt x="726" y="2581"/>
                    <a:pt x="1049" y="2581"/>
                  </a:cubicBezTo>
                  <a:cubicBezTo>
                    <a:pt x="1331" y="2581"/>
                    <a:pt x="1613" y="2501"/>
                    <a:pt x="1855" y="2339"/>
                  </a:cubicBezTo>
                  <a:lnTo>
                    <a:pt x="1855" y="1130"/>
                  </a:lnTo>
                  <a:lnTo>
                    <a:pt x="1049" y="1130"/>
                  </a:lnTo>
                  <a:lnTo>
                    <a:pt x="1089" y="1412"/>
                  </a:lnTo>
                  <a:lnTo>
                    <a:pt x="1533" y="1412"/>
                  </a:lnTo>
                  <a:lnTo>
                    <a:pt x="1533" y="2178"/>
                  </a:lnTo>
                  <a:cubicBezTo>
                    <a:pt x="1412" y="2259"/>
                    <a:pt x="1250" y="2299"/>
                    <a:pt x="1049" y="2299"/>
                  </a:cubicBezTo>
                  <a:cubicBezTo>
                    <a:pt x="847" y="2299"/>
                    <a:pt x="645" y="2218"/>
                    <a:pt x="565" y="2057"/>
                  </a:cubicBezTo>
                  <a:cubicBezTo>
                    <a:pt x="444" y="1896"/>
                    <a:pt x="363" y="1613"/>
                    <a:pt x="363" y="1291"/>
                  </a:cubicBezTo>
                  <a:cubicBezTo>
                    <a:pt x="363" y="1049"/>
                    <a:pt x="403" y="847"/>
                    <a:pt x="484" y="686"/>
                  </a:cubicBezTo>
                  <a:cubicBezTo>
                    <a:pt x="565" y="565"/>
                    <a:pt x="645" y="444"/>
                    <a:pt x="726" y="363"/>
                  </a:cubicBezTo>
                  <a:cubicBezTo>
                    <a:pt x="847" y="283"/>
                    <a:pt x="968" y="283"/>
                    <a:pt x="1089" y="283"/>
                  </a:cubicBezTo>
                  <a:cubicBezTo>
                    <a:pt x="1210" y="283"/>
                    <a:pt x="1291" y="283"/>
                    <a:pt x="1371" y="323"/>
                  </a:cubicBezTo>
                  <a:cubicBezTo>
                    <a:pt x="1452" y="363"/>
                    <a:pt x="1533" y="404"/>
                    <a:pt x="1654" y="484"/>
                  </a:cubicBezTo>
                  <a:lnTo>
                    <a:pt x="1855" y="242"/>
                  </a:lnTo>
                  <a:cubicBezTo>
                    <a:pt x="1734" y="162"/>
                    <a:pt x="1613" y="81"/>
                    <a:pt x="1492" y="41"/>
                  </a:cubicBezTo>
                  <a:cubicBezTo>
                    <a:pt x="1371" y="0"/>
                    <a:pt x="1250"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919;p17">
              <a:extLst>
                <a:ext uri="{FF2B5EF4-FFF2-40B4-BE49-F238E27FC236}">
                  <a16:creationId xmlns:a16="http://schemas.microsoft.com/office/drawing/2014/main" id="{767AE63F-9DA7-2ED4-0220-119223966396}"/>
                </a:ext>
              </a:extLst>
            </p:cNvPr>
            <p:cNvSpPr/>
            <p:nvPr/>
          </p:nvSpPr>
          <p:spPr>
            <a:xfrm>
              <a:off x="4628150" y="960000"/>
              <a:ext cx="49425" cy="62550"/>
            </a:xfrm>
            <a:custGeom>
              <a:avLst/>
              <a:gdLst/>
              <a:ahLst/>
              <a:cxnLst/>
              <a:rect l="l" t="t" r="r" b="b"/>
              <a:pathLst>
                <a:path w="1977" h="2502" extrusionOk="0">
                  <a:moveTo>
                    <a:pt x="1" y="1"/>
                  </a:moveTo>
                  <a:lnTo>
                    <a:pt x="807" y="1533"/>
                  </a:lnTo>
                  <a:lnTo>
                    <a:pt x="807" y="2501"/>
                  </a:lnTo>
                  <a:lnTo>
                    <a:pt x="1170" y="2501"/>
                  </a:lnTo>
                  <a:lnTo>
                    <a:pt x="1170" y="1533"/>
                  </a:lnTo>
                  <a:lnTo>
                    <a:pt x="1977" y="1"/>
                  </a:lnTo>
                  <a:lnTo>
                    <a:pt x="1614" y="1"/>
                  </a:lnTo>
                  <a:lnTo>
                    <a:pt x="1009" y="1211"/>
                  </a:lnTo>
                  <a:lnTo>
                    <a:pt x="4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920;p17">
              <a:extLst>
                <a:ext uri="{FF2B5EF4-FFF2-40B4-BE49-F238E27FC236}">
                  <a16:creationId xmlns:a16="http://schemas.microsoft.com/office/drawing/2014/main" id="{716E1F81-F3A2-2B6D-8D27-EF54E41FE074}"/>
                </a:ext>
              </a:extLst>
            </p:cNvPr>
            <p:cNvSpPr/>
            <p:nvPr/>
          </p:nvSpPr>
          <p:spPr>
            <a:xfrm>
              <a:off x="4686625" y="960000"/>
              <a:ext cx="41375" cy="62550"/>
            </a:xfrm>
            <a:custGeom>
              <a:avLst/>
              <a:gdLst/>
              <a:ahLst/>
              <a:cxnLst/>
              <a:rect l="l" t="t" r="r" b="b"/>
              <a:pathLst>
                <a:path w="1655" h="2502" extrusionOk="0">
                  <a:moveTo>
                    <a:pt x="646" y="243"/>
                  </a:moveTo>
                  <a:cubicBezTo>
                    <a:pt x="848" y="243"/>
                    <a:pt x="1009" y="283"/>
                    <a:pt x="1130" y="364"/>
                  </a:cubicBezTo>
                  <a:cubicBezTo>
                    <a:pt x="1211" y="444"/>
                    <a:pt x="1251" y="565"/>
                    <a:pt x="1251" y="767"/>
                  </a:cubicBezTo>
                  <a:cubicBezTo>
                    <a:pt x="1251" y="969"/>
                    <a:pt x="1211" y="1090"/>
                    <a:pt x="1130" y="1170"/>
                  </a:cubicBezTo>
                  <a:cubicBezTo>
                    <a:pt x="1009" y="1251"/>
                    <a:pt x="848" y="1291"/>
                    <a:pt x="646" y="1291"/>
                  </a:cubicBezTo>
                  <a:lnTo>
                    <a:pt x="364" y="1291"/>
                  </a:lnTo>
                  <a:lnTo>
                    <a:pt x="364" y="243"/>
                  </a:lnTo>
                  <a:close/>
                  <a:moveTo>
                    <a:pt x="1" y="1"/>
                  </a:moveTo>
                  <a:lnTo>
                    <a:pt x="1" y="2501"/>
                  </a:lnTo>
                  <a:lnTo>
                    <a:pt x="364" y="2501"/>
                  </a:lnTo>
                  <a:lnTo>
                    <a:pt x="364" y="1573"/>
                  </a:lnTo>
                  <a:lnTo>
                    <a:pt x="686" y="1573"/>
                  </a:lnTo>
                  <a:cubicBezTo>
                    <a:pt x="969" y="1573"/>
                    <a:pt x="1211" y="1493"/>
                    <a:pt x="1372" y="1372"/>
                  </a:cubicBezTo>
                  <a:cubicBezTo>
                    <a:pt x="1533" y="1251"/>
                    <a:pt x="1654" y="1049"/>
                    <a:pt x="1654" y="767"/>
                  </a:cubicBezTo>
                  <a:cubicBezTo>
                    <a:pt x="1654" y="485"/>
                    <a:pt x="1533" y="323"/>
                    <a:pt x="1372" y="202"/>
                  </a:cubicBezTo>
                  <a:cubicBezTo>
                    <a:pt x="1211" y="41"/>
                    <a:pt x="969"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921;p17">
              <a:extLst>
                <a:ext uri="{FF2B5EF4-FFF2-40B4-BE49-F238E27FC236}">
                  <a16:creationId xmlns:a16="http://schemas.microsoft.com/office/drawing/2014/main" id="{B9E627F8-61EE-3CF4-CD58-A5ECCDA5084D}"/>
                </a:ext>
              </a:extLst>
            </p:cNvPr>
            <p:cNvSpPr/>
            <p:nvPr/>
          </p:nvSpPr>
          <p:spPr>
            <a:xfrm>
              <a:off x="4728975" y="960000"/>
              <a:ext cx="45400" cy="62550"/>
            </a:xfrm>
            <a:custGeom>
              <a:avLst/>
              <a:gdLst/>
              <a:ahLst/>
              <a:cxnLst/>
              <a:rect l="l" t="t" r="r" b="b"/>
              <a:pathLst>
                <a:path w="1816" h="2502" extrusionOk="0">
                  <a:moveTo>
                    <a:pt x="0" y="1"/>
                  </a:moveTo>
                  <a:lnTo>
                    <a:pt x="0" y="283"/>
                  </a:lnTo>
                  <a:lnTo>
                    <a:pt x="726" y="283"/>
                  </a:lnTo>
                  <a:lnTo>
                    <a:pt x="726" y="2501"/>
                  </a:lnTo>
                  <a:lnTo>
                    <a:pt x="1089" y="2501"/>
                  </a:lnTo>
                  <a:lnTo>
                    <a:pt x="108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922;p17">
              <a:extLst>
                <a:ext uri="{FF2B5EF4-FFF2-40B4-BE49-F238E27FC236}">
                  <a16:creationId xmlns:a16="http://schemas.microsoft.com/office/drawing/2014/main" id="{DD89B701-6D63-CB99-F545-954B2CE92988}"/>
                </a:ext>
              </a:extLst>
            </p:cNvPr>
            <p:cNvSpPr/>
            <p:nvPr/>
          </p:nvSpPr>
          <p:spPr>
            <a:xfrm>
              <a:off x="3826600" y="1773650"/>
              <a:ext cx="45400" cy="63525"/>
            </a:xfrm>
            <a:custGeom>
              <a:avLst/>
              <a:gdLst/>
              <a:ahLst/>
              <a:cxnLst/>
              <a:rect l="l" t="t" r="r" b="b"/>
              <a:pathLst>
                <a:path w="1816" h="2541" extrusionOk="0">
                  <a:moveTo>
                    <a:pt x="1049" y="0"/>
                  </a:moveTo>
                  <a:cubicBezTo>
                    <a:pt x="848" y="0"/>
                    <a:pt x="687" y="41"/>
                    <a:pt x="525" y="121"/>
                  </a:cubicBezTo>
                  <a:cubicBezTo>
                    <a:pt x="364" y="242"/>
                    <a:pt x="203" y="363"/>
                    <a:pt x="122" y="565"/>
                  </a:cubicBezTo>
                  <a:cubicBezTo>
                    <a:pt x="41" y="766"/>
                    <a:pt x="1" y="1008"/>
                    <a:pt x="1" y="1291"/>
                  </a:cubicBezTo>
                  <a:cubicBezTo>
                    <a:pt x="1" y="1533"/>
                    <a:pt x="41" y="1775"/>
                    <a:pt x="122" y="1976"/>
                  </a:cubicBezTo>
                  <a:cubicBezTo>
                    <a:pt x="203" y="2178"/>
                    <a:pt x="364" y="2299"/>
                    <a:pt x="525" y="2420"/>
                  </a:cubicBezTo>
                  <a:cubicBezTo>
                    <a:pt x="687" y="2501"/>
                    <a:pt x="848" y="2541"/>
                    <a:pt x="1049" y="2541"/>
                  </a:cubicBezTo>
                  <a:cubicBezTo>
                    <a:pt x="1372" y="2541"/>
                    <a:pt x="1614" y="2460"/>
                    <a:pt x="1816" y="2299"/>
                  </a:cubicBezTo>
                  <a:lnTo>
                    <a:pt x="1654" y="2097"/>
                  </a:lnTo>
                  <a:cubicBezTo>
                    <a:pt x="1574" y="2138"/>
                    <a:pt x="1493" y="2218"/>
                    <a:pt x="1372" y="2218"/>
                  </a:cubicBezTo>
                  <a:cubicBezTo>
                    <a:pt x="1291" y="2259"/>
                    <a:pt x="1211" y="2299"/>
                    <a:pt x="1049" y="2299"/>
                  </a:cubicBezTo>
                  <a:cubicBezTo>
                    <a:pt x="848" y="2299"/>
                    <a:pt x="646" y="2218"/>
                    <a:pt x="525" y="2057"/>
                  </a:cubicBezTo>
                  <a:cubicBezTo>
                    <a:pt x="364" y="1896"/>
                    <a:pt x="324" y="1613"/>
                    <a:pt x="324" y="1291"/>
                  </a:cubicBezTo>
                  <a:cubicBezTo>
                    <a:pt x="324" y="928"/>
                    <a:pt x="364" y="645"/>
                    <a:pt x="525" y="484"/>
                  </a:cubicBezTo>
                  <a:cubicBezTo>
                    <a:pt x="646" y="323"/>
                    <a:pt x="848" y="242"/>
                    <a:pt x="1090" y="242"/>
                  </a:cubicBezTo>
                  <a:cubicBezTo>
                    <a:pt x="1291" y="242"/>
                    <a:pt x="1453" y="323"/>
                    <a:pt x="1614" y="444"/>
                  </a:cubicBezTo>
                  <a:lnTo>
                    <a:pt x="1775" y="242"/>
                  </a:lnTo>
                  <a:cubicBezTo>
                    <a:pt x="1654" y="162"/>
                    <a:pt x="1574" y="81"/>
                    <a:pt x="1453" y="41"/>
                  </a:cubicBezTo>
                  <a:cubicBezTo>
                    <a:pt x="1332" y="0"/>
                    <a:pt x="1211"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923;p17">
              <a:extLst>
                <a:ext uri="{FF2B5EF4-FFF2-40B4-BE49-F238E27FC236}">
                  <a16:creationId xmlns:a16="http://schemas.microsoft.com/office/drawing/2014/main" id="{9F0D5388-6AA7-2065-EABD-2474E7AACDE2}"/>
                </a:ext>
              </a:extLst>
            </p:cNvPr>
            <p:cNvSpPr/>
            <p:nvPr/>
          </p:nvSpPr>
          <p:spPr>
            <a:xfrm>
              <a:off x="3882075" y="1774650"/>
              <a:ext cx="39325" cy="62525"/>
            </a:xfrm>
            <a:custGeom>
              <a:avLst/>
              <a:gdLst/>
              <a:ahLst/>
              <a:cxnLst/>
              <a:rect l="l" t="t" r="r" b="b"/>
              <a:pathLst>
                <a:path w="1573" h="2501" extrusionOk="0">
                  <a:moveTo>
                    <a:pt x="0" y="1"/>
                  </a:moveTo>
                  <a:lnTo>
                    <a:pt x="0" y="2501"/>
                  </a:lnTo>
                  <a:lnTo>
                    <a:pt x="323" y="2501"/>
                  </a:lnTo>
                  <a:lnTo>
                    <a:pt x="323" y="1291"/>
                  </a:lnTo>
                  <a:lnTo>
                    <a:pt x="1250" y="1291"/>
                  </a:lnTo>
                  <a:lnTo>
                    <a:pt x="1250" y="2501"/>
                  </a:lnTo>
                  <a:lnTo>
                    <a:pt x="1573" y="2501"/>
                  </a:lnTo>
                  <a:lnTo>
                    <a:pt x="1573" y="1"/>
                  </a:lnTo>
                  <a:lnTo>
                    <a:pt x="1250" y="1"/>
                  </a:lnTo>
                  <a:lnTo>
                    <a:pt x="1250" y="1049"/>
                  </a:lnTo>
                  <a:lnTo>
                    <a:pt x="323" y="1049"/>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924;p17">
              <a:extLst>
                <a:ext uri="{FF2B5EF4-FFF2-40B4-BE49-F238E27FC236}">
                  <a16:creationId xmlns:a16="http://schemas.microsoft.com/office/drawing/2014/main" id="{6398FEF2-F25E-5063-6717-BD2EFE99D9FD}"/>
                </a:ext>
              </a:extLst>
            </p:cNvPr>
            <p:cNvSpPr/>
            <p:nvPr/>
          </p:nvSpPr>
          <p:spPr>
            <a:xfrm>
              <a:off x="3930450" y="1774650"/>
              <a:ext cx="50450" cy="62525"/>
            </a:xfrm>
            <a:custGeom>
              <a:avLst/>
              <a:gdLst/>
              <a:ahLst/>
              <a:cxnLst/>
              <a:rect l="l" t="t" r="r" b="b"/>
              <a:pathLst>
                <a:path w="2018" h="2501" extrusionOk="0">
                  <a:moveTo>
                    <a:pt x="1009" y="243"/>
                  </a:moveTo>
                  <a:lnTo>
                    <a:pt x="1412" y="1573"/>
                  </a:lnTo>
                  <a:lnTo>
                    <a:pt x="606" y="1573"/>
                  </a:lnTo>
                  <a:lnTo>
                    <a:pt x="1009" y="243"/>
                  </a:lnTo>
                  <a:close/>
                  <a:moveTo>
                    <a:pt x="807" y="1"/>
                  </a:moveTo>
                  <a:lnTo>
                    <a:pt x="1" y="2501"/>
                  </a:lnTo>
                  <a:lnTo>
                    <a:pt x="323" y="2501"/>
                  </a:lnTo>
                  <a:lnTo>
                    <a:pt x="525" y="1856"/>
                  </a:lnTo>
                  <a:lnTo>
                    <a:pt x="1493" y="1856"/>
                  </a:lnTo>
                  <a:lnTo>
                    <a:pt x="1695" y="2501"/>
                  </a:lnTo>
                  <a:lnTo>
                    <a:pt x="2017" y="2501"/>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925;p17">
              <a:extLst>
                <a:ext uri="{FF2B5EF4-FFF2-40B4-BE49-F238E27FC236}">
                  <a16:creationId xmlns:a16="http://schemas.microsoft.com/office/drawing/2014/main" id="{8C49CD6C-E511-E799-1201-D234E1D2B787}"/>
                </a:ext>
              </a:extLst>
            </p:cNvPr>
            <p:cNvSpPr/>
            <p:nvPr/>
          </p:nvSpPr>
          <p:spPr>
            <a:xfrm>
              <a:off x="3990950" y="1774650"/>
              <a:ext cx="42375" cy="62525"/>
            </a:xfrm>
            <a:custGeom>
              <a:avLst/>
              <a:gdLst/>
              <a:ahLst/>
              <a:cxnLst/>
              <a:rect l="l" t="t" r="r" b="b"/>
              <a:pathLst>
                <a:path w="1695" h="2501" extrusionOk="0">
                  <a:moveTo>
                    <a:pt x="606" y="243"/>
                  </a:moveTo>
                  <a:cubicBezTo>
                    <a:pt x="727" y="243"/>
                    <a:pt x="847" y="283"/>
                    <a:pt x="968" y="323"/>
                  </a:cubicBezTo>
                  <a:cubicBezTo>
                    <a:pt x="1089" y="364"/>
                    <a:pt x="1170" y="444"/>
                    <a:pt x="1251" y="605"/>
                  </a:cubicBezTo>
                  <a:cubicBezTo>
                    <a:pt x="1331" y="726"/>
                    <a:pt x="1372" y="968"/>
                    <a:pt x="1372" y="1210"/>
                  </a:cubicBezTo>
                  <a:cubicBezTo>
                    <a:pt x="1372" y="1614"/>
                    <a:pt x="1291" y="1856"/>
                    <a:pt x="1130" y="2017"/>
                  </a:cubicBezTo>
                  <a:cubicBezTo>
                    <a:pt x="1009" y="2138"/>
                    <a:pt x="807" y="2219"/>
                    <a:pt x="606" y="2219"/>
                  </a:cubicBezTo>
                  <a:lnTo>
                    <a:pt x="323" y="2219"/>
                  </a:lnTo>
                  <a:lnTo>
                    <a:pt x="323" y="243"/>
                  </a:lnTo>
                  <a:close/>
                  <a:moveTo>
                    <a:pt x="1" y="1"/>
                  </a:moveTo>
                  <a:lnTo>
                    <a:pt x="1" y="2501"/>
                  </a:lnTo>
                  <a:lnTo>
                    <a:pt x="565" y="2501"/>
                  </a:lnTo>
                  <a:cubicBezTo>
                    <a:pt x="888" y="2461"/>
                    <a:pt x="1130" y="2380"/>
                    <a:pt x="1372" y="2219"/>
                  </a:cubicBezTo>
                  <a:cubicBezTo>
                    <a:pt x="1573" y="2017"/>
                    <a:pt x="1694" y="1694"/>
                    <a:pt x="1694" y="1210"/>
                  </a:cubicBezTo>
                  <a:cubicBezTo>
                    <a:pt x="1694" y="767"/>
                    <a:pt x="1573" y="444"/>
                    <a:pt x="1372" y="243"/>
                  </a:cubicBezTo>
                  <a:cubicBezTo>
                    <a:pt x="1170" y="81"/>
                    <a:pt x="888"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926;p17">
              <a:extLst>
                <a:ext uri="{FF2B5EF4-FFF2-40B4-BE49-F238E27FC236}">
                  <a16:creationId xmlns:a16="http://schemas.microsoft.com/office/drawing/2014/main" id="{383FB6CA-E25A-F0BE-BECA-CB2086766E1F}"/>
                </a:ext>
              </a:extLst>
            </p:cNvPr>
            <p:cNvSpPr/>
            <p:nvPr/>
          </p:nvSpPr>
          <p:spPr>
            <a:xfrm>
              <a:off x="4524300" y="1873450"/>
              <a:ext cx="45400" cy="64550"/>
            </a:xfrm>
            <a:custGeom>
              <a:avLst/>
              <a:gdLst/>
              <a:ahLst/>
              <a:cxnLst/>
              <a:rect l="l" t="t" r="r" b="b"/>
              <a:pathLst>
                <a:path w="1816" h="2582" extrusionOk="0">
                  <a:moveTo>
                    <a:pt x="928" y="1"/>
                  </a:moveTo>
                  <a:cubicBezTo>
                    <a:pt x="767" y="1"/>
                    <a:pt x="646" y="41"/>
                    <a:pt x="525" y="81"/>
                  </a:cubicBezTo>
                  <a:cubicBezTo>
                    <a:pt x="404" y="162"/>
                    <a:pt x="283" y="243"/>
                    <a:pt x="243" y="323"/>
                  </a:cubicBezTo>
                  <a:cubicBezTo>
                    <a:pt x="162" y="444"/>
                    <a:pt x="122" y="525"/>
                    <a:pt x="122" y="646"/>
                  </a:cubicBezTo>
                  <a:cubicBezTo>
                    <a:pt x="122" y="848"/>
                    <a:pt x="202" y="1009"/>
                    <a:pt x="323" y="1090"/>
                  </a:cubicBezTo>
                  <a:cubicBezTo>
                    <a:pt x="444" y="1211"/>
                    <a:pt x="646" y="1291"/>
                    <a:pt x="928" y="1372"/>
                  </a:cubicBezTo>
                  <a:cubicBezTo>
                    <a:pt x="1049" y="1412"/>
                    <a:pt x="1170" y="1453"/>
                    <a:pt x="1251" y="1493"/>
                  </a:cubicBezTo>
                  <a:cubicBezTo>
                    <a:pt x="1332" y="1533"/>
                    <a:pt x="1372" y="1614"/>
                    <a:pt x="1412" y="1654"/>
                  </a:cubicBezTo>
                  <a:cubicBezTo>
                    <a:pt x="1453" y="1695"/>
                    <a:pt x="1453" y="1775"/>
                    <a:pt x="1453" y="1856"/>
                  </a:cubicBezTo>
                  <a:cubicBezTo>
                    <a:pt x="1453" y="2017"/>
                    <a:pt x="1412" y="2138"/>
                    <a:pt x="1291" y="2219"/>
                  </a:cubicBezTo>
                  <a:cubicBezTo>
                    <a:pt x="1211" y="2300"/>
                    <a:pt x="1049" y="2340"/>
                    <a:pt x="888" y="2340"/>
                  </a:cubicBezTo>
                  <a:cubicBezTo>
                    <a:pt x="727" y="2340"/>
                    <a:pt x="606" y="2300"/>
                    <a:pt x="485" y="2259"/>
                  </a:cubicBezTo>
                  <a:cubicBezTo>
                    <a:pt x="404" y="2219"/>
                    <a:pt x="283" y="2138"/>
                    <a:pt x="202" y="2058"/>
                  </a:cubicBezTo>
                  <a:lnTo>
                    <a:pt x="1" y="2259"/>
                  </a:lnTo>
                  <a:cubicBezTo>
                    <a:pt x="122" y="2380"/>
                    <a:pt x="243" y="2461"/>
                    <a:pt x="404" y="2501"/>
                  </a:cubicBezTo>
                  <a:cubicBezTo>
                    <a:pt x="525" y="2582"/>
                    <a:pt x="686" y="2582"/>
                    <a:pt x="888" y="2582"/>
                  </a:cubicBezTo>
                  <a:cubicBezTo>
                    <a:pt x="1090" y="2582"/>
                    <a:pt x="1251" y="2542"/>
                    <a:pt x="1372" y="2501"/>
                  </a:cubicBezTo>
                  <a:cubicBezTo>
                    <a:pt x="1493" y="2421"/>
                    <a:pt x="1614" y="2340"/>
                    <a:pt x="1694" y="2259"/>
                  </a:cubicBezTo>
                  <a:cubicBezTo>
                    <a:pt x="1775" y="2138"/>
                    <a:pt x="1815" y="2017"/>
                    <a:pt x="1815" y="1856"/>
                  </a:cubicBezTo>
                  <a:cubicBezTo>
                    <a:pt x="1815" y="1654"/>
                    <a:pt x="1735" y="1493"/>
                    <a:pt x="1614" y="1372"/>
                  </a:cubicBezTo>
                  <a:cubicBezTo>
                    <a:pt x="1493" y="1251"/>
                    <a:pt x="1291" y="1170"/>
                    <a:pt x="1049" y="1130"/>
                  </a:cubicBezTo>
                  <a:cubicBezTo>
                    <a:pt x="888" y="1049"/>
                    <a:pt x="767" y="1009"/>
                    <a:pt x="686" y="969"/>
                  </a:cubicBezTo>
                  <a:cubicBezTo>
                    <a:pt x="606" y="928"/>
                    <a:pt x="525" y="888"/>
                    <a:pt x="485" y="848"/>
                  </a:cubicBezTo>
                  <a:cubicBezTo>
                    <a:pt x="444" y="767"/>
                    <a:pt x="444" y="727"/>
                    <a:pt x="444" y="646"/>
                  </a:cubicBezTo>
                  <a:cubicBezTo>
                    <a:pt x="444" y="525"/>
                    <a:pt x="485" y="444"/>
                    <a:pt x="565" y="364"/>
                  </a:cubicBezTo>
                  <a:cubicBezTo>
                    <a:pt x="686" y="323"/>
                    <a:pt x="807" y="283"/>
                    <a:pt x="928" y="283"/>
                  </a:cubicBezTo>
                  <a:cubicBezTo>
                    <a:pt x="1170" y="283"/>
                    <a:pt x="1372" y="364"/>
                    <a:pt x="1533" y="525"/>
                  </a:cubicBezTo>
                  <a:lnTo>
                    <a:pt x="1735" y="323"/>
                  </a:lnTo>
                  <a:cubicBezTo>
                    <a:pt x="1614" y="202"/>
                    <a:pt x="1493" y="122"/>
                    <a:pt x="1372" y="81"/>
                  </a:cubicBezTo>
                  <a:cubicBezTo>
                    <a:pt x="1251" y="41"/>
                    <a:pt x="1090" y="1"/>
                    <a:pt x="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927;p17">
              <a:extLst>
                <a:ext uri="{FF2B5EF4-FFF2-40B4-BE49-F238E27FC236}">
                  <a16:creationId xmlns:a16="http://schemas.microsoft.com/office/drawing/2014/main" id="{C7FDA0E2-AFF6-3DAF-2E46-B2FFC52986E7}"/>
                </a:ext>
              </a:extLst>
            </p:cNvPr>
            <p:cNvSpPr/>
            <p:nvPr/>
          </p:nvSpPr>
          <p:spPr>
            <a:xfrm>
              <a:off x="4581775" y="1874475"/>
              <a:ext cx="41350" cy="63525"/>
            </a:xfrm>
            <a:custGeom>
              <a:avLst/>
              <a:gdLst/>
              <a:ahLst/>
              <a:cxnLst/>
              <a:rect l="l" t="t" r="r" b="b"/>
              <a:pathLst>
                <a:path w="1654" h="2541" extrusionOk="0">
                  <a:moveTo>
                    <a:pt x="0" y="0"/>
                  </a:moveTo>
                  <a:lnTo>
                    <a:pt x="0" y="1694"/>
                  </a:lnTo>
                  <a:cubicBezTo>
                    <a:pt x="0" y="1855"/>
                    <a:pt x="0" y="2017"/>
                    <a:pt x="81" y="2138"/>
                  </a:cubicBezTo>
                  <a:cubicBezTo>
                    <a:pt x="162" y="2259"/>
                    <a:pt x="242" y="2380"/>
                    <a:pt x="363" y="2460"/>
                  </a:cubicBezTo>
                  <a:cubicBezTo>
                    <a:pt x="484" y="2501"/>
                    <a:pt x="646" y="2541"/>
                    <a:pt x="807" y="2541"/>
                  </a:cubicBezTo>
                  <a:cubicBezTo>
                    <a:pt x="968" y="2541"/>
                    <a:pt x="1130" y="2501"/>
                    <a:pt x="1251" y="2460"/>
                  </a:cubicBezTo>
                  <a:cubicBezTo>
                    <a:pt x="1372" y="2380"/>
                    <a:pt x="1452" y="2259"/>
                    <a:pt x="1533" y="2138"/>
                  </a:cubicBezTo>
                  <a:cubicBezTo>
                    <a:pt x="1614" y="2017"/>
                    <a:pt x="1654" y="1855"/>
                    <a:pt x="1654" y="1694"/>
                  </a:cubicBezTo>
                  <a:lnTo>
                    <a:pt x="1654" y="0"/>
                  </a:lnTo>
                  <a:lnTo>
                    <a:pt x="1331" y="0"/>
                  </a:lnTo>
                  <a:lnTo>
                    <a:pt x="1331" y="1734"/>
                  </a:lnTo>
                  <a:cubicBezTo>
                    <a:pt x="1331" y="1896"/>
                    <a:pt x="1291" y="2057"/>
                    <a:pt x="1170" y="2138"/>
                  </a:cubicBezTo>
                  <a:cubicBezTo>
                    <a:pt x="1089" y="2218"/>
                    <a:pt x="968" y="2299"/>
                    <a:pt x="807" y="2299"/>
                  </a:cubicBezTo>
                  <a:cubicBezTo>
                    <a:pt x="646" y="2299"/>
                    <a:pt x="525" y="2218"/>
                    <a:pt x="444" y="2138"/>
                  </a:cubicBezTo>
                  <a:cubicBezTo>
                    <a:pt x="363" y="2057"/>
                    <a:pt x="283" y="1896"/>
                    <a:pt x="283" y="1734"/>
                  </a:cubicBez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928;p17">
              <a:extLst>
                <a:ext uri="{FF2B5EF4-FFF2-40B4-BE49-F238E27FC236}">
                  <a16:creationId xmlns:a16="http://schemas.microsoft.com/office/drawing/2014/main" id="{F1FF2E19-5654-A0BE-BE13-7023294F8E26}"/>
                </a:ext>
              </a:extLst>
            </p:cNvPr>
            <p:cNvSpPr/>
            <p:nvPr/>
          </p:nvSpPr>
          <p:spPr>
            <a:xfrm>
              <a:off x="4636225" y="1874475"/>
              <a:ext cx="43375" cy="62525"/>
            </a:xfrm>
            <a:custGeom>
              <a:avLst/>
              <a:gdLst/>
              <a:ahLst/>
              <a:cxnLst/>
              <a:rect l="l" t="t" r="r" b="b"/>
              <a:pathLst>
                <a:path w="1735" h="2501" extrusionOk="0">
                  <a:moveTo>
                    <a:pt x="645" y="282"/>
                  </a:moveTo>
                  <a:cubicBezTo>
                    <a:pt x="766" y="282"/>
                    <a:pt x="887" y="282"/>
                    <a:pt x="1008" y="363"/>
                  </a:cubicBezTo>
                  <a:cubicBezTo>
                    <a:pt x="1089" y="403"/>
                    <a:pt x="1210" y="484"/>
                    <a:pt x="1291" y="645"/>
                  </a:cubicBezTo>
                  <a:cubicBezTo>
                    <a:pt x="1331" y="766"/>
                    <a:pt x="1371" y="968"/>
                    <a:pt x="1371" y="1250"/>
                  </a:cubicBezTo>
                  <a:cubicBezTo>
                    <a:pt x="1371" y="1613"/>
                    <a:pt x="1291" y="1896"/>
                    <a:pt x="1170" y="2017"/>
                  </a:cubicBezTo>
                  <a:cubicBezTo>
                    <a:pt x="1008" y="2178"/>
                    <a:pt x="847" y="2259"/>
                    <a:pt x="645" y="2259"/>
                  </a:cubicBezTo>
                  <a:lnTo>
                    <a:pt x="323" y="2259"/>
                  </a:lnTo>
                  <a:lnTo>
                    <a:pt x="323" y="282"/>
                  </a:lnTo>
                  <a:close/>
                  <a:moveTo>
                    <a:pt x="0" y="0"/>
                  </a:moveTo>
                  <a:lnTo>
                    <a:pt x="0" y="2501"/>
                  </a:lnTo>
                  <a:lnTo>
                    <a:pt x="605" y="2501"/>
                  </a:lnTo>
                  <a:cubicBezTo>
                    <a:pt x="928" y="2501"/>
                    <a:pt x="1170" y="2420"/>
                    <a:pt x="1412" y="2218"/>
                  </a:cubicBezTo>
                  <a:cubicBezTo>
                    <a:pt x="1613" y="2057"/>
                    <a:pt x="1734" y="1734"/>
                    <a:pt x="1734" y="1250"/>
                  </a:cubicBezTo>
                  <a:cubicBezTo>
                    <a:pt x="1734" y="766"/>
                    <a:pt x="1613" y="444"/>
                    <a:pt x="1412" y="282"/>
                  </a:cubicBezTo>
                  <a:cubicBezTo>
                    <a:pt x="1170" y="121"/>
                    <a:pt x="887"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929;p17">
              <a:extLst>
                <a:ext uri="{FF2B5EF4-FFF2-40B4-BE49-F238E27FC236}">
                  <a16:creationId xmlns:a16="http://schemas.microsoft.com/office/drawing/2014/main" id="{C9540299-65A2-4E26-8A9C-6606BE87476B}"/>
                </a:ext>
              </a:extLst>
            </p:cNvPr>
            <p:cNvSpPr/>
            <p:nvPr/>
          </p:nvSpPr>
          <p:spPr>
            <a:xfrm>
              <a:off x="4685625" y="1874475"/>
              <a:ext cx="50425" cy="62525"/>
            </a:xfrm>
            <a:custGeom>
              <a:avLst/>
              <a:gdLst/>
              <a:ahLst/>
              <a:cxnLst/>
              <a:rect l="l" t="t" r="r" b="b"/>
              <a:pathLst>
                <a:path w="2017" h="2501" extrusionOk="0">
                  <a:moveTo>
                    <a:pt x="1009" y="282"/>
                  </a:moveTo>
                  <a:lnTo>
                    <a:pt x="1412" y="1613"/>
                  </a:lnTo>
                  <a:lnTo>
                    <a:pt x="565" y="1613"/>
                  </a:lnTo>
                  <a:lnTo>
                    <a:pt x="1009" y="282"/>
                  </a:lnTo>
                  <a:close/>
                  <a:moveTo>
                    <a:pt x="807" y="0"/>
                  </a:moveTo>
                  <a:lnTo>
                    <a:pt x="0" y="2501"/>
                  </a:lnTo>
                  <a:lnTo>
                    <a:pt x="283" y="2501"/>
                  </a:lnTo>
                  <a:lnTo>
                    <a:pt x="484" y="1855"/>
                  </a:lnTo>
                  <a:lnTo>
                    <a:pt x="1492" y="1855"/>
                  </a:lnTo>
                  <a:lnTo>
                    <a:pt x="1694" y="2501"/>
                  </a:lnTo>
                  <a:lnTo>
                    <a:pt x="2017" y="2501"/>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930;p17">
              <a:extLst>
                <a:ext uri="{FF2B5EF4-FFF2-40B4-BE49-F238E27FC236}">
                  <a16:creationId xmlns:a16="http://schemas.microsoft.com/office/drawing/2014/main" id="{E6892EA1-11D4-5F95-9196-DFE3174E341F}"/>
                </a:ext>
              </a:extLst>
            </p:cNvPr>
            <p:cNvSpPr/>
            <p:nvPr/>
          </p:nvSpPr>
          <p:spPr>
            <a:xfrm>
              <a:off x="4745100" y="1874475"/>
              <a:ext cx="39350" cy="62525"/>
            </a:xfrm>
            <a:custGeom>
              <a:avLst/>
              <a:gdLst/>
              <a:ahLst/>
              <a:cxnLst/>
              <a:rect l="l" t="t" r="r" b="b"/>
              <a:pathLst>
                <a:path w="1574" h="2501" extrusionOk="0">
                  <a:moveTo>
                    <a:pt x="1" y="0"/>
                  </a:moveTo>
                  <a:lnTo>
                    <a:pt x="1" y="2501"/>
                  </a:lnTo>
                  <a:lnTo>
                    <a:pt x="283" y="2501"/>
                  </a:lnTo>
                  <a:lnTo>
                    <a:pt x="283" y="1250"/>
                  </a:lnTo>
                  <a:cubicBezTo>
                    <a:pt x="283" y="1049"/>
                    <a:pt x="283" y="847"/>
                    <a:pt x="283" y="645"/>
                  </a:cubicBezTo>
                  <a:cubicBezTo>
                    <a:pt x="243" y="444"/>
                    <a:pt x="243" y="323"/>
                    <a:pt x="243" y="323"/>
                  </a:cubicBezTo>
                  <a:lnTo>
                    <a:pt x="243" y="323"/>
                  </a:lnTo>
                  <a:lnTo>
                    <a:pt x="1130" y="2501"/>
                  </a:lnTo>
                  <a:lnTo>
                    <a:pt x="1574" y="2501"/>
                  </a:lnTo>
                  <a:lnTo>
                    <a:pt x="1574" y="0"/>
                  </a:lnTo>
                  <a:lnTo>
                    <a:pt x="1291" y="0"/>
                  </a:lnTo>
                  <a:lnTo>
                    <a:pt x="1291" y="1250"/>
                  </a:lnTo>
                  <a:cubicBezTo>
                    <a:pt x="1291" y="1533"/>
                    <a:pt x="1291" y="1775"/>
                    <a:pt x="1332" y="2097"/>
                  </a:cubicBezTo>
                  <a:lnTo>
                    <a:pt x="1332" y="2218"/>
                  </a:ln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931;p17">
              <a:extLst>
                <a:ext uri="{FF2B5EF4-FFF2-40B4-BE49-F238E27FC236}">
                  <a16:creationId xmlns:a16="http://schemas.microsoft.com/office/drawing/2014/main" id="{7A5CDED4-3AA1-22DE-74BD-346701A47AA6}"/>
                </a:ext>
              </a:extLst>
            </p:cNvPr>
            <p:cNvSpPr/>
            <p:nvPr/>
          </p:nvSpPr>
          <p:spPr>
            <a:xfrm>
              <a:off x="3600775" y="3798175"/>
              <a:ext cx="51425" cy="62525"/>
            </a:xfrm>
            <a:custGeom>
              <a:avLst/>
              <a:gdLst/>
              <a:ahLst/>
              <a:cxnLst/>
              <a:rect l="l" t="t" r="r" b="b"/>
              <a:pathLst>
                <a:path w="2057" h="2501" extrusionOk="0">
                  <a:moveTo>
                    <a:pt x="1008" y="282"/>
                  </a:moveTo>
                  <a:lnTo>
                    <a:pt x="1412" y="1573"/>
                  </a:lnTo>
                  <a:lnTo>
                    <a:pt x="645" y="1573"/>
                  </a:lnTo>
                  <a:lnTo>
                    <a:pt x="1008" y="282"/>
                  </a:lnTo>
                  <a:close/>
                  <a:moveTo>
                    <a:pt x="807" y="0"/>
                  </a:moveTo>
                  <a:lnTo>
                    <a:pt x="0" y="2500"/>
                  </a:lnTo>
                  <a:lnTo>
                    <a:pt x="363" y="2500"/>
                  </a:lnTo>
                  <a:lnTo>
                    <a:pt x="525" y="1855"/>
                  </a:lnTo>
                  <a:lnTo>
                    <a:pt x="1492" y="1855"/>
                  </a:lnTo>
                  <a:lnTo>
                    <a:pt x="1694" y="2500"/>
                  </a:lnTo>
                  <a:lnTo>
                    <a:pt x="2057" y="250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932;p17">
              <a:extLst>
                <a:ext uri="{FF2B5EF4-FFF2-40B4-BE49-F238E27FC236}">
                  <a16:creationId xmlns:a16="http://schemas.microsoft.com/office/drawing/2014/main" id="{DEB36966-EEE2-9162-2B44-BBA032D5B3DA}"/>
                </a:ext>
              </a:extLst>
            </p:cNvPr>
            <p:cNvSpPr/>
            <p:nvPr/>
          </p:nvSpPr>
          <p:spPr>
            <a:xfrm>
              <a:off x="3661250" y="3798175"/>
              <a:ext cx="43400" cy="62525"/>
            </a:xfrm>
            <a:custGeom>
              <a:avLst/>
              <a:gdLst/>
              <a:ahLst/>
              <a:cxnLst/>
              <a:rect l="l" t="t" r="r" b="b"/>
              <a:pathLst>
                <a:path w="1736" h="2501" extrusionOk="0">
                  <a:moveTo>
                    <a:pt x="1" y="0"/>
                  </a:moveTo>
                  <a:lnTo>
                    <a:pt x="1" y="2500"/>
                  </a:lnTo>
                  <a:lnTo>
                    <a:pt x="324" y="2500"/>
                  </a:lnTo>
                  <a:lnTo>
                    <a:pt x="324" y="1371"/>
                  </a:lnTo>
                  <a:cubicBezTo>
                    <a:pt x="324" y="1170"/>
                    <a:pt x="324" y="968"/>
                    <a:pt x="324" y="847"/>
                  </a:cubicBezTo>
                  <a:cubicBezTo>
                    <a:pt x="283" y="686"/>
                    <a:pt x="283" y="524"/>
                    <a:pt x="283" y="363"/>
                  </a:cubicBezTo>
                  <a:lnTo>
                    <a:pt x="283" y="363"/>
                  </a:lnTo>
                  <a:lnTo>
                    <a:pt x="1291" y="2500"/>
                  </a:lnTo>
                  <a:lnTo>
                    <a:pt x="1735" y="2500"/>
                  </a:lnTo>
                  <a:lnTo>
                    <a:pt x="1735" y="0"/>
                  </a:lnTo>
                  <a:lnTo>
                    <a:pt x="1412" y="0"/>
                  </a:lnTo>
                  <a:lnTo>
                    <a:pt x="1412" y="1371"/>
                  </a:lnTo>
                  <a:cubicBezTo>
                    <a:pt x="1412" y="1492"/>
                    <a:pt x="1412" y="1654"/>
                    <a:pt x="1453" y="1775"/>
                  </a:cubicBezTo>
                  <a:cubicBezTo>
                    <a:pt x="1453" y="1936"/>
                    <a:pt x="1453" y="2057"/>
                    <a:pt x="1453" y="2137"/>
                  </a:cubicBezTo>
                  <a:lnTo>
                    <a:pt x="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933;p17">
              <a:extLst>
                <a:ext uri="{FF2B5EF4-FFF2-40B4-BE49-F238E27FC236}">
                  <a16:creationId xmlns:a16="http://schemas.microsoft.com/office/drawing/2014/main" id="{BE94B87A-F08D-30C4-61E2-4555FAE58E56}"/>
                </a:ext>
              </a:extLst>
            </p:cNvPr>
            <p:cNvSpPr/>
            <p:nvPr/>
          </p:nvSpPr>
          <p:spPr>
            <a:xfrm>
              <a:off x="3718725" y="3797150"/>
              <a:ext cx="46400" cy="64550"/>
            </a:xfrm>
            <a:custGeom>
              <a:avLst/>
              <a:gdLst/>
              <a:ahLst/>
              <a:cxnLst/>
              <a:rect l="l" t="t" r="r" b="b"/>
              <a:pathLst>
                <a:path w="1856" h="2582" extrusionOk="0">
                  <a:moveTo>
                    <a:pt x="1090" y="1"/>
                  </a:moveTo>
                  <a:cubicBezTo>
                    <a:pt x="888" y="1"/>
                    <a:pt x="727" y="41"/>
                    <a:pt x="565" y="162"/>
                  </a:cubicBezTo>
                  <a:cubicBezTo>
                    <a:pt x="404" y="243"/>
                    <a:pt x="243" y="404"/>
                    <a:pt x="162" y="606"/>
                  </a:cubicBezTo>
                  <a:cubicBezTo>
                    <a:pt x="41" y="767"/>
                    <a:pt x="1" y="1009"/>
                    <a:pt x="1" y="1291"/>
                  </a:cubicBezTo>
                  <a:cubicBezTo>
                    <a:pt x="1" y="1695"/>
                    <a:pt x="122" y="2017"/>
                    <a:pt x="283" y="2259"/>
                  </a:cubicBezTo>
                  <a:cubicBezTo>
                    <a:pt x="485" y="2461"/>
                    <a:pt x="727" y="2582"/>
                    <a:pt x="1049" y="2582"/>
                  </a:cubicBezTo>
                  <a:cubicBezTo>
                    <a:pt x="1332" y="2582"/>
                    <a:pt x="1614" y="2501"/>
                    <a:pt x="1856" y="2340"/>
                  </a:cubicBezTo>
                  <a:lnTo>
                    <a:pt x="1856" y="1170"/>
                  </a:lnTo>
                  <a:lnTo>
                    <a:pt x="1049" y="1170"/>
                  </a:lnTo>
                  <a:lnTo>
                    <a:pt x="1090" y="1453"/>
                  </a:lnTo>
                  <a:lnTo>
                    <a:pt x="1533" y="1453"/>
                  </a:lnTo>
                  <a:lnTo>
                    <a:pt x="1533" y="2178"/>
                  </a:lnTo>
                  <a:cubicBezTo>
                    <a:pt x="1412" y="2259"/>
                    <a:pt x="1251" y="2299"/>
                    <a:pt x="1049" y="2299"/>
                  </a:cubicBezTo>
                  <a:cubicBezTo>
                    <a:pt x="848" y="2299"/>
                    <a:pt x="646" y="2219"/>
                    <a:pt x="565" y="2058"/>
                  </a:cubicBezTo>
                  <a:cubicBezTo>
                    <a:pt x="444" y="1896"/>
                    <a:pt x="364" y="1654"/>
                    <a:pt x="364" y="1291"/>
                  </a:cubicBezTo>
                  <a:cubicBezTo>
                    <a:pt x="364" y="1049"/>
                    <a:pt x="404" y="848"/>
                    <a:pt x="485" y="727"/>
                  </a:cubicBezTo>
                  <a:cubicBezTo>
                    <a:pt x="565" y="565"/>
                    <a:pt x="646" y="444"/>
                    <a:pt x="727" y="404"/>
                  </a:cubicBezTo>
                  <a:cubicBezTo>
                    <a:pt x="848" y="323"/>
                    <a:pt x="969" y="283"/>
                    <a:pt x="1090" y="283"/>
                  </a:cubicBezTo>
                  <a:cubicBezTo>
                    <a:pt x="1211" y="283"/>
                    <a:pt x="1291" y="283"/>
                    <a:pt x="1372" y="323"/>
                  </a:cubicBezTo>
                  <a:cubicBezTo>
                    <a:pt x="1453" y="364"/>
                    <a:pt x="1533" y="404"/>
                    <a:pt x="1654" y="485"/>
                  </a:cubicBezTo>
                  <a:lnTo>
                    <a:pt x="1856" y="283"/>
                  </a:lnTo>
                  <a:cubicBezTo>
                    <a:pt x="1735" y="16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934;p17">
              <a:extLst>
                <a:ext uri="{FF2B5EF4-FFF2-40B4-BE49-F238E27FC236}">
                  <a16:creationId xmlns:a16="http://schemas.microsoft.com/office/drawing/2014/main" id="{BFFB5881-316C-DB3B-EDED-A92AFBBEBF0F}"/>
                </a:ext>
              </a:extLst>
            </p:cNvPr>
            <p:cNvSpPr/>
            <p:nvPr/>
          </p:nvSpPr>
          <p:spPr>
            <a:xfrm>
              <a:off x="3776200" y="3797150"/>
              <a:ext cx="52450" cy="64550"/>
            </a:xfrm>
            <a:custGeom>
              <a:avLst/>
              <a:gdLst/>
              <a:ahLst/>
              <a:cxnLst/>
              <a:rect l="l" t="t" r="r" b="b"/>
              <a:pathLst>
                <a:path w="2098" h="2582" extrusionOk="0">
                  <a:moveTo>
                    <a:pt x="1049" y="283"/>
                  </a:moveTo>
                  <a:cubicBezTo>
                    <a:pt x="1493" y="283"/>
                    <a:pt x="1735" y="606"/>
                    <a:pt x="1735" y="1291"/>
                  </a:cubicBezTo>
                  <a:cubicBezTo>
                    <a:pt x="1735" y="1977"/>
                    <a:pt x="1493" y="2299"/>
                    <a:pt x="1049" y="2299"/>
                  </a:cubicBezTo>
                  <a:cubicBezTo>
                    <a:pt x="847" y="2299"/>
                    <a:pt x="646" y="2219"/>
                    <a:pt x="525" y="2058"/>
                  </a:cubicBezTo>
                  <a:cubicBezTo>
                    <a:pt x="404" y="1896"/>
                    <a:pt x="363" y="1654"/>
                    <a:pt x="363" y="1291"/>
                  </a:cubicBezTo>
                  <a:cubicBezTo>
                    <a:pt x="363" y="928"/>
                    <a:pt x="404" y="686"/>
                    <a:pt x="525" y="525"/>
                  </a:cubicBezTo>
                  <a:cubicBezTo>
                    <a:pt x="646" y="364"/>
                    <a:pt x="847" y="283"/>
                    <a:pt x="1049" y="283"/>
                  </a:cubicBezTo>
                  <a:close/>
                  <a:moveTo>
                    <a:pt x="1049" y="1"/>
                  </a:moveTo>
                  <a:cubicBezTo>
                    <a:pt x="847" y="1"/>
                    <a:pt x="646" y="41"/>
                    <a:pt x="484" y="162"/>
                  </a:cubicBezTo>
                  <a:cubicBezTo>
                    <a:pt x="323" y="243"/>
                    <a:pt x="202" y="404"/>
                    <a:pt x="121" y="606"/>
                  </a:cubicBezTo>
                  <a:cubicBezTo>
                    <a:pt x="41" y="807"/>
                    <a:pt x="0" y="1009"/>
                    <a:pt x="0" y="1291"/>
                  </a:cubicBezTo>
                  <a:cubicBezTo>
                    <a:pt x="0" y="1574"/>
                    <a:pt x="41" y="1816"/>
                    <a:pt x="121" y="1977"/>
                  </a:cubicBezTo>
                  <a:cubicBezTo>
                    <a:pt x="202" y="2178"/>
                    <a:pt x="323" y="2340"/>
                    <a:pt x="484" y="2420"/>
                  </a:cubicBezTo>
                  <a:cubicBezTo>
                    <a:pt x="646" y="2541"/>
                    <a:pt x="847" y="2582"/>
                    <a:pt x="1049" y="2582"/>
                  </a:cubicBezTo>
                  <a:cubicBezTo>
                    <a:pt x="1251" y="2582"/>
                    <a:pt x="1452" y="2541"/>
                    <a:pt x="1614" y="2420"/>
                  </a:cubicBezTo>
                  <a:cubicBezTo>
                    <a:pt x="1775" y="2340"/>
                    <a:pt x="1896" y="2178"/>
                    <a:pt x="1977" y="1977"/>
                  </a:cubicBezTo>
                  <a:cubicBezTo>
                    <a:pt x="2057" y="1775"/>
                    <a:pt x="2098" y="1574"/>
                    <a:pt x="2098" y="1291"/>
                  </a:cubicBezTo>
                  <a:cubicBezTo>
                    <a:pt x="2098" y="1009"/>
                    <a:pt x="2057" y="767"/>
                    <a:pt x="1977" y="606"/>
                  </a:cubicBezTo>
                  <a:cubicBezTo>
                    <a:pt x="1896" y="404"/>
                    <a:pt x="1775" y="243"/>
                    <a:pt x="1614" y="162"/>
                  </a:cubicBezTo>
                  <a:cubicBezTo>
                    <a:pt x="1452" y="41"/>
                    <a:pt x="1251" y="1"/>
                    <a:pt x="1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935;p17">
              <a:extLst>
                <a:ext uri="{FF2B5EF4-FFF2-40B4-BE49-F238E27FC236}">
                  <a16:creationId xmlns:a16="http://schemas.microsoft.com/office/drawing/2014/main" id="{4C435FAF-72C3-63D3-A38F-D4A491DE19DF}"/>
                </a:ext>
              </a:extLst>
            </p:cNvPr>
            <p:cNvSpPr/>
            <p:nvPr/>
          </p:nvSpPr>
          <p:spPr>
            <a:xfrm>
              <a:off x="3842750" y="3798175"/>
              <a:ext cx="34300" cy="62525"/>
            </a:xfrm>
            <a:custGeom>
              <a:avLst/>
              <a:gdLst/>
              <a:ahLst/>
              <a:cxnLst/>
              <a:rect l="l" t="t" r="r" b="b"/>
              <a:pathLst>
                <a:path w="1372" h="2501" extrusionOk="0">
                  <a:moveTo>
                    <a:pt x="0" y="0"/>
                  </a:moveTo>
                  <a:lnTo>
                    <a:pt x="0" y="2500"/>
                  </a:lnTo>
                  <a:lnTo>
                    <a:pt x="1331" y="2500"/>
                  </a:lnTo>
                  <a:lnTo>
                    <a:pt x="1371" y="2178"/>
                  </a:lnTo>
                  <a:lnTo>
                    <a:pt x="363" y="2178"/>
                  </a:lnTo>
                  <a:lnTo>
                    <a:pt x="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936;p17">
              <a:extLst>
                <a:ext uri="{FF2B5EF4-FFF2-40B4-BE49-F238E27FC236}">
                  <a16:creationId xmlns:a16="http://schemas.microsoft.com/office/drawing/2014/main" id="{E4A2F4D2-3259-0CD8-C6B1-245A03EA6366}"/>
                </a:ext>
              </a:extLst>
            </p:cNvPr>
            <p:cNvSpPr/>
            <p:nvPr/>
          </p:nvSpPr>
          <p:spPr>
            <a:xfrm>
              <a:off x="3879050" y="3798175"/>
              <a:ext cx="51425" cy="62525"/>
            </a:xfrm>
            <a:custGeom>
              <a:avLst/>
              <a:gdLst/>
              <a:ahLst/>
              <a:cxnLst/>
              <a:rect l="l" t="t" r="r" b="b"/>
              <a:pathLst>
                <a:path w="2057" h="2501" extrusionOk="0">
                  <a:moveTo>
                    <a:pt x="1008" y="282"/>
                  </a:moveTo>
                  <a:lnTo>
                    <a:pt x="1412" y="1573"/>
                  </a:lnTo>
                  <a:lnTo>
                    <a:pt x="645" y="1573"/>
                  </a:lnTo>
                  <a:lnTo>
                    <a:pt x="1008" y="282"/>
                  </a:lnTo>
                  <a:close/>
                  <a:moveTo>
                    <a:pt x="807" y="0"/>
                  </a:moveTo>
                  <a:lnTo>
                    <a:pt x="0" y="2500"/>
                  </a:lnTo>
                  <a:lnTo>
                    <a:pt x="363" y="2500"/>
                  </a:lnTo>
                  <a:lnTo>
                    <a:pt x="565" y="1855"/>
                  </a:lnTo>
                  <a:lnTo>
                    <a:pt x="1492" y="1855"/>
                  </a:lnTo>
                  <a:lnTo>
                    <a:pt x="1694" y="2500"/>
                  </a:lnTo>
                  <a:lnTo>
                    <a:pt x="2057" y="2500"/>
                  </a:lnTo>
                  <a:lnTo>
                    <a:pt x="12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937;p17">
              <a:extLst>
                <a:ext uri="{FF2B5EF4-FFF2-40B4-BE49-F238E27FC236}">
                  <a16:creationId xmlns:a16="http://schemas.microsoft.com/office/drawing/2014/main" id="{5A02DFF3-2C7B-432C-D38B-0D775ADEFDEF}"/>
                </a:ext>
              </a:extLst>
            </p:cNvPr>
            <p:cNvSpPr/>
            <p:nvPr/>
          </p:nvSpPr>
          <p:spPr>
            <a:xfrm>
              <a:off x="4236950" y="3941325"/>
              <a:ext cx="40375" cy="62550"/>
            </a:xfrm>
            <a:custGeom>
              <a:avLst/>
              <a:gdLst/>
              <a:ahLst/>
              <a:cxnLst/>
              <a:rect l="l" t="t" r="r" b="b"/>
              <a:pathLst>
                <a:path w="1615" h="2502" extrusionOk="0">
                  <a:moveTo>
                    <a:pt x="122" y="1"/>
                  </a:moveTo>
                  <a:lnTo>
                    <a:pt x="122" y="283"/>
                  </a:lnTo>
                  <a:lnTo>
                    <a:pt x="1251" y="283"/>
                  </a:lnTo>
                  <a:lnTo>
                    <a:pt x="1" y="2219"/>
                  </a:lnTo>
                  <a:lnTo>
                    <a:pt x="1" y="2501"/>
                  </a:lnTo>
                  <a:lnTo>
                    <a:pt x="1574" y="2501"/>
                  </a:lnTo>
                  <a:lnTo>
                    <a:pt x="1614" y="2219"/>
                  </a:lnTo>
                  <a:lnTo>
                    <a:pt x="364" y="2219"/>
                  </a:lnTo>
                  <a:lnTo>
                    <a:pt x="1614" y="283"/>
                  </a:lnTo>
                  <a:lnTo>
                    <a:pt x="1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938;p17">
              <a:extLst>
                <a:ext uri="{FF2B5EF4-FFF2-40B4-BE49-F238E27FC236}">
                  <a16:creationId xmlns:a16="http://schemas.microsoft.com/office/drawing/2014/main" id="{95899FB5-96BC-24E6-DF89-65A692CB6015}"/>
                </a:ext>
              </a:extLst>
            </p:cNvPr>
            <p:cNvSpPr/>
            <p:nvPr/>
          </p:nvSpPr>
          <p:spPr>
            <a:xfrm>
              <a:off x="4281325" y="3941325"/>
              <a:ext cx="51450" cy="62550"/>
            </a:xfrm>
            <a:custGeom>
              <a:avLst/>
              <a:gdLst/>
              <a:ahLst/>
              <a:cxnLst/>
              <a:rect l="l" t="t" r="r" b="b"/>
              <a:pathLst>
                <a:path w="2058" h="2502" extrusionOk="0">
                  <a:moveTo>
                    <a:pt x="1049" y="283"/>
                  </a:moveTo>
                  <a:lnTo>
                    <a:pt x="1412" y="1614"/>
                  </a:lnTo>
                  <a:lnTo>
                    <a:pt x="646" y="1614"/>
                  </a:lnTo>
                  <a:lnTo>
                    <a:pt x="1049" y="283"/>
                  </a:lnTo>
                  <a:close/>
                  <a:moveTo>
                    <a:pt x="807" y="1"/>
                  </a:moveTo>
                  <a:lnTo>
                    <a:pt x="0" y="2501"/>
                  </a:lnTo>
                  <a:lnTo>
                    <a:pt x="363" y="2501"/>
                  </a:lnTo>
                  <a:lnTo>
                    <a:pt x="565" y="1896"/>
                  </a:lnTo>
                  <a:lnTo>
                    <a:pt x="1493" y="1896"/>
                  </a:lnTo>
                  <a:lnTo>
                    <a:pt x="1694" y="2501"/>
                  </a:lnTo>
                  <a:lnTo>
                    <a:pt x="205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939;p17">
              <a:extLst>
                <a:ext uri="{FF2B5EF4-FFF2-40B4-BE49-F238E27FC236}">
                  <a16:creationId xmlns:a16="http://schemas.microsoft.com/office/drawing/2014/main" id="{5CBA4196-850B-B3F2-83FF-68D883CEEC5B}"/>
                </a:ext>
              </a:extLst>
            </p:cNvPr>
            <p:cNvSpPr/>
            <p:nvPr/>
          </p:nvSpPr>
          <p:spPr>
            <a:xfrm>
              <a:off x="4338800" y="3941325"/>
              <a:ext cx="59500" cy="62550"/>
            </a:xfrm>
            <a:custGeom>
              <a:avLst/>
              <a:gdLst/>
              <a:ahLst/>
              <a:cxnLst/>
              <a:rect l="l" t="t" r="r" b="b"/>
              <a:pathLst>
                <a:path w="2380" h="2502" extrusionOk="0">
                  <a:moveTo>
                    <a:pt x="202" y="1"/>
                  </a:moveTo>
                  <a:lnTo>
                    <a:pt x="0" y="2501"/>
                  </a:lnTo>
                  <a:lnTo>
                    <a:pt x="323" y="2501"/>
                  </a:lnTo>
                  <a:lnTo>
                    <a:pt x="403" y="1412"/>
                  </a:lnTo>
                  <a:cubicBezTo>
                    <a:pt x="444" y="1009"/>
                    <a:pt x="444" y="646"/>
                    <a:pt x="444" y="364"/>
                  </a:cubicBezTo>
                  <a:lnTo>
                    <a:pt x="1008" y="2219"/>
                  </a:lnTo>
                  <a:lnTo>
                    <a:pt x="1331" y="2219"/>
                  </a:lnTo>
                  <a:lnTo>
                    <a:pt x="1896" y="364"/>
                  </a:lnTo>
                  <a:cubicBezTo>
                    <a:pt x="1896" y="606"/>
                    <a:pt x="1896" y="928"/>
                    <a:pt x="1936" y="1372"/>
                  </a:cubicBezTo>
                  <a:lnTo>
                    <a:pt x="2017" y="2501"/>
                  </a:lnTo>
                  <a:lnTo>
                    <a:pt x="2380" y="2501"/>
                  </a:lnTo>
                  <a:lnTo>
                    <a:pt x="2138" y="1"/>
                  </a:lnTo>
                  <a:lnTo>
                    <a:pt x="1694" y="1"/>
                  </a:lnTo>
                  <a:lnTo>
                    <a:pt x="1170" y="1816"/>
                  </a:lnTo>
                  <a:lnTo>
                    <a:pt x="6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940;p17">
              <a:extLst>
                <a:ext uri="{FF2B5EF4-FFF2-40B4-BE49-F238E27FC236}">
                  <a16:creationId xmlns:a16="http://schemas.microsoft.com/office/drawing/2014/main" id="{F0FE18F3-6888-27D4-B94D-676B0247B393}"/>
                </a:ext>
              </a:extLst>
            </p:cNvPr>
            <p:cNvSpPr/>
            <p:nvPr/>
          </p:nvSpPr>
          <p:spPr>
            <a:xfrm>
              <a:off x="4412400" y="3941325"/>
              <a:ext cx="42350" cy="62550"/>
            </a:xfrm>
            <a:custGeom>
              <a:avLst/>
              <a:gdLst/>
              <a:ahLst/>
              <a:cxnLst/>
              <a:rect l="l" t="t" r="r" b="b"/>
              <a:pathLst>
                <a:path w="1694" h="2502" extrusionOk="0">
                  <a:moveTo>
                    <a:pt x="645" y="283"/>
                  </a:moveTo>
                  <a:cubicBezTo>
                    <a:pt x="807" y="283"/>
                    <a:pt x="968" y="323"/>
                    <a:pt x="1089" y="364"/>
                  </a:cubicBezTo>
                  <a:cubicBezTo>
                    <a:pt x="1170" y="404"/>
                    <a:pt x="1210" y="525"/>
                    <a:pt x="1210" y="686"/>
                  </a:cubicBezTo>
                  <a:cubicBezTo>
                    <a:pt x="1210" y="807"/>
                    <a:pt x="1170" y="888"/>
                    <a:pt x="1089" y="969"/>
                  </a:cubicBezTo>
                  <a:cubicBezTo>
                    <a:pt x="968" y="1049"/>
                    <a:pt x="847" y="1049"/>
                    <a:pt x="726" y="1049"/>
                  </a:cubicBezTo>
                  <a:lnTo>
                    <a:pt x="363" y="1049"/>
                  </a:lnTo>
                  <a:lnTo>
                    <a:pt x="363" y="283"/>
                  </a:lnTo>
                  <a:close/>
                  <a:moveTo>
                    <a:pt x="766" y="1332"/>
                  </a:moveTo>
                  <a:cubicBezTo>
                    <a:pt x="928" y="1332"/>
                    <a:pt x="1049" y="1372"/>
                    <a:pt x="1170" y="1453"/>
                  </a:cubicBezTo>
                  <a:cubicBezTo>
                    <a:pt x="1250" y="1533"/>
                    <a:pt x="1331" y="1614"/>
                    <a:pt x="1331" y="1816"/>
                  </a:cubicBezTo>
                  <a:cubicBezTo>
                    <a:pt x="1331" y="1977"/>
                    <a:pt x="1250" y="2098"/>
                    <a:pt x="1170" y="2138"/>
                  </a:cubicBezTo>
                  <a:cubicBezTo>
                    <a:pt x="1049" y="2219"/>
                    <a:pt x="887" y="2219"/>
                    <a:pt x="686" y="2219"/>
                  </a:cubicBezTo>
                  <a:lnTo>
                    <a:pt x="363" y="2219"/>
                  </a:lnTo>
                  <a:lnTo>
                    <a:pt x="363" y="1332"/>
                  </a:lnTo>
                  <a:close/>
                  <a:moveTo>
                    <a:pt x="0" y="1"/>
                  </a:moveTo>
                  <a:lnTo>
                    <a:pt x="0" y="2501"/>
                  </a:lnTo>
                  <a:lnTo>
                    <a:pt x="686" y="2501"/>
                  </a:lnTo>
                  <a:cubicBezTo>
                    <a:pt x="1331" y="2501"/>
                    <a:pt x="1694" y="2259"/>
                    <a:pt x="1694" y="1816"/>
                  </a:cubicBezTo>
                  <a:cubicBezTo>
                    <a:pt x="1694" y="1614"/>
                    <a:pt x="1613" y="1453"/>
                    <a:pt x="1533" y="1372"/>
                  </a:cubicBezTo>
                  <a:cubicBezTo>
                    <a:pt x="1412" y="1291"/>
                    <a:pt x="1291" y="1211"/>
                    <a:pt x="1089" y="1170"/>
                  </a:cubicBezTo>
                  <a:cubicBezTo>
                    <a:pt x="1250" y="1170"/>
                    <a:pt x="1331" y="1090"/>
                    <a:pt x="1412" y="1009"/>
                  </a:cubicBezTo>
                  <a:cubicBezTo>
                    <a:pt x="1533" y="888"/>
                    <a:pt x="1573" y="767"/>
                    <a:pt x="1573" y="646"/>
                  </a:cubicBezTo>
                  <a:cubicBezTo>
                    <a:pt x="1573" y="444"/>
                    <a:pt x="1492" y="283"/>
                    <a:pt x="1331" y="162"/>
                  </a:cubicBezTo>
                  <a:cubicBezTo>
                    <a:pt x="1129" y="81"/>
                    <a:pt x="887" y="1"/>
                    <a:pt x="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941;p17">
              <a:extLst>
                <a:ext uri="{FF2B5EF4-FFF2-40B4-BE49-F238E27FC236}">
                  <a16:creationId xmlns:a16="http://schemas.microsoft.com/office/drawing/2014/main" id="{A26B119F-0CE1-4DDF-C7B6-E57C369CE414}"/>
                </a:ext>
              </a:extLst>
            </p:cNvPr>
            <p:cNvSpPr/>
            <p:nvPr/>
          </p:nvSpPr>
          <p:spPr>
            <a:xfrm>
              <a:off x="4467850" y="3941325"/>
              <a:ext cx="8075" cy="62550"/>
            </a:xfrm>
            <a:custGeom>
              <a:avLst/>
              <a:gdLst/>
              <a:ahLst/>
              <a:cxnLst/>
              <a:rect l="l" t="t" r="r" b="b"/>
              <a:pathLst>
                <a:path w="323" h="2502" extrusionOk="0">
                  <a:moveTo>
                    <a:pt x="0" y="1"/>
                  </a:moveTo>
                  <a:lnTo>
                    <a:pt x="0" y="2501"/>
                  </a:lnTo>
                  <a:lnTo>
                    <a:pt x="323" y="2501"/>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942;p17">
              <a:extLst>
                <a:ext uri="{FF2B5EF4-FFF2-40B4-BE49-F238E27FC236}">
                  <a16:creationId xmlns:a16="http://schemas.microsoft.com/office/drawing/2014/main" id="{362286B9-E6A4-EF2F-F8F0-A72068BB4DBC}"/>
                </a:ext>
              </a:extLst>
            </p:cNvPr>
            <p:cNvSpPr/>
            <p:nvPr/>
          </p:nvSpPr>
          <p:spPr>
            <a:xfrm>
              <a:off x="4486000" y="3941325"/>
              <a:ext cx="50425" cy="62550"/>
            </a:xfrm>
            <a:custGeom>
              <a:avLst/>
              <a:gdLst/>
              <a:ahLst/>
              <a:cxnLst/>
              <a:rect l="l" t="t" r="r" b="b"/>
              <a:pathLst>
                <a:path w="2017" h="2502" extrusionOk="0">
                  <a:moveTo>
                    <a:pt x="1008" y="283"/>
                  </a:moveTo>
                  <a:lnTo>
                    <a:pt x="1371" y="1614"/>
                  </a:lnTo>
                  <a:lnTo>
                    <a:pt x="605" y="1614"/>
                  </a:lnTo>
                  <a:lnTo>
                    <a:pt x="1008" y="283"/>
                  </a:lnTo>
                  <a:close/>
                  <a:moveTo>
                    <a:pt x="766" y="1"/>
                  </a:moveTo>
                  <a:lnTo>
                    <a:pt x="0" y="2501"/>
                  </a:lnTo>
                  <a:lnTo>
                    <a:pt x="323" y="2501"/>
                  </a:lnTo>
                  <a:lnTo>
                    <a:pt x="524" y="1896"/>
                  </a:lnTo>
                  <a:lnTo>
                    <a:pt x="1452" y="1896"/>
                  </a:lnTo>
                  <a:lnTo>
                    <a:pt x="1654" y="2501"/>
                  </a:lnTo>
                  <a:lnTo>
                    <a:pt x="201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943;p17">
              <a:extLst>
                <a:ext uri="{FF2B5EF4-FFF2-40B4-BE49-F238E27FC236}">
                  <a16:creationId xmlns:a16="http://schemas.microsoft.com/office/drawing/2014/main" id="{8A6F95F9-4EAF-5676-67E6-E81E29CA82EB}"/>
                </a:ext>
              </a:extLst>
            </p:cNvPr>
            <p:cNvSpPr/>
            <p:nvPr/>
          </p:nvSpPr>
          <p:spPr>
            <a:xfrm>
              <a:off x="4097825" y="4507950"/>
              <a:ext cx="31275" cy="47425"/>
            </a:xfrm>
            <a:custGeom>
              <a:avLst/>
              <a:gdLst/>
              <a:ahLst/>
              <a:cxnLst/>
              <a:rect l="l" t="t" r="r" b="b"/>
              <a:pathLst>
                <a:path w="1251" h="1897" extrusionOk="0">
                  <a:moveTo>
                    <a:pt x="484" y="243"/>
                  </a:moveTo>
                  <a:cubicBezTo>
                    <a:pt x="605" y="243"/>
                    <a:pt x="726" y="243"/>
                    <a:pt x="807" y="283"/>
                  </a:cubicBezTo>
                  <a:cubicBezTo>
                    <a:pt x="888" y="323"/>
                    <a:pt x="928" y="404"/>
                    <a:pt x="928" y="525"/>
                  </a:cubicBezTo>
                  <a:cubicBezTo>
                    <a:pt x="928" y="606"/>
                    <a:pt x="888" y="686"/>
                    <a:pt x="807" y="727"/>
                  </a:cubicBezTo>
                  <a:cubicBezTo>
                    <a:pt x="726" y="807"/>
                    <a:pt x="646" y="807"/>
                    <a:pt x="525" y="807"/>
                  </a:cubicBezTo>
                  <a:lnTo>
                    <a:pt x="242" y="807"/>
                  </a:lnTo>
                  <a:lnTo>
                    <a:pt x="242" y="243"/>
                  </a:lnTo>
                  <a:close/>
                  <a:moveTo>
                    <a:pt x="565" y="1009"/>
                  </a:moveTo>
                  <a:cubicBezTo>
                    <a:pt x="686" y="1009"/>
                    <a:pt x="807" y="1049"/>
                    <a:pt x="888" y="1090"/>
                  </a:cubicBezTo>
                  <a:cubicBezTo>
                    <a:pt x="968" y="1170"/>
                    <a:pt x="1009" y="1251"/>
                    <a:pt x="1009" y="1372"/>
                  </a:cubicBezTo>
                  <a:cubicBezTo>
                    <a:pt x="1009" y="1493"/>
                    <a:pt x="968" y="1574"/>
                    <a:pt x="847" y="1614"/>
                  </a:cubicBezTo>
                  <a:cubicBezTo>
                    <a:pt x="767" y="1695"/>
                    <a:pt x="686" y="1695"/>
                    <a:pt x="525" y="1695"/>
                  </a:cubicBezTo>
                  <a:lnTo>
                    <a:pt x="242" y="1695"/>
                  </a:lnTo>
                  <a:lnTo>
                    <a:pt x="242" y="1009"/>
                  </a:lnTo>
                  <a:close/>
                  <a:moveTo>
                    <a:pt x="0" y="1"/>
                  </a:moveTo>
                  <a:lnTo>
                    <a:pt x="0" y="1896"/>
                  </a:lnTo>
                  <a:lnTo>
                    <a:pt x="525" y="1896"/>
                  </a:lnTo>
                  <a:cubicBezTo>
                    <a:pt x="1009" y="1896"/>
                    <a:pt x="1251" y="1735"/>
                    <a:pt x="1251" y="1372"/>
                  </a:cubicBezTo>
                  <a:cubicBezTo>
                    <a:pt x="1251" y="1211"/>
                    <a:pt x="1210" y="1130"/>
                    <a:pt x="1130" y="1049"/>
                  </a:cubicBezTo>
                  <a:cubicBezTo>
                    <a:pt x="1049" y="969"/>
                    <a:pt x="968" y="928"/>
                    <a:pt x="847" y="928"/>
                  </a:cubicBezTo>
                  <a:cubicBezTo>
                    <a:pt x="928" y="888"/>
                    <a:pt x="1009" y="848"/>
                    <a:pt x="1089" y="767"/>
                  </a:cubicBezTo>
                  <a:cubicBezTo>
                    <a:pt x="1130" y="686"/>
                    <a:pt x="1170" y="606"/>
                    <a:pt x="1170" y="485"/>
                  </a:cubicBezTo>
                  <a:cubicBezTo>
                    <a:pt x="1170" y="323"/>
                    <a:pt x="1130" y="202"/>
                    <a:pt x="1009" y="122"/>
                  </a:cubicBezTo>
                  <a:cubicBezTo>
                    <a:pt x="847" y="41"/>
                    <a:pt x="686"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944;p17">
              <a:extLst>
                <a:ext uri="{FF2B5EF4-FFF2-40B4-BE49-F238E27FC236}">
                  <a16:creationId xmlns:a16="http://schemas.microsoft.com/office/drawing/2014/main" id="{D0C1AC75-785B-55DF-BE4F-FE884DB123DA}"/>
                </a:ext>
              </a:extLst>
            </p:cNvPr>
            <p:cNvSpPr/>
            <p:nvPr/>
          </p:nvSpPr>
          <p:spPr>
            <a:xfrm>
              <a:off x="4136125" y="4507950"/>
              <a:ext cx="40375" cy="48425"/>
            </a:xfrm>
            <a:custGeom>
              <a:avLst/>
              <a:gdLst/>
              <a:ahLst/>
              <a:cxnLst/>
              <a:rect l="l" t="t" r="r" b="b"/>
              <a:pathLst>
                <a:path w="1615" h="1937" extrusionOk="0">
                  <a:moveTo>
                    <a:pt x="808" y="202"/>
                  </a:moveTo>
                  <a:cubicBezTo>
                    <a:pt x="1171" y="202"/>
                    <a:pt x="1332" y="444"/>
                    <a:pt x="1332" y="969"/>
                  </a:cubicBezTo>
                  <a:cubicBezTo>
                    <a:pt x="1332" y="1493"/>
                    <a:pt x="1171" y="1735"/>
                    <a:pt x="808" y="1735"/>
                  </a:cubicBezTo>
                  <a:cubicBezTo>
                    <a:pt x="646" y="1735"/>
                    <a:pt x="525" y="1654"/>
                    <a:pt x="445" y="1533"/>
                  </a:cubicBezTo>
                  <a:cubicBezTo>
                    <a:pt x="324" y="1412"/>
                    <a:pt x="283" y="1251"/>
                    <a:pt x="283" y="969"/>
                  </a:cubicBezTo>
                  <a:cubicBezTo>
                    <a:pt x="283" y="686"/>
                    <a:pt x="324" y="525"/>
                    <a:pt x="445" y="404"/>
                  </a:cubicBezTo>
                  <a:cubicBezTo>
                    <a:pt x="525" y="243"/>
                    <a:pt x="646" y="202"/>
                    <a:pt x="808" y="202"/>
                  </a:cubicBezTo>
                  <a:close/>
                  <a:moveTo>
                    <a:pt x="808" y="1"/>
                  </a:moveTo>
                  <a:cubicBezTo>
                    <a:pt x="646" y="1"/>
                    <a:pt x="525" y="41"/>
                    <a:pt x="404" y="122"/>
                  </a:cubicBezTo>
                  <a:cubicBezTo>
                    <a:pt x="283" y="162"/>
                    <a:pt x="162" y="283"/>
                    <a:pt x="122" y="444"/>
                  </a:cubicBezTo>
                  <a:cubicBezTo>
                    <a:pt x="41" y="606"/>
                    <a:pt x="1" y="767"/>
                    <a:pt x="1" y="969"/>
                  </a:cubicBezTo>
                  <a:cubicBezTo>
                    <a:pt x="1" y="1170"/>
                    <a:pt x="41" y="1372"/>
                    <a:pt x="122" y="1493"/>
                  </a:cubicBezTo>
                  <a:cubicBezTo>
                    <a:pt x="162" y="1654"/>
                    <a:pt x="283" y="1775"/>
                    <a:pt x="404" y="1816"/>
                  </a:cubicBezTo>
                  <a:cubicBezTo>
                    <a:pt x="525" y="1896"/>
                    <a:pt x="646" y="1937"/>
                    <a:pt x="808" y="1937"/>
                  </a:cubicBezTo>
                  <a:cubicBezTo>
                    <a:pt x="969" y="1937"/>
                    <a:pt x="1090" y="1896"/>
                    <a:pt x="1211" y="1816"/>
                  </a:cubicBezTo>
                  <a:cubicBezTo>
                    <a:pt x="1332" y="1735"/>
                    <a:pt x="1453" y="1654"/>
                    <a:pt x="1493" y="1493"/>
                  </a:cubicBezTo>
                  <a:cubicBezTo>
                    <a:pt x="1574" y="1332"/>
                    <a:pt x="1614" y="1170"/>
                    <a:pt x="1614" y="969"/>
                  </a:cubicBezTo>
                  <a:cubicBezTo>
                    <a:pt x="1614" y="767"/>
                    <a:pt x="1574" y="565"/>
                    <a:pt x="1493" y="444"/>
                  </a:cubicBezTo>
                  <a:cubicBezTo>
                    <a:pt x="1453" y="283"/>
                    <a:pt x="1332" y="162"/>
                    <a:pt x="1211" y="81"/>
                  </a:cubicBezTo>
                  <a:cubicBezTo>
                    <a:pt x="1090" y="41"/>
                    <a:pt x="969" y="1"/>
                    <a:pt x="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945;p17">
              <a:extLst>
                <a:ext uri="{FF2B5EF4-FFF2-40B4-BE49-F238E27FC236}">
                  <a16:creationId xmlns:a16="http://schemas.microsoft.com/office/drawing/2014/main" id="{6662D669-CBC4-2144-2B8F-3A9CB541BBD7}"/>
                </a:ext>
              </a:extLst>
            </p:cNvPr>
            <p:cNvSpPr/>
            <p:nvPr/>
          </p:nvSpPr>
          <p:spPr>
            <a:xfrm>
              <a:off x="4178475" y="4507950"/>
              <a:ext cx="34300" cy="47425"/>
            </a:xfrm>
            <a:custGeom>
              <a:avLst/>
              <a:gdLst/>
              <a:ahLst/>
              <a:cxnLst/>
              <a:rect l="l" t="t" r="r" b="b"/>
              <a:pathLst>
                <a:path w="1372" h="1897" extrusionOk="0">
                  <a:moveTo>
                    <a:pt x="1" y="1"/>
                  </a:moveTo>
                  <a:lnTo>
                    <a:pt x="1" y="243"/>
                  </a:lnTo>
                  <a:lnTo>
                    <a:pt x="565" y="243"/>
                  </a:lnTo>
                  <a:lnTo>
                    <a:pt x="565" y="1896"/>
                  </a:lnTo>
                  <a:lnTo>
                    <a:pt x="807" y="1896"/>
                  </a:lnTo>
                  <a:lnTo>
                    <a:pt x="807" y="243"/>
                  </a:lnTo>
                  <a:lnTo>
                    <a:pt x="1332" y="243"/>
                  </a:lnTo>
                  <a:lnTo>
                    <a:pt x="13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946;p17">
              <a:extLst>
                <a:ext uri="{FF2B5EF4-FFF2-40B4-BE49-F238E27FC236}">
                  <a16:creationId xmlns:a16="http://schemas.microsoft.com/office/drawing/2014/main" id="{62EA7ECD-425C-CE45-0F33-0C09B416C007}"/>
                </a:ext>
              </a:extLst>
            </p:cNvPr>
            <p:cNvSpPr/>
            <p:nvPr/>
          </p:nvSpPr>
          <p:spPr>
            <a:xfrm>
              <a:off x="4213775" y="4507950"/>
              <a:ext cx="33300" cy="48425"/>
            </a:xfrm>
            <a:custGeom>
              <a:avLst/>
              <a:gdLst/>
              <a:ahLst/>
              <a:cxnLst/>
              <a:rect l="l" t="t" r="r" b="b"/>
              <a:pathLst>
                <a:path w="1332" h="1937" extrusionOk="0">
                  <a:moveTo>
                    <a:pt x="686" y="1"/>
                  </a:moveTo>
                  <a:cubicBezTo>
                    <a:pt x="565" y="1"/>
                    <a:pt x="444" y="1"/>
                    <a:pt x="363" y="41"/>
                  </a:cubicBezTo>
                  <a:cubicBezTo>
                    <a:pt x="283" y="81"/>
                    <a:pt x="202" y="162"/>
                    <a:pt x="162" y="243"/>
                  </a:cubicBezTo>
                  <a:cubicBezTo>
                    <a:pt x="81" y="283"/>
                    <a:pt x="81" y="404"/>
                    <a:pt x="81" y="485"/>
                  </a:cubicBezTo>
                  <a:cubicBezTo>
                    <a:pt x="81" y="606"/>
                    <a:pt x="121" y="727"/>
                    <a:pt x="202" y="807"/>
                  </a:cubicBezTo>
                  <a:cubicBezTo>
                    <a:pt x="283" y="888"/>
                    <a:pt x="444" y="969"/>
                    <a:pt x="646" y="1009"/>
                  </a:cubicBezTo>
                  <a:cubicBezTo>
                    <a:pt x="726" y="1049"/>
                    <a:pt x="807" y="1090"/>
                    <a:pt x="888" y="1130"/>
                  </a:cubicBezTo>
                  <a:cubicBezTo>
                    <a:pt x="928" y="1170"/>
                    <a:pt x="968" y="1211"/>
                    <a:pt x="1009" y="1251"/>
                  </a:cubicBezTo>
                  <a:cubicBezTo>
                    <a:pt x="1009" y="1291"/>
                    <a:pt x="1049" y="1332"/>
                    <a:pt x="1049" y="1372"/>
                  </a:cubicBezTo>
                  <a:cubicBezTo>
                    <a:pt x="1049" y="1493"/>
                    <a:pt x="1009" y="1574"/>
                    <a:pt x="928" y="1654"/>
                  </a:cubicBezTo>
                  <a:cubicBezTo>
                    <a:pt x="847" y="1695"/>
                    <a:pt x="767" y="1735"/>
                    <a:pt x="646" y="1735"/>
                  </a:cubicBezTo>
                  <a:cubicBezTo>
                    <a:pt x="525" y="1735"/>
                    <a:pt x="444" y="1695"/>
                    <a:pt x="363" y="1695"/>
                  </a:cubicBezTo>
                  <a:cubicBezTo>
                    <a:pt x="283" y="1654"/>
                    <a:pt x="202" y="1614"/>
                    <a:pt x="121" y="1533"/>
                  </a:cubicBezTo>
                  <a:lnTo>
                    <a:pt x="0" y="1695"/>
                  </a:lnTo>
                  <a:cubicBezTo>
                    <a:pt x="162" y="1856"/>
                    <a:pt x="363" y="1937"/>
                    <a:pt x="646" y="1937"/>
                  </a:cubicBezTo>
                  <a:cubicBezTo>
                    <a:pt x="767" y="1937"/>
                    <a:pt x="888" y="1937"/>
                    <a:pt x="1009" y="1856"/>
                  </a:cubicBezTo>
                  <a:cubicBezTo>
                    <a:pt x="1089" y="1816"/>
                    <a:pt x="1170" y="1775"/>
                    <a:pt x="1210" y="1695"/>
                  </a:cubicBezTo>
                  <a:cubicBezTo>
                    <a:pt x="1291" y="1574"/>
                    <a:pt x="1331" y="1493"/>
                    <a:pt x="1331" y="1372"/>
                  </a:cubicBezTo>
                  <a:cubicBezTo>
                    <a:pt x="1331" y="1251"/>
                    <a:pt x="1291" y="1170"/>
                    <a:pt x="1251" y="1090"/>
                  </a:cubicBezTo>
                  <a:cubicBezTo>
                    <a:pt x="1210" y="1009"/>
                    <a:pt x="1130" y="969"/>
                    <a:pt x="1049" y="928"/>
                  </a:cubicBezTo>
                  <a:cubicBezTo>
                    <a:pt x="968" y="888"/>
                    <a:pt x="888" y="848"/>
                    <a:pt x="767" y="807"/>
                  </a:cubicBezTo>
                  <a:cubicBezTo>
                    <a:pt x="646" y="767"/>
                    <a:pt x="565" y="727"/>
                    <a:pt x="484" y="727"/>
                  </a:cubicBezTo>
                  <a:cubicBezTo>
                    <a:pt x="444" y="686"/>
                    <a:pt x="404" y="646"/>
                    <a:pt x="363" y="606"/>
                  </a:cubicBezTo>
                  <a:cubicBezTo>
                    <a:pt x="363" y="565"/>
                    <a:pt x="323" y="525"/>
                    <a:pt x="323" y="485"/>
                  </a:cubicBezTo>
                  <a:cubicBezTo>
                    <a:pt x="323" y="364"/>
                    <a:pt x="363" y="323"/>
                    <a:pt x="444" y="283"/>
                  </a:cubicBezTo>
                  <a:cubicBezTo>
                    <a:pt x="484" y="243"/>
                    <a:pt x="565" y="202"/>
                    <a:pt x="686" y="202"/>
                  </a:cubicBezTo>
                  <a:cubicBezTo>
                    <a:pt x="767" y="202"/>
                    <a:pt x="847" y="202"/>
                    <a:pt x="888" y="243"/>
                  </a:cubicBezTo>
                  <a:cubicBezTo>
                    <a:pt x="968" y="283"/>
                    <a:pt x="1049" y="323"/>
                    <a:pt x="1089" y="364"/>
                  </a:cubicBezTo>
                  <a:lnTo>
                    <a:pt x="1251" y="202"/>
                  </a:lnTo>
                  <a:cubicBezTo>
                    <a:pt x="1170" y="122"/>
                    <a:pt x="1089" y="81"/>
                    <a:pt x="1009" y="41"/>
                  </a:cubicBezTo>
                  <a:cubicBezTo>
                    <a:pt x="888" y="1"/>
                    <a:pt x="807"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947;p17">
              <a:extLst>
                <a:ext uri="{FF2B5EF4-FFF2-40B4-BE49-F238E27FC236}">
                  <a16:creationId xmlns:a16="http://schemas.microsoft.com/office/drawing/2014/main" id="{4592A914-E388-CE64-0172-5DE125987B4D}"/>
                </a:ext>
              </a:extLst>
            </p:cNvPr>
            <p:cNvSpPr/>
            <p:nvPr/>
          </p:nvSpPr>
          <p:spPr>
            <a:xfrm>
              <a:off x="4250075" y="4507950"/>
              <a:ext cx="53450" cy="47425"/>
            </a:xfrm>
            <a:custGeom>
              <a:avLst/>
              <a:gdLst/>
              <a:ahLst/>
              <a:cxnLst/>
              <a:rect l="l" t="t" r="r" b="b"/>
              <a:pathLst>
                <a:path w="2138" h="1897" extrusionOk="0">
                  <a:moveTo>
                    <a:pt x="0" y="1"/>
                  </a:moveTo>
                  <a:lnTo>
                    <a:pt x="403" y="1896"/>
                  </a:lnTo>
                  <a:lnTo>
                    <a:pt x="726" y="1896"/>
                  </a:lnTo>
                  <a:lnTo>
                    <a:pt x="1089" y="323"/>
                  </a:lnTo>
                  <a:lnTo>
                    <a:pt x="1412" y="1896"/>
                  </a:lnTo>
                  <a:lnTo>
                    <a:pt x="1775" y="1896"/>
                  </a:lnTo>
                  <a:lnTo>
                    <a:pt x="2138" y="1"/>
                  </a:lnTo>
                  <a:lnTo>
                    <a:pt x="1896" y="1"/>
                  </a:lnTo>
                  <a:lnTo>
                    <a:pt x="1573" y="1695"/>
                  </a:lnTo>
                  <a:lnTo>
                    <a:pt x="1210" y="1"/>
                  </a:lnTo>
                  <a:lnTo>
                    <a:pt x="928" y="1"/>
                  </a:lnTo>
                  <a:lnTo>
                    <a:pt x="565" y="1695"/>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948;p17">
              <a:extLst>
                <a:ext uri="{FF2B5EF4-FFF2-40B4-BE49-F238E27FC236}">
                  <a16:creationId xmlns:a16="http://schemas.microsoft.com/office/drawing/2014/main" id="{D2B1DCC3-A887-A2F4-0F33-606D89882664}"/>
                </a:ext>
              </a:extLst>
            </p:cNvPr>
            <p:cNvSpPr/>
            <p:nvPr/>
          </p:nvSpPr>
          <p:spPr>
            <a:xfrm>
              <a:off x="4305525" y="4507950"/>
              <a:ext cx="39350" cy="47425"/>
            </a:xfrm>
            <a:custGeom>
              <a:avLst/>
              <a:gdLst/>
              <a:ahLst/>
              <a:cxnLst/>
              <a:rect l="l" t="t" r="r" b="b"/>
              <a:pathLst>
                <a:path w="1574" h="1897" extrusionOk="0">
                  <a:moveTo>
                    <a:pt x="767" y="243"/>
                  </a:moveTo>
                  <a:lnTo>
                    <a:pt x="1089" y="1211"/>
                  </a:lnTo>
                  <a:lnTo>
                    <a:pt x="484" y="1211"/>
                  </a:lnTo>
                  <a:lnTo>
                    <a:pt x="767" y="243"/>
                  </a:lnTo>
                  <a:close/>
                  <a:moveTo>
                    <a:pt x="605" y="1"/>
                  </a:moveTo>
                  <a:lnTo>
                    <a:pt x="0" y="1896"/>
                  </a:lnTo>
                  <a:lnTo>
                    <a:pt x="283" y="1896"/>
                  </a:lnTo>
                  <a:lnTo>
                    <a:pt x="404" y="1453"/>
                  </a:lnTo>
                  <a:lnTo>
                    <a:pt x="1129" y="1453"/>
                  </a:lnTo>
                  <a:lnTo>
                    <a:pt x="1291" y="1896"/>
                  </a:lnTo>
                  <a:lnTo>
                    <a:pt x="1573" y="1896"/>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949;p17">
              <a:extLst>
                <a:ext uri="{FF2B5EF4-FFF2-40B4-BE49-F238E27FC236}">
                  <a16:creationId xmlns:a16="http://schemas.microsoft.com/office/drawing/2014/main" id="{F5FFE542-F143-FEEF-3EB5-56B0A497B3C1}"/>
                </a:ext>
              </a:extLst>
            </p:cNvPr>
            <p:cNvSpPr/>
            <p:nvPr/>
          </p:nvSpPr>
          <p:spPr>
            <a:xfrm>
              <a:off x="4351900" y="4507950"/>
              <a:ext cx="33300" cy="47425"/>
            </a:xfrm>
            <a:custGeom>
              <a:avLst/>
              <a:gdLst/>
              <a:ahLst/>
              <a:cxnLst/>
              <a:rect l="l" t="t" r="r" b="b"/>
              <a:pathLst>
                <a:path w="1332" h="1897" extrusionOk="0">
                  <a:moveTo>
                    <a:pt x="0" y="1"/>
                  </a:moveTo>
                  <a:lnTo>
                    <a:pt x="0" y="1896"/>
                  </a:lnTo>
                  <a:lnTo>
                    <a:pt x="242" y="1896"/>
                  </a:lnTo>
                  <a:lnTo>
                    <a:pt x="242" y="1049"/>
                  </a:lnTo>
                  <a:cubicBezTo>
                    <a:pt x="242" y="888"/>
                    <a:pt x="242" y="767"/>
                    <a:pt x="202" y="646"/>
                  </a:cubicBezTo>
                  <a:cubicBezTo>
                    <a:pt x="202" y="565"/>
                    <a:pt x="202" y="444"/>
                    <a:pt x="202" y="323"/>
                  </a:cubicBezTo>
                  <a:lnTo>
                    <a:pt x="968" y="1896"/>
                  </a:lnTo>
                  <a:lnTo>
                    <a:pt x="1331" y="1896"/>
                  </a:lnTo>
                  <a:lnTo>
                    <a:pt x="1331" y="1"/>
                  </a:lnTo>
                  <a:lnTo>
                    <a:pt x="1089" y="1"/>
                  </a:lnTo>
                  <a:lnTo>
                    <a:pt x="1089" y="1049"/>
                  </a:lnTo>
                  <a:cubicBezTo>
                    <a:pt x="1089" y="1170"/>
                    <a:pt x="1089" y="1251"/>
                    <a:pt x="1089" y="1372"/>
                  </a:cubicBezTo>
                  <a:cubicBezTo>
                    <a:pt x="1089" y="1493"/>
                    <a:pt x="1089" y="1574"/>
                    <a:pt x="1089" y="161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950;p17">
              <a:extLst>
                <a:ext uri="{FF2B5EF4-FFF2-40B4-BE49-F238E27FC236}">
                  <a16:creationId xmlns:a16="http://schemas.microsoft.com/office/drawing/2014/main" id="{F1581461-2291-B607-F141-316F159C0FC6}"/>
                </a:ext>
              </a:extLst>
            </p:cNvPr>
            <p:cNvSpPr/>
            <p:nvPr/>
          </p:nvSpPr>
          <p:spPr>
            <a:xfrm>
              <a:off x="4392225" y="4507950"/>
              <a:ext cx="38350" cy="47425"/>
            </a:xfrm>
            <a:custGeom>
              <a:avLst/>
              <a:gdLst/>
              <a:ahLst/>
              <a:cxnLst/>
              <a:rect l="l" t="t" r="r" b="b"/>
              <a:pathLst>
                <a:path w="1534" h="1897" extrusionOk="0">
                  <a:moveTo>
                    <a:pt x="767" y="243"/>
                  </a:moveTo>
                  <a:lnTo>
                    <a:pt x="1049" y="1211"/>
                  </a:lnTo>
                  <a:lnTo>
                    <a:pt x="485" y="1211"/>
                  </a:lnTo>
                  <a:lnTo>
                    <a:pt x="767" y="243"/>
                  </a:lnTo>
                  <a:close/>
                  <a:moveTo>
                    <a:pt x="605" y="1"/>
                  </a:moveTo>
                  <a:lnTo>
                    <a:pt x="1" y="1896"/>
                  </a:lnTo>
                  <a:lnTo>
                    <a:pt x="243" y="1896"/>
                  </a:lnTo>
                  <a:lnTo>
                    <a:pt x="404" y="1453"/>
                  </a:lnTo>
                  <a:lnTo>
                    <a:pt x="1130" y="1453"/>
                  </a:lnTo>
                  <a:lnTo>
                    <a:pt x="125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951;p17">
              <a:extLst>
                <a:ext uri="{FF2B5EF4-FFF2-40B4-BE49-F238E27FC236}">
                  <a16:creationId xmlns:a16="http://schemas.microsoft.com/office/drawing/2014/main" id="{BAB291D5-5629-7D98-5594-386870038DF8}"/>
                </a:ext>
              </a:extLst>
            </p:cNvPr>
            <p:cNvSpPr/>
            <p:nvPr/>
          </p:nvSpPr>
          <p:spPr>
            <a:xfrm>
              <a:off x="3592700" y="4403100"/>
              <a:ext cx="32300" cy="47400"/>
            </a:xfrm>
            <a:custGeom>
              <a:avLst/>
              <a:gdLst/>
              <a:ahLst/>
              <a:cxnLst/>
              <a:rect l="l" t="t" r="r" b="b"/>
              <a:pathLst>
                <a:path w="1292" h="1896" extrusionOk="0">
                  <a:moveTo>
                    <a:pt x="1" y="1"/>
                  </a:moveTo>
                  <a:lnTo>
                    <a:pt x="1" y="1896"/>
                  </a:lnTo>
                  <a:lnTo>
                    <a:pt x="243" y="1896"/>
                  </a:lnTo>
                  <a:lnTo>
                    <a:pt x="243" y="1009"/>
                  </a:lnTo>
                  <a:cubicBezTo>
                    <a:pt x="243" y="847"/>
                    <a:pt x="243" y="726"/>
                    <a:pt x="202" y="605"/>
                  </a:cubicBezTo>
                  <a:cubicBezTo>
                    <a:pt x="202" y="525"/>
                    <a:pt x="202" y="404"/>
                    <a:pt x="202" y="283"/>
                  </a:cubicBezTo>
                  <a:lnTo>
                    <a:pt x="968" y="1896"/>
                  </a:lnTo>
                  <a:lnTo>
                    <a:pt x="1291" y="1896"/>
                  </a:lnTo>
                  <a:lnTo>
                    <a:pt x="1291" y="1"/>
                  </a:lnTo>
                  <a:lnTo>
                    <a:pt x="1049" y="1"/>
                  </a:lnTo>
                  <a:lnTo>
                    <a:pt x="1049" y="1009"/>
                  </a:lnTo>
                  <a:cubicBezTo>
                    <a:pt x="1049" y="1130"/>
                    <a:pt x="1089" y="1210"/>
                    <a:pt x="1089" y="1331"/>
                  </a:cubicBezTo>
                  <a:cubicBezTo>
                    <a:pt x="1089" y="1452"/>
                    <a:pt x="1089" y="1533"/>
                    <a:pt x="1089" y="1614"/>
                  </a:cubicBez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952;p17">
              <a:extLst>
                <a:ext uri="{FF2B5EF4-FFF2-40B4-BE49-F238E27FC236}">
                  <a16:creationId xmlns:a16="http://schemas.microsoft.com/office/drawing/2014/main" id="{AD692B84-5CD0-3B7F-56F2-DDCAF35274DD}"/>
                </a:ext>
              </a:extLst>
            </p:cNvPr>
            <p:cNvSpPr/>
            <p:nvPr/>
          </p:nvSpPr>
          <p:spPr>
            <a:xfrm>
              <a:off x="3633025" y="4403100"/>
              <a:ext cx="38350" cy="47400"/>
            </a:xfrm>
            <a:custGeom>
              <a:avLst/>
              <a:gdLst/>
              <a:ahLst/>
              <a:cxnLst/>
              <a:rect l="l" t="t" r="r" b="b"/>
              <a:pathLst>
                <a:path w="1534" h="1896" extrusionOk="0">
                  <a:moveTo>
                    <a:pt x="767" y="202"/>
                  </a:moveTo>
                  <a:lnTo>
                    <a:pt x="1049" y="1210"/>
                  </a:lnTo>
                  <a:lnTo>
                    <a:pt x="444" y="1210"/>
                  </a:lnTo>
                  <a:lnTo>
                    <a:pt x="767" y="202"/>
                  </a:lnTo>
                  <a:close/>
                  <a:moveTo>
                    <a:pt x="606" y="1"/>
                  </a:moveTo>
                  <a:lnTo>
                    <a:pt x="1" y="1896"/>
                  </a:lnTo>
                  <a:lnTo>
                    <a:pt x="243" y="1896"/>
                  </a:lnTo>
                  <a:lnTo>
                    <a:pt x="404" y="1412"/>
                  </a:lnTo>
                  <a:lnTo>
                    <a:pt x="1130" y="1412"/>
                  </a:lnTo>
                  <a:lnTo>
                    <a:pt x="125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953;p17">
              <a:extLst>
                <a:ext uri="{FF2B5EF4-FFF2-40B4-BE49-F238E27FC236}">
                  <a16:creationId xmlns:a16="http://schemas.microsoft.com/office/drawing/2014/main" id="{D5299502-37CE-A121-335C-9EB42034B801}"/>
                </a:ext>
              </a:extLst>
            </p:cNvPr>
            <p:cNvSpPr/>
            <p:nvPr/>
          </p:nvSpPr>
          <p:spPr>
            <a:xfrm>
              <a:off x="3676375" y="4403100"/>
              <a:ext cx="44400" cy="47400"/>
            </a:xfrm>
            <a:custGeom>
              <a:avLst/>
              <a:gdLst/>
              <a:ahLst/>
              <a:cxnLst/>
              <a:rect l="l" t="t" r="r" b="b"/>
              <a:pathLst>
                <a:path w="1776" h="1896" extrusionOk="0">
                  <a:moveTo>
                    <a:pt x="122" y="1"/>
                  </a:moveTo>
                  <a:lnTo>
                    <a:pt x="1" y="1896"/>
                  </a:lnTo>
                  <a:lnTo>
                    <a:pt x="243" y="1896"/>
                  </a:lnTo>
                  <a:lnTo>
                    <a:pt x="283" y="1049"/>
                  </a:lnTo>
                  <a:cubicBezTo>
                    <a:pt x="324" y="726"/>
                    <a:pt x="324" y="484"/>
                    <a:pt x="324" y="242"/>
                  </a:cubicBezTo>
                  <a:lnTo>
                    <a:pt x="767" y="1654"/>
                  </a:lnTo>
                  <a:lnTo>
                    <a:pt x="1009" y="1654"/>
                  </a:lnTo>
                  <a:lnTo>
                    <a:pt x="1412" y="242"/>
                  </a:lnTo>
                  <a:cubicBezTo>
                    <a:pt x="1412" y="444"/>
                    <a:pt x="1412" y="686"/>
                    <a:pt x="1453" y="1009"/>
                  </a:cubicBezTo>
                  <a:lnTo>
                    <a:pt x="1533" y="1896"/>
                  </a:lnTo>
                  <a:lnTo>
                    <a:pt x="1775" y="1896"/>
                  </a:lnTo>
                  <a:lnTo>
                    <a:pt x="1614" y="1"/>
                  </a:lnTo>
                  <a:lnTo>
                    <a:pt x="1251" y="1"/>
                  </a:lnTo>
                  <a:lnTo>
                    <a:pt x="888" y="1372"/>
                  </a:lnTo>
                  <a:lnTo>
                    <a:pt x="4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954;p17">
              <a:extLst>
                <a:ext uri="{FF2B5EF4-FFF2-40B4-BE49-F238E27FC236}">
                  <a16:creationId xmlns:a16="http://schemas.microsoft.com/office/drawing/2014/main" id="{879D7008-1032-3222-9C23-3FB500B64907}"/>
                </a:ext>
              </a:extLst>
            </p:cNvPr>
            <p:cNvSpPr/>
            <p:nvPr/>
          </p:nvSpPr>
          <p:spPr>
            <a:xfrm>
              <a:off x="3731850" y="4403100"/>
              <a:ext cx="7075" cy="47400"/>
            </a:xfrm>
            <a:custGeom>
              <a:avLst/>
              <a:gdLst/>
              <a:ahLst/>
              <a:cxnLst/>
              <a:rect l="l" t="t" r="r" b="b"/>
              <a:pathLst>
                <a:path w="283" h="1896" extrusionOk="0">
                  <a:moveTo>
                    <a:pt x="0" y="1"/>
                  </a:moveTo>
                  <a:lnTo>
                    <a:pt x="0" y="1896"/>
                  </a:lnTo>
                  <a:lnTo>
                    <a:pt x="282" y="1896"/>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955;p17">
              <a:extLst>
                <a:ext uri="{FF2B5EF4-FFF2-40B4-BE49-F238E27FC236}">
                  <a16:creationId xmlns:a16="http://schemas.microsoft.com/office/drawing/2014/main" id="{9C14146B-1264-0395-7241-D064224A4468}"/>
                </a:ext>
              </a:extLst>
            </p:cNvPr>
            <p:cNvSpPr/>
            <p:nvPr/>
          </p:nvSpPr>
          <p:spPr>
            <a:xfrm>
              <a:off x="3752000" y="4403100"/>
              <a:ext cx="32300" cy="47400"/>
            </a:xfrm>
            <a:custGeom>
              <a:avLst/>
              <a:gdLst/>
              <a:ahLst/>
              <a:cxnLst/>
              <a:rect l="l" t="t" r="r" b="b"/>
              <a:pathLst>
                <a:path w="1292" h="1896" extrusionOk="0">
                  <a:moveTo>
                    <a:pt x="485" y="202"/>
                  </a:moveTo>
                  <a:cubicBezTo>
                    <a:pt x="646" y="202"/>
                    <a:pt x="727" y="202"/>
                    <a:pt x="807" y="242"/>
                  </a:cubicBezTo>
                  <a:cubicBezTo>
                    <a:pt x="888" y="283"/>
                    <a:pt x="928" y="363"/>
                    <a:pt x="928" y="484"/>
                  </a:cubicBezTo>
                  <a:cubicBezTo>
                    <a:pt x="928" y="565"/>
                    <a:pt x="888" y="646"/>
                    <a:pt x="807" y="726"/>
                  </a:cubicBezTo>
                  <a:cubicBezTo>
                    <a:pt x="767" y="767"/>
                    <a:pt x="646" y="807"/>
                    <a:pt x="565" y="807"/>
                  </a:cubicBezTo>
                  <a:lnTo>
                    <a:pt x="283" y="807"/>
                  </a:lnTo>
                  <a:lnTo>
                    <a:pt x="283" y="202"/>
                  </a:lnTo>
                  <a:close/>
                  <a:moveTo>
                    <a:pt x="565" y="1009"/>
                  </a:moveTo>
                  <a:cubicBezTo>
                    <a:pt x="686" y="1009"/>
                    <a:pt x="807" y="1009"/>
                    <a:pt x="888" y="1089"/>
                  </a:cubicBezTo>
                  <a:cubicBezTo>
                    <a:pt x="968" y="1130"/>
                    <a:pt x="1009" y="1210"/>
                    <a:pt x="1009" y="1331"/>
                  </a:cubicBezTo>
                  <a:cubicBezTo>
                    <a:pt x="1009" y="1452"/>
                    <a:pt x="968" y="1573"/>
                    <a:pt x="888" y="1614"/>
                  </a:cubicBezTo>
                  <a:cubicBezTo>
                    <a:pt x="807" y="1654"/>
                    <a:pt x="686" y="1654"/>
                    <a:pt x="525" y="1654"/>
                  </a:cubicBezTo>
                  <a:lnTo>
                    <a:pt x="283" y="1654"/>
                  </a:lnTo>
                  <a:lnTo>
                    <a:pt x="283" y="1009"/>
                  </a:lnTo>
                  <a:close/>
                  <a:moveTo>
                    <a:pt x="1" y="1"/>
                  </a:moveTo>
                  <a:lnTo>
                    <a:pt x="1" y="1896"/>
                  </a:lnTo>
                  <a:lnTo>
                    <a:pt x="525" y="1896"/>
                  </a:lnTo>
                  <a:cubicBezTo>
                    <a:pt x="1049" y="1896"/>
                    <a:pt x="1291" y="1694"/>
                    <a:pt x="1291" y="1331"/>
                  </a:cubicBezTo>
                  <a:cubicBezTo>
                    <a:pt x="1291" y="1210"/>
                    <a:pt x="1251" y="1089"/>
                    <a:pt x="1170" y="1009"/>
                  </a:cubicBezTo>
                  <a:cubicBezTo>
                    <a:pt x="1089" y="968"/>
                    <a:pt x="968" y="888"/>
                    <a:pt x="847" y="888"/>
                  </a:cubicBezTo>
                  <a:cubicBezTo>
                    <a:pt x="928" y="847"/>
                    <a:pt x="1009" y="807"/>
                    <a:pt x="1089" y="726"/>
                  </a:cubicBezTo>
                  <a:cubicBezTo>
                    <a:pt x="1170" y="686"/>
                    <a:pt x="1210" y="565"/>
                    <a:pt x="1210" y="484"/>
                  </a:cubicBezTo>
                  <a:cubicBezTo>
                    <a:pt x="1210" y="323"/>
                    <a:pt x="1130" y="202"/>
                    <a:pt x="1009" y="122"/>
                  </a:cubicBezTo>
                  <a:cubicBezTo>
                    <a:pt x="888" y="41"/>
                    <a:pt x="686"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956;p17">
              <a:extLst>
                <a:ext uri="{FF2B5EF4-FFF2-40B4-BE49-F238E27FC236}">
                  <a16:creationId xmlns:a16="http://schemas.microsoft.com/office/drawing/2014/main" id="{8429EFC2-14F8-F686-1C6D-44168DC01EB9}"/>
                </a:ext>
              </a:extLst>
            </p:cNvPr>
            <p:cNvSpPr/>
            <p:nvPr/>
          </p:nvSpPr>
          <p:spPr>
            <a:xfrm>
              <a:off x="3794350" y="4403100"/>
              <a:ext cx="6075" cy="47400"/>
            </a:xfrm>
            <a:custGeom>
              <a:avLst/>
              <a:gdLst/>
              <a:ahLst/>
              <a:cxnLst/>
              <a:rect l="l" t="t" r="r" b="b"/>
              <a:pathLst>
                <a:path w="243" h="1896" extrusionOk="0">
                  <a:moveTo>
                    <a:pt x="0" y="1"/>
                  </a:moveTo>
                  <a:lnTo>
                    <a:pt x="0" y="1896"/>
                  </a:lnTo>
                  <a:lnTo>
                    <a:pt x="242" y="1896"/>
                  </a:ln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957;p17">
              <a:extLst>
                <a:ext uri="{FF2B5EF4-FFF2-40B4-BE49-F238E27FC236}">
                  <a16:creationId xmlns:a16="http://schemas.microsoft.com/office/drawing/2014/main" id="{913B0444-8920-38CF-9231-96ABCDDEF87F}"/>
                </a:ext>
              </a:extLst>
            </p:cNvPr>
            <p:cNvSpPr/>
            <p:nvPr/>
          </p:nvSpPr>
          <p:spPr>
            <a:xfrm>
              <a:off x="3807450" y="4403100"/>
              <a:ext cx="38350" cy="47400"/>
            </a:xfrm>
            <a:custGeom>
              <a:avLst/>
              <a:gdLst/>
              <a:ahLst/>
              <a:cxnLst/>
              <a:rect l="l" t="t" r="r" b="b"/>
              <a:pathLst>
                <a:path w="1534" h="1896" extrusionOk="0">
                  <a:moveTo>
                    <a:pt x="767" y="202"/>
                  </a:moveTo>
                  <a:lnTo>
                    <a:pt x="1090" y="1210"/>
                  </a:lnTo>
                  <a:lnTo>
                    <a:pt x="485" y="1210"/>
                  </a:lnTo>
                  <a:lnTo>
                    <a:pt x="767" y="202"/>
                  </a:lnTo>
                  <a:close/>
                  <a:moveTo>
                    <a:pt x="606" y="1"/>
                  </a:moveTo>
                  <a:lnTo>
                    <a:pt x="1" y="1896"/>
                  </a:lnTo>
                  <a:lnTo>
                    <a:pt x="283" y="1896"/>
                  </a:lnTo>
                  <a:lnTo>
                    <a:pt x="404" y="1412"/>
                  </a:lnTo>
                  <a:lnTo>
                    <a:pt x="1130" y="1412"/>
                  </a:lnTo>
                  <a:lnTo>
                    <a:pt x="1291" y="1896"/>
                  </a:lnTo>
                  <a:lnTo>
                    <a:pt x="1533" y="1896"/>
                  </a:lnTo>
                  <a:lnTo>
                    <a:pt x="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958;p17">
              <a:extLst>
                <a:ext uri="{FF2B5EF4-FFF2-40B4-BE49-F238E27FC236}">
                  <a16:creationId xmlns:a16="http://schemas.microsoft.com/office/drawing/2014/main" id="{B533D8AE-3AF5-06F3-FD9D-832D2AD60718}"/>
                </a:ext>
              </a:extLst>
            </p:cNvPr>
            <p:cNvSpPr/>
            <p:nvPr/>
          </p:nvSpPr>
          <p:spPr>
            <a:xfrm>
              <a:off x="4450700" y="4270025"/>
              <a:ext cx="28250" cy="42350"/>
            </a:xfrm>
            <a:custGeom>
              <a:avLst/>
              <a:gdLst/>
              <a:ahLst/>
              <a:cxnLst/>
              <a:rect l="l" t="t" r="r" b="b"/>
              <a:pathLst>
                <a:path w="1130" h="1694" extrusionOk="0">
                  <a:moveTo>
                    <a:pt x="81" y="0"/>
                  </a:moveTo>
                  <a:lnTo>
                    <a:pt x="81" y="202"/>
                  </a:lnTo>
                  <a:lnTo>
                    <a:pt x="848" y="202"/>
                  </a:lnTo>
                  <a:lnTo>
                    <a:pt x="1" y="1492"/>
                  </a:lnTo>
                  <a:lnTo>
                    <a:pt x="1" y="1694"/>
                  </a:lnTo>
                  <a:lnTo>
                    <a:pt x="1090" y="1694"/>
                  </a:lnTo>
                  <a:lnTo>
                    <a:pt x="1130" y="1492"/>
                  </a:lnTo>
                  <a:lnTo>
                    <a:pt x="283" y="1492"/>
                  </a:lnTo>
                  <a:lnTo>
                    <a:pt x="1130" y="161"/>
                  </a:lnTo>
                  <a:lnTo>
                    <a:pt x="11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959;p17">
              <a:extLst>
                <a:ext uri="{FF2B5EF4-FFF2-40B4-BE49-F238E27FC236}">
                  <a16:creationId xmlns:a16="http://schemas.microsoft.com/office/drawing/2014/main" id="{F46A70C8-1A12-5CE8-462E-7161FEAE6439}"/>
                </a:ext>
              </a:extLst>
            </p:cNvPr>
            <p:cNvSpPr/>
            <p:nvPr/>
          </p:nvSpPr>
          <p:spPr>
            <a:xfrm>
              <a:off x="4487000" y="4270025"/>
              <a:ext cx="6075" cy="42350"/>
            </a:xfrm>
            <a:custGeom>
              <a:avLst/>
              <a:gdLst/>
              <a:ahLst/>
              <a:cxnLst/>
              <a:rect l="l" t="t" r="r" b="b"/>
              <a:pathLst>
                <a:path w="243" h="1694" extrusionOk="0">
                  <a:moveTo>
                    <a:pt x="0" y="0"/>
                  </a:moveTo>
                  <a:lnTo>
                    <a:pt x="0" y="1694"/>
                  </a:lnTo>
                  <a:lnTo>
                    <a:pt x="242" y="1694"/>
                  </a:lnTo>
                  <a:lnTo>
                    <a:pt x="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960;p17">
              <a:extLst>
                <a:ext uri="{FF2B5EF4-FFF2-40B4-BE49-F238E27FC236}">
                  <a16:creationId xmlns:a16="http://schemas.microsoft.com/office/drawing/2014/main" id="{CCB32A75-C0C6-4AC1-89A5-2C9E2218E553}"/>
                </a:ext>
              </a:extLst>
            </p:cNvPr>
            <p:cNvSpPr/>
            <p:nvPr/>
          </p:nvSpPr>
          <p:spPr>
            <a:xfrm>
              <a:off x="4503125" y="4270025"/>
              <a:ext cx="40350" cy="42350"/>
            </a:xfrm>
            <a:custGeom>
              <a:avLst/>
              <a:gdLst/>
              <a:ahLst/>
              <a:cxnLst/>
              <a:rect l="l" t="t" r="r" b="b"/>
              <a:pathLst>
                <a:path w="1614" h="1694" extrusionOk="0">
                  <a:moveTo>
                    <a:pt x="162" y="0"/>
                  </a:moveTo>
                  <a:lnTo>
                    <a:pt x="1" y="1694"/>
                  </a:lnTo>
                  <a:lnTo>
                    <a:pt x="243" y="1694"/>
                  </a:lnTo>
                  <a:lnTo>
                    <a:pt x="283" y="928"/>
                  </a:lnTo>
                  <a:cubicBezTo>
                    <a:pt x="323" y="686"/>
                    <a:pt x="323" y="444"/>
                    <a:pt x="323" y="242"/>
                  </a:cubicBezTo>
                  <a:lnTo>
                    <a:pt x="727" y="1492"/>
                  </a:lnTo>
                  <a:lnTo>
                    <a:pt x="928" y="1492"/>
                  </a:lnTo>
                  <a:lnTo>
                    <a:pt x="1291" y="242"/>
                  </a:lnTo>
                  <a:cubicBezTo>
                    <a:pt x="1291" y="403"/>
                    <a:pt x="1332" y="605"/>
                    <a:pt x="1332" y="928"/>
                  </a:cubicBezTo>
                  <a:lnTo>
                    <a:pt x="1412" y="1694"/>
                  </a:lnTo>
                  <a:lnTo>
                    <a:pt x="1614" y="1694"/>
                  </a:lnTo>
                  <a:lnTo>
                    <a:pt x="1493" y="0"/>
                  </a:lnTo>
                  <a:lnTo>
                    <a:pt x="1170" y="0"/>
                  </a:lnTo>
                  <a:lnTo>
                    <a:pt x="848" y="1210"/>
                  </a:lnTo>
                  <a:lnTo>
                    <a:pt x="4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961;p17">
              <a:extLst>
                <a:ext uri="{FF2B5EF4-FFF2-40B4-BE49-F238E27FC236}">
                  <a16:creationId xmlns:a16="http://schemas.microsoft.com/office/drawing/2014/main" id="{00DDA284-A9CF-BA22-0D34-FCFAF9878BE7}"/>
                </a:ext>
              </a:extLst>
            </p:cNvPr>
            <p:cNvSpPr/>
            <p:nvPr/>
          </p:nvSpPr>
          <p:spPr>
            <a:xfrm>
              <a:off x="4554550" y="4270025"/>
              <a:ext cx="28250" cy="42350"/>
            </a:xfrm>
            <a:custGeom>
              <a:avLst/>
              <a:gdLst/>
              <a:ahLst/>
              <a:cxnLst/>
              <a:rect l="l" t="t" r="r" b="b"/>
              <a:pathLst>
                <a:path w="1130" h="1694" extrusionOk="0">
                  <a:moveTo>
                    <a:pt x="404" y="161"/>
                  </a:moveTo>
                  <a:cubicBezTo>
                    <a:pt x="565" y="161"/>
                    <a:pt x="646" y="202"/>
                    <a:pt x="726" y="242"/>
                  </a:cubicBezTo>
                  <a:cubicBezTo>
                    <a:pt x="767" y="282"/>
                    <a:pt x="807" y="323"/>
                    <a:pt x="807" y="444"/>
                  </a:cubicBezTo>
                  <a:cubicBezTo>
                    <a:pt x="807" y="524"/>
                    <a:pt x="767" y="605"/>
                    <a:pt x="726" y="645"/>
                  </a:cubicBezTo>
                  <a:cubicBezTo>
                    <a:pt x="646" y="686"/>
                    <a:pt x="565" y="726"/>
                    <a:pt x="484" y="726"/>
                  </a:cubicBezTo>
                  <a:lnTo>
                    <a:pt x="202" y="726"/>
                  </a:lnTo>
                  <a:lnTo>
                    <a:pt x="202" y="161"/>
                  </a:lnTo>
                  <a:close/>
                  <a:moveTo>
                    <a:pt x="484" y="887"/>
                  </a:moveTo>
                  <a:cubicBezTo>
                    <a:pt x="605" y="887"/>
                    <a:pt x="686" y="928"/>
                    <a:pt x="767" y="968"/>
                  </a:cubicBezTo>
                  <a:cubicBezTo>
                    <a:pt x="847" y="1008"/>
                    <a:pt x="888" y="1089"/>
                    <a:pt x="888" y="1210"/>
                  </a:cubicBezTo>
                  <a:cubicBezTo>
                    <a:pt x="888" y="1331"/>
                    <a:pt x="847" y="1412"/>
                    <a:pt x="767" y="1452"/>
                  </a:cubicBezTo>
                  <a:cubicBezTo>
                    <a:pt x="686" y="1492"/>
                    <a:pt x="605" y="1492"/>
                    <a:pt x="444" y="1492"/>
                  </a:cubicBezTo>
                  <a:lnTo>
                    <a:pt x="202" y="1492"/>
                  </a:lnTo>
                  <a:lnTo>
                    <a:pt x="202" y="887"/>
                  </a:lnTo>
                  <a:close/>
                  <a:moveTo>
                    <a:pt x="1" y="0"/>
                  </a:moveTo>
                  <a:lnTo>
                    <a:pt x="1" y="1694"/>
                  </a:lnTo>
                  <a:lnTo>
                    <a:pt x="444" y="1694"/>
                  </a:lnTo>
                  <a:cubicBezTo>
                    <a:pt x="888" y="1694"/>
                    <a:pt x="1130" y="1533"/>
                    <a:pt x="1130" y="1210"/>
                  </a:cubicBezTo>
                  <a:cubicBezTo>
                    <a:pt x="1130" y="1089"/>
                    <a:pt x="1089" y="968"/>
                    <a:pt x="1009" y="928"/>
                  </a:cubicBezTo>
                  <a:cubicBezTo>
                    <a:pt x="928" y="847"/>
                    <a:pt x="847" y="807"/>
                    <a:pt x="726" y="807"/>
                  </a:cubicBezTo>
                  <a:cubicBezTo>
                    <a:pt x="807" y="766"/>
                    <a:pt x="888" y="726"/>
                    <a:pt x="968" y="645"/>
                  </a:cubicBezTo>
                  <a:cubicBezTo>
                    <a:pt x="1009" y="605"/>
                    <a:pt x="1049" y="524"/>
                    <a:pt x="1049" y="403"/>
                  </a:cubicBezTo>
                  <a:cubicBezTo>
                    <a:pt x="1049" y="282"/>
                    <a:pt x="1009" y="161"/>
                    <a:pt x="888" y="81"/>
                  </a:cubicBezTo>
                  <a:cubicBezTo>
                    <a:pt x="767" y="40"/>
                    <a:pt x="605"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962;p17">
              <a:extLst>
                <a:ext uri="{FF2B5EF4-FFF2-40B4-BE49-F238E27FC236}">
                  <a16:creationId xmlns:a16="http://schemas.microsoft.com/office/drawing/2014/main" id="{D63B35FD-591C-74DB-D8D1-5466728CAE4A}"/>
                </a:ext>
              </a:extLst>
            </p:cNvPr>
            <p:cNvSpPr/>
            <p:nvPr/>
          </p:nvSpPr>
          <p:spPr>
            <a:xfrm>
              <a:off x="4585800" y="4270025"/>
              <a:ext cx="34300" cy="42350"/>
            </a:xfrm>
            <a:custGeom>
              <a:avLst/>
              <a:gdLst/>
              <a:ahLst/>
              <a:cxnLst/>
              <a:rect l="l" t="t" r="r" b="b"/>
              <a:pathLst>
                <a:path w="1372" h="1694" extrusionOk="0">
                  <a:moveTo>
                    <a:pt x="686" y="161"/>
                  </a:moveTo>
                  <a:lnTo>
                    <a:pt x="928" y="1089"/>
                  </a:lnTo>
                  <a:lnTo>
                    <a:pt x="404" y="1089"/>
                  </a:lnTo>
                  <a:lnTo>
                    <a:pt x="686" y="161"/>
                  </a:lnTo>
                  <a:close/>
                  <a:moveTo>
                    <a:pt x="525" y="0"/>
                  </a:moveTo>
                  <a:lnTo>
                    <a:pt x="1" y="1694"/>
                  </a:lnTo>
                  <a:lnTo>
                    <a:pt x="243" y="1694"/>
                  </a:lnTo>
                  <a:lnTo>
                    <a:pt x="364" y="1250"/>
                  </a:lnTo>
                  <a:lnTo>
                    <a:pt x="1009" y="1250"/>
                  </a:lnTo>
                  <a:lnTo>
                    <a:pt x="1130" y="1694"/>
                  </a:lnTo>
                  <a:lnTo>
                    <a:pt x="1372" y="169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963;p17">
              <a:extLst>
                <a:ext uri="{FF2B5EF4-FFF2-40B4-BE49-F238E27FC236}">
                  <a16:creationId xmlns:a16="http://schemas.microsoft.com/office/drawing/2014/main" id="{270A828F-2F23-1D14-62E8-F8884C907F84}"/>
                </a:ext>
              </a:extLst>
            </p:cNvPr>
            <p:cNvSpPr/>
            <p:nvPr/>
          </p:nvSpPr>
          <p:spPr>
            <a:xfrm>
              <a:off x="4627150" y="4270025"/>
              <a:ext cx="28250" cy="42350"/>
            </a:xfrm>
            <a:custGeom>
              <a:avLst/>
              <a:gdLst/>
              <a:ahLst/>
              <a:cxnLst/>
              <a:rect l="l" t="t" r="r" b="b"/>
              <a:pathLst>
                <a:path w="1130" h="1694" extrusionOk="0">
                  <a:moveTo>
                    <a:pt x="404" y="161"/>
                  </a:moveTo>
                  <a:cubicBezTo>
                    <a:pt x="565" y="161"/>
                    <a:pt x="645" y="202"/>
                    <a:pt x="726" y="242"/>
                  </a:cubicBezTo>
                  <a:cubicBezTo>
                    <a:pt x="807" y="282"/>
                    <a:pt x="807" y="323"/>
                    <a:pt x="807" y="444"/>
                  </a:cubicBezTo>
                  <a:cubicBezTo>
                    <a:pt x="807" y="524"/>
                    <a:pt x="807" y="605"/>
                    <a:pt x="726" y="645"/>
                  </a:cubicBezTo>
                  <a:cubicBezTo>
                    <a:pt x="645" y="686"/>
                    <a:pt x="565" y="726"/>
                    <a:pt x="484" y="726"/>
                  </a:cubicBezTo>
                  <a:lnTo>
                    <a:pt x="242" y="726"/>
                  </a:lnTo>
                  <a:lnTo>
                    <a:pt x="242" y="161"/>
                  </a:lnTo>
                  <a:close/>
                  <a:moveTo>
                    <a:pt x="525" y="887"/>
                  </a:moveTo>
                  <a:cubicBezTo>
                    <a:pt x="605" y="887"/>
                    <a:pt x="726" y="928"/>
                    <a:pt x="766" y="968"/>
                  </a:cubicBezTo>
                  <a:cubicBezTo>
                    <a:pt x="847" y="1008"/>
                    <a:pt x="887" y="1089"/>
                    <a:pt x="887" y="1210"/>
                  </a:cubicBezTo>
                  <a:cubicBezTo>
                    <a:pt x="887" y="1331"/>
                    <a:pt x="847" y="1412"/>
                    <a:pt x="766" y="1452"/>
                  </a:cubicBezTo>
                  <a:cubicBezTo>
                    <a:pt x="726" y="1492"/>
                    <a:pt x="605" y="1492"/>
                    <a:pt x="444" y="1492"/>
                  </a:cubicBezTo>
                  <a:lnTo>
                    <a:pt x="242" y="1492"/>
                  </a:lnTo>
                  <a:lnTo>
                    <a:pt x="242" y="887"/>
                  </a:lnTo>
                  <a:close/>
                  <a:moveTo>
                    <a:pt x="0" y="0"/>
                  </a:moveTo>
                  <a:lnTo>
                    <a:pt x="0" y="1694"/>
                  </a:lnTo>
                  <a:lnTo>
                    <a:pt x="444" y="1694"/>
                  </a:lnTo>
                  <a:cubicBezTo>
                    <a:pt x="928" y="1694"/>
                    <a:pt x="1129" y="1533"/>
                    <a:pt x="1129" y="1210"/>
                  </a:cubicBezTo>
                  <a:cubicBezTo>
                    <a:pt x="1129" y="1089"/>
                    <a:pt x="1089" y="968"/>
                    <a:pt x="1049" y="928"/>
                  </a:cubicBezTo>
                  <a:cubicBezTo>
                    <a:pt x="968" y="847"/>
                    <a:pt x="847" y="807"/>
                    <a:pt x="726" y="807"/>
                  </a:cubicBezTo>
                  <a:cubicBezTo>
                    <a:pt x="847" y="766"/>
                    <a:pt x="928" y="726"/>
                    <a:pt x="968" y="645"/>
                  </a:cubicBezTo>
                  <a:cubicBezTo>
                    <a:pt x="1049" y="605"/>
                    <a:pt x="1049" y="524"/>
                    <a:pt x="1049" y="403"/>
                  </a:cubicBezTo>
                  <a:cubicBezTo>
                    <a:pt x="1049" y="282"/>
                    <a:pt x="1008" y="161"/>
                    <a:pt x="887" y="81"/>
                  </a:cubicBezTo>
                  <a:cubicBezTo>
                    <a:pt x="766" y="40"/>
                    <a:pt x="605"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964;p17">
              <a:extLst>
                <a:ext uri="{FF2B5EF4-FFF2-40B4-BE49-F238E27FC236}">
                  <a16:creationId xmlns:a16="http://schemas.microsoft.com/office/drawing/2014/main" id="{8F480CAD-981E-5A59-F08F-A3426D145365}"/>
                </a:ext>
              </a:extLst>
            </p:cNvPr>
            <p:cNvSpPr/>
            <p:nvPr/>
          </p:nvSpPr>
          <p:spPr>
            <a:xfrm>
              <a:off x="4659400" y="4270025"/>
              <a:ext cx="48425" cy="42350"/>
            </a:xfrm>
            <a:custGeom>
              <a:avLst/>
              <a:gdLst/>
              <a:ahLst/>
              <a:cxnLst/>
              <a:rect l="l" t="t" r="r" b="b"/>
              <a:pathLst>
                <a:path w="1937" h="1694" extrusionOk="0">
                  <a:moveTo>
                    <a:pt x="1" y="0"/>
                  </a:moveTo>
                  <a:lnTo>
                    <a:pt x="364" y="1694"/>
                  </a:lnTo>
                  <a:lnTo>
                    <a:pt x="646" y="1694"/>
                  </a:lnTo>
                  <a:lnTo>
                    <a:pt x="969" y="282"/>
                  </a:lnTo>
                  <a:lnTo>
                    <a:pt x="1291" y="1694"/>
                  </a:lnTo>
                  <a:lnTo>
                    <a:pt x="1574" y="1694"/>
                  </a:lnTo>
                  <a:lnTo>
                    <a:pt x="1937" y="0"/>
                  </a:lnTo>
                  <a:lnTo>
                    <a:pt x="1735" y="0"/>
                  </a:lnTo>
                  <a:lnTo>
                    <a:pt x="1453" y="1492"/>
                  </a:lnTo>
                  <a:lnTo>
                    <a:pt x="1090" y="0"/>
                  </a:lnTo>
                  <a:lnTo>
                    <a:pt x="848" y="0"/>
                  </a:lnTo>
                  <a:lnTo>
                    <a:pt x="525" y="1492"/>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965;p17">
              <a:extLst>
                <a:ext uri="{FF2B5EF4-FFF2-40B4-BE49-F238E27FC236}">
                  <a16:creationId xmlns:a16="http://schemas.microsoft.com/office/drawing/2014/main" id="{4B1FE2F9-F5DC-DDD5-F7A5-3AA12A9A5532}"/>
                </a:ext>
              </a:extLst>
            </p:cNvPr>
            <p:cNvSpPr/>
            <p:nvPr/>
          </p:nvSpPr>
          <p:spPr>
            <a:xfrm>
              <a:off x="4715875" y="4270025"/>
              <a:ext cx="23200" cy="42350"/>
            </a:xfrm>
            <a:custGeom>
              <a:avLst/>
              <a:gdLst/>
              <a:ahLst/>
              <a:cxnLst/>
              <a:rect l="l" t="t" r="r" b="b"/>
              <a:pathLst>
                <a:path w="928" h="1694" extrusionOk="0">
                  <a:moveTo>
                    <a:pt x="0" y="0"/>
                  </a:moveTo>
                  <a:lnTo>
                    <a:pt x="0" y="1694"/>
                  </a:lnTo>
                  <a:lnTo>
                    <a:pt x="928" y="1694"/>
                  </a:lnTo>
                  <a:lnTo>
                    <a:pt x="928" y="1492"/>
                  </a:lnTo>
                  <a:lnTo>
                    <a:pt x="242" y="1492"/>
                  </a:lnTo>
                  <a:lnTo>
                    <a:pt x="242" y="928"/>
                  </a:lnTo>
                  <a:lnTo>
                    <a:pt x="807" y="928"/>
                  </a:lnTo>
                  <a:lnTo>
                    <a:pt x="807" y="726"/>
                  </a:lnTo>
                  <a:lnTo>
                    <a:pt x="242" y="726"/>
                  </a:lnTo>
                  <a:lnTo>
                    <a:pt x="242" y="161"/>
                  </a:lnTo>
                  <a:lnTo>
                    <a:pt x="887" y="161"/>
                  </a:lnTo>
                  <a:lnTo>
                    <a:pt x="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966;p17">
              <a:extLst>
                <a:ext uri="{FF2B5EF4-FFF2-40B4-BE49-F238E27FC236}">
                  <a16:creationId xmlns:a16="http://schemas.microsoft.com/office/drawing/2014/main" id="{F2D684C1-4BA8-E18A-C96C-0A938A5D6407}"/>
                </a:ext>
              </a:extLst>
            </p:cNvPr>
            <p:cNvSpPr/>
            <p:nvPr/>
          </p:nvSpPr>
          <p:spPr>
            <a:xfrm>
              <a:off x="3965750" y="2345300"/>
              <a:ext cx="32275" cy="46400"/>
            </a:xfrm>
            <a:custGeom>
              <a:avLst/>
              <a:gdLst/>
              <a:ahLst/>
              <a:cxnLst/>
              <a:rect l="l" t="t" r="r" b="b"/>
              <a:pathLst>
                <a:path w="1291" h="1856" extrusionOk="0">
                  <a:moveTo>
                    <a:pt x="767" y="1"/>
                  </a:moveTo>
                  <a:cubicBezTo>
                    <a:pt x="484" y="1"/>
                    <a:pt x="242" y="162"/>
                    <a:pt x="121" y="444"/>
                  </a:cubicBezTo>
                  <a:cubicBezTo>
                    <a:pt x="41" y="565"/>
                    <a:pt x="0" y="767"/>
                    <a:pt x="41" y="928"/>
                  </a:cubicBezTo>
                  <a:cubicBezTo>
                    <a:pt x="0" y="1090"/>
                    <a:pt x="41" y="1291"/>
                    <a:pt x="121" y="1453"/>
                  </a:cubicBezTo>
                  <a:cubicBezTo>
                    <a:pt x="202" y="1574"/>
                    <a:pt x="283" y="1654"/>
                    <a:pt x="404" y="1735"/>
                  </a:cubicBezTo>
                  <a:cubicBezTo>
                    <a:pt x="525" y="1816"/>
                    <a:pt x="646" y="1856"/>
                    <a:pt x="767" y="1856"/>
                  </a:cubicBezTo>
                  <a:cubicBezTo>
                    <a:pt x="968" y="1856"/>
                    <a:pt x="1130" y="1775"/>
                    <a:pt x="1291" y="1654"/>
                  </a:cubicBezTo>
                  <a:lnTo>
                    <a:pt x="1170" y="1533"/>
                  </a:lnTo>
                  <a:cubicBezTo>
                    <a:pt x="1130" y="1574"/>
                    <a:pt x="1049" y="1574"/>
                    <a:pt x="1009" y="1614"/>
                  </a:cubicBezTo>
                  <a:cubicBezTo>
                    <a:pt x="928" y="1654"/>
                    <a:pt x="847" y="1654"/>
                    <a:pt x="767" y="1654"/>
                  </a:cubicBezTo>
                  <a:cubicBezTo>
                    <a:pt x="605" y="1654"/>
                    <a:pt x="484" y="1614"/>
                    <a:pt x="404" y="1493"/>
                  </a:cubicBezTo>
                  <a:cubicBezTo>
                    <a:pt x="202" y="1130"/>
                    <a:pt x="202" y="727"/>
                    <a:pt x="404" y="404"/>
                  </a:cubicBezTo>
                  <a:cubicBezTo>
                    <a:pt x="484" y="283"/>
                    <a:pt x="605" y="243"/>
                    <a:pt x="767" y="243"/>
                  </a:cubicBezTo>
                  <a:cubicBezTo>
                    <a:pt x="888" y="243"/>
                    <a:pt x="1049" y="283"/>
                    <a:pt x="1130" y="364"/>
                  </a:cubicBezTo>
                  <a:lnTo>
                    <a:pt x="1251" y="202"/>
                  </a:lnTo>
                  <a:cubicBezTo>
                    <a:pt x="1170" y="162"/>
                    <a:pt x="1130" y="122"/>
                    <a:pt x="1049" y="81"/>
                  </a:cubicBezTo>
                  <a:cubicBezTo>
                    <a:pt x="928" y="41"/>
                    <a:pt x="847" y="4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967;p17">
              <a:extLst>
                <a:ext uri="{FF2B5EF4-FFF2-40B4-BE49-F238E27FC236}">
                  <a16:creationId xmlns:a16="http://schemas.microsoft.com/office/drawing/2014/main" id="{EDF92F6A-451E-C1F1-5389-CF46DA832571}"/>
                </a:ext>
              </a:extLst>
            </p:cNvPr>
            <p:cNvSpPr/>
            <p:nvPr/>
          </p:nvSpPr>
          <p:spPr>
            <a:xfrm>
              <a:off x="4008100" y="2347325"/>
              <a:ext cx="25225" cy="43375"/>
            </a:xfrm>
            <a:custGeom>
              <a:avLst/>
              <a:gdLst/>
              <a:ahLst/>
              <a:cxnLst/>
              <a:rect l="l" t="t" r="r" b="b"/>
              <a:pathLst>
                <a:path w="1009" h="1735" extrusionOk="0">
                  <a:moveTo>
                    <a:pt x="0" y="0"/>
                  </a:moveTo>
                  <a:lnTo>
                    <a:pt x="0" y="1735"/>
                  </a:lnTo>
                  <a:lnTo>
                    <a:pt x="1008" y="1735"/>
                  </a:lnTo>
                  <a:lnTo>
                    <a:pt x="1008" y="1573"/>
                  </a:lnTo>
                  <a:lnTo>
                    <a:pt x="202" y="1573"/>
                  </a:lnTo>
                  <a:lnTo>
                    <a:pt x="202" y="928"/>
                  </a:lnTo>
                  <a:lnTo>
                    <a:pt x="847" y="928"/>
                  </a:lnTo>
                  <a:lnTo>
                    <a:pt x="847" y="767"/>
                  </a:lnTo>
                  <a:lnTo>
                    <a:pt x="202" y="767"/>
                  </a:lnTo>
                  <a:lnTo>
                    <a:pt x="242" y="162"/>
                  </a:lnTo>
                  <a:lnTo>
                    <a:pt x="968" y="162"/>
                  </a:lnTo>
                  <a:lnTo>
                    <a:pt x="1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968;p17">
              <a:extLst>
                <a:ext uri="{FF2B5EF4-FFF2-40B4-BE49-F238E27FC236}">
                  <a16:creationId xmlns:a16="http://schemas.microsoft.com/office/drawing/2014/main" id="{1E4F8868-6678-579D-72C8-8C54EFF9CE5D}"/>
                </a:ext>
              </a:extLst>
            </p:cNvPr>
            <p:cNvSpPr/>
            <p:nvPr/>
          </p:nvSpPr>
          <p:spPr>
            <a:xfrm>
              <a:off x="4042375" y="2346325"/>
              <a:ext cx="28250" cy="44375"/>
            </a:xfrm>
            <a:custGeom>
              <a:avLst/>
              <a:gdLst/>
              <a:ahLst/>
              <a:cxnLst/>
              <a:rect l="l" t="t" r="r" b="b"/>
              <a:pathLst>
                <a:path w="1130" h="1775" extrusionOk="0">
                  <a:moveTo>
                    <a:pt x="888" y="0"/>
                  </a:moveTo>
                  <a:lnTo>
                    <a:pt x="888" y="887"/>
                  </a:lnTo>
                  <a:lnTo>
                    <a:pt x="888" y="1452"/>
                  </a:lnTo>
                  <a:lnTo>
                    <a:pt x="888" y="1533"/>
                  </a:lnTo>
                  <a:lnTo>
                    <a:pt x="283" y="40"/>
                  </a:lnTo>
                  <a:lnTo>
                    <a:pt x="0" y="40"/>
                  </a:lnTo>
                  <a:lnTo>
                    <a:pt x="0" y="1775"/>
                  </a:lnTo>
                  <a:lnTo>
                    <a:pt x="202" y="1775"/>
                  </a:lnTo>
                  <a:lnTo>
                    <a:pt x="202" y="887"/>
                  </a:lnTo>
                  <a:lnTo>
                    <a:pt x="202" y="484"/>
                  </a:lnTo>
                  <a:lnTo>
                    <a:pt x="202" y="242"/>
                  </a:lnTo>
                  <a:lnTo>
                    <a:pt x="807" y="1734"/>
                  </a:lnTo>
                  <a:lnTo>
                    <a:pt x="1130" y="1734"/>
                  </a:lnTo>
                  <a:lnTo>
                    <a:pt x="11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969;p17">
              <a:extLst>
                <a:ext uri="{FF2B5EF4-FFF2-40B4-BE49-F238E27FC236}">
                  <a16:creationId xmlns:a16="http://schemas.microsoft.com/office/drawing/2014/main" id="{FD1B658B-AC13-4329-E4FC-C3A0E2F8B9CB}"/>
                </a:ext>
              </a:extLst>
            </p:cNvPr>
            <p:cNvSpPr/>
            <p:nvPr/>
          </p:nvSpPr>
          <p:spPr>
            <a:xfrm>
              <a:off x="4077650" y="2347325"/>
              <a:ext cx="33300" cy="43375"/>
            </a:xfrm>
            <a:custGeom>
              <a:avLst/>
              <a:gdLst/>
              <a:ahLst/>
              <a:cxnLst/>
              <a:rect l="l" t="t" r="r" b="b"/>
              <a:pathLst>
                <a:path w="1332" h="1735" extrusionOk="0">
                  <a:moveTo>
                    <a:pt x="1" y="0"/>
                  </a:moveTo>
                  <a:lnTo>
                    <a:pt x="1" y="202"/>
                  </a:lnTo>
                  <a:lnTo>
                    <a:pt x="565" y="202"/>
                  </a:lnTo>
                  <a:lnTo>
                    <a:pt x="565" y="1735"/>
                  </a:lnTo>
                  <a:lnTo>
                    <a:pt x="767" y="1735"/>
                  </a:lnTo>
                  <a:lnTo>
                    <a:pt x="807" y="202"/>
                  </a:lnTo>
                  <a:lnTo>
                    <a:pt x="1291" y="202"/>
                  </a:lnTo>
                  <a:lnTo>
                    <a:pt x="1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970;p17">
              <a:extLst>
                <a:ext uri="{FF2B5EF4-FFF2-40B4-BE49-F238E27FC236}">
                  <a16:creationId xmlns:a16="http://schemas.microsoft.com/office/drawing/2014/main" id="{F328DD2C-3088-9C77-6060-666BAFC07E8B}"/>
                </a:ext>
              </a:extLst>
            </p:cNvPr>
            <p:cNvSpPr/>
            <p:nvPr/>
          </p:nvSpPr>
          <p:spPr>
            <a:xfrm>
              <a:off x="4119000" y="2347050"/>
              <a:ext cx="30275" cy="43650"/>
            </a:xfrm>
            <a:custGeom>
              <a:avLst/>
              <a:gdLst/>
              <a:ahLst/>
              <a:cxnLst/>
              <a:rect l="l" t="t" r="r" b="b"/>
              <a:pathLst>
                <a:path w="1211" h="1746" extrusionOk="0">
                  <a:moveTo>
                    <a:pt x="525" y="173"/>
                  </a:moveTo>
                  <a:cubicBezTo>
                    <a:pt x="605" y="173"/>
                    <a:pt x="726" y="213"/>
                    <a:pt x="807" y="253"/>
                  </a:cubicBezTo>
                  <a:cubicBezTo>
                    <a:pt x="888" y="334"/>
                    <a:pt x="928" y="415"/>
                    <a:pt x="888" y="495"/>
                  </a:cubicBezTo>
                  <a:cubicBezTo>
                    <a:pt x="928" y="616"/>
                    <a:pt x="888" y="697"/>
                    <a:pt x="807" y="778"/>
                  </a:cubicBezTo>
                  <a:cubicBezTo>
                    <a:pt x="726" y="818"/>
                    <a:pt x="605" y="858"/>
                    <a:pt x="525" y="858"/>
                  </a:cubicBezTo>
                  <a:lnTo>
                    <a:pt x="242" y="858"/>
                  </a:lnTo>
                  <a:lnTo>
                    <a:pt x="242" y="173"/>
                  </a:lnTo>
                  <a:close/>
                  <a:moveTo>
                    <a:pt x="573" y="1"/>
                  </a:moveTo>
                  <a:cubicBezTo>
                    <a:pt x="544" y="1"/>
                    <a:pt x="514" y="4"/>
                    <a:pt x="484" y="11"/>
                  </a:cubicBezTo>
                  <a:lnTo>
                    <a:pt x="0" y="11"/>
                  </a:lnTo>
                  <a:lnTo>
                    <a:pt x="0" y="1746"/>
                  </a:lnTo>
                  <a:lnTo>
                    <a:pt x="242" y="1746"/>
                  </a:lnTo>
                  <a:lnTo>
                    <a:pt x="242" y="1020"/>
                  </a:lnTo>
                  <a:lnTo>
                    <a:pt x="484" y="1020"/>
                  </a:lnTo>
                  <a:lnTo>
                    <a:pt x="968" y="1746"/>
                  </a:lnTo>
                  <a:lnTo>
                    <a:pt x="1210" y="1746"/>
                  </a:lnTo>
                  <a:lnTo>
                    <a:pt x="726" y="979"/>
                  </a:lnTo>
                  <a:cubicBezTo>
                    <a:pt x="807" y="939"/>
                    <a:pt x="928" y="899"/>
                    <a:pt x="1009" y="818"/>
                  </a:cubicBezTo>
                  <a:cubicBezTo>
                    <a:pt x="1089" y="737"/>
                    <a:pt x="1130" y="616"/>
                    <a:pt x="1130" y="495"/>
                  </a:cubicBezTo>
                  <a:cubicBezTo>
                    <a:pt x="1130" y="334"/>
                    <a:pt x="1089" y="213"/>
                    <a:pt x="968" y="132"/>
                  </a:cubicBezTo>
                  <a:cubicBezTo>
                    <a:pt x="837" y="67"/>
                    <a:pt x="705" y="1"/>
                    <a:pt x="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971;p17">
              <a:extLst>
                <a:ext uri="{FF2B5EF4-FFF2-40B4-BE49-F238E27FC236}">
                  <a16:creationId xmlns:a16="http://schemas.microsoft.com/office/drawing/2014/main" id="{E346E08A-6523-A6D6-27C0-F91C124F6B71}"/>
                </a:ext>
              </a:extLst>
            </p:cNvPr>
            <p:cNvSpPr/>
            <p:nvPr/>
          </p:nvSpPr>
          <p:spPr>
            <a:xfrm>
              <a:off x="4152275" y="2347325"/>
              <a:ext cx="35300" cy="43375"/>
            </a:xfrm>
            <a:custGeom>
              <a:avLst/>
              <a:gdLst/>
              <a:ahLst/>
              <a:cxnLst/>
              <a:rect l="l" t="t" r="r" b="b"/>
              <a:pathLst>
                <a:path w="1412" h="1735" extrusionOk="0">
                  <a:moveTo>
                    <a:pt x="726" y="162"/>
                  </a:moveTo>
                  <a:lnTo>
                    <a:pt x="1008" y="1089"/>
                  </a:lnTo>
                  <a:lnTo>
                    <a:pt x="444" y="1089"/>
                  </a:lnTo>
                  <a:lnTo>
                    <a:pt x="726" y="162"/>
                  </a:lnTo>
                  <a:close/>
                  <a:moveTo>
                    <a:pt x="565" y="0"/>
                  </a:moveTo>
                  <a:lnTo>
                    <a:pt x="0" y="1735"/>
                  </a:lnTo>
                  <a:lnTo>
                    <a:pt x="242" y="1735"/>
                  </a:lnTo>
                  <a:lnTo>
                    <a:pt x="363" y="1291"/>
                  </a:lnTo>
                  <a:lnTo>
                    <a:pt x="1049" y="1291"/>
                  </a:lnTo>
                  <a:lnTo>
                    <a:pt x="1210" y="1735"/>
                  </a:lnTo>
                  <a:lnTo>
                    <a:pt x="1412" y="1735"/>
                  </a:lnTo>
                  <a:lnTo>
                    <a:pt x="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972;p17">
              <a:extLst>
                <a:ext uri="{FF2B5EF4-FFF2-40B4-BE49-F238E27FC236}">
                  <a16:creationId xmlns:a16="http://schemas.microsoft.com/office/drawing/2014/main" id="{8746A308-A0FE-6AE4-8023-C752CB054B04}"/>
                </a:ext>
              </a:extLst>
            </p:cNvPr>
            <p:cNvSpPr/>
            <p:nvPr/>
          </p:nvSpPr>
          <p:spPr>
            <a:xfrm>
              <a:off x="4197650" y="2347325"/>
              <a:ext cx="25225" cy="43375"/>
            </a:xfrm>
            <a:custGeom>
              <a:avLst/>
              <a:gdLst/>
              <a:ahLst/>
              <a:cxnLst/>
              <a:rect l="l" t="t" r="r" b="b"/>
              <a:pathLst>
                <a:path w="1009" h="1735" extrusionOk="0">
                  <a:moveTo>
                    <a:pt x="0" y="0"/>
                  </a:moveTo>
                  <a:lnTo>
                    <a:pt x="0" y="1735"/>
                  </a:lnTo>
                  <a:lnTo>
                    <a:pt x="1008" y="1735"/>
                  </a:lnTo>
                  <a:lnTo>
                    <a:pt x="1008" y="1533"/>
                  </a:lnTo>
                  <a:lnTo>
                    <a:pt x="242" y="1533"/>
                  </a:lnTo>
                  <a:lnTo>
                    <a:pt x="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973;p17">
              <a:extLst>
                <a:ext uri="{FF2B5EF4-FFF2-40B4-BE49-F238E27FC236}">
                  <a16:creationId xmlns:a16="http://schemas.microsoft.com/office/drawing/2014/main" id="{C134891D-E244-D5A3-682C-AC205F8E9041}"/>
                </a:ext>
              </a:extLst>
            </p:cNvPr>
            <p:cNvSpPr/>
            <p:nvPr/>
          </p:nvSpPr>
          <p:spPr>
            <a:xfrm>
              <a:off x="4001025" y="2422950"/>
              <a:ext cx="35325" cy="43375"/>
            </a:xfrm>
            <a:custGeom>
              <a:avLst/>
              <a:gdLst/>
              <a:ahLst/>
              <a:cxnLst/>
              <a:rect l="l" t="t" r="r" b="b"/>
              <a:pathLst>
                <a:path w="1413" h="1735" extrusionOk="0">
                  <a:moveTo>
                    <a:pt x="686" y="202"/>
                  </a:moveTo>
                  <a:lnTo>
                    <a:pt x="969" y="1129"/>
                  </a:lnTo>
                  <a:lnTo>
                    <a:pt x="404" y="1129"/>
                  </a:lnTo>
                  <a:lnTo>
                    <a:pt x="686" y="202"/>
                  </a:lnTo>
                  <a:close/>
                  <a:moveTo>
                    <a:pt x="565" y="0"/>
                  </a:moveTo>
                  <a:lnTo>
                    <a:pt x="1" y="1734"/>
                  </a:lnTo>
                  <a:lnTo>
                    <a:pt x="203" y="1734"/>
                  </a:lnTo>
                  <a:lnTo>
                    <a:pt x="364" y="1291"/>
                  </a:lnTo>
                  <a:lnTo>
                    <a:pt x="1049" y="1291"/>
                  </a:lnTo>
                  <a:lnTo>
                    <a:pt x="1170" y="1734"/>
                  </a:lnTo>
                  <a:lnTo>
                    <a:pt x="1412" y="173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974;p17">
              <a:extLst>
                <a:ext uri="{FF2B5EF4-FFF2-40B4-BE49-F238E27FC236}">
                  <a16:creationId xmlns:a16="http://schemas.microsoft.com/office/drawing/2014/main" id="{2870CF89-A38B-6806-AECE-A0CC25025241}"/>
                </a:ext>
              </a:extLst>
            </p:cNvPr>
            <p:cNvSpPr/>
            <p:nvPr/>
          </p:nvSpPr>
          <p:spPr>
            <a:xfrm>
              <a:off x="4046400" y="2422950"/>
              <a:ext cx="25225" cy="43375"/>
            </a:xfrm>
            <a:custGeom>
              <a:avLst/>
              <a:gdLst/>
              <a:ahLst/>
              <a:cxnLst/>
              <a:rect l="l" t="t" r="r" b="b"/>
              <a:pathLst>
                <a:path w="1009" h="1735" extrusionOk="0">
                  <a:moveTo>
                    <a:pt x="1" y="0"/>
                  </a:moveTo>
                  <a:lnTo>
                    <a:pt x="1" y="1734"/>
                  </a:lnTo>
                  <a:lnTo>
                    <a:pt x="202" y="1734"/>
                  </a:lnTo>
                  <a:lnTo>
                    <a:pt x="202" y="968"/>
                  </a:lnTo>
                  <a:lnTo>
                    <a:pt x="888" y="968"/>
                  </a:lnTo>
                  <a:lnTo>
                    <a:pt x="888" y="807"/>
                  </a:lnTo>
                  <a:lnTo>
                    <a:pt x="202" y="807"/>
                  </a:lnTo>
                  <a:lnTo>
                    <a:pt x="202" y="202"/>
                  </a:lnTo>
                  <a:lnTo>
                    <a:pt x="1009" y="202"/>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975;p17">
              <a:extLst>
                <a:ext uri="{FF2B5EF4-FFF2-40B4-BE49-F238E27FC236}">
                  <a16:creationId xmlns:a16="http://schemas.microsoft.com/office/drawing/2014/main" id="{21CC9DA4-67AC-4781-D0AF-0CB41EB88F52}"/>
                </a:ext>
              </a:extLst>
            </p:cNvPr>
            <p:cNvSpPr/>
            <p:nvPr/>
          </p:nvSpPr>
          <p:spPr>
            <a:xfrm>
              <a:off x="4080675" y="2423575"/>
              <a:ext cx="30275" cy="43750"/>
            </a:xfrm>
            <a:custGeom>
              <a:avLst/>
              <a:gdLst/>
              <a:ahLst/>
              <a:cxnLst/>
              <a:rect l="l" t="t" r="r" b="b"/>
              <a:pathLst>
                <a:path w="1211" h="1750" extrusionOk="0">
                  <a:moveTo>
                    <a:pt x="525" y="177"/>
                  </a:moveTo>
                  <a:cubicBezTo>
                    <a:pt x="606" y="177"/>
                    <a:pt x="727" y="177"/>
                    <a:pt x="807" y="257"/>
                  </a:cubicBezTo>
                  <a:lnTo>
                    <a:pt x="807" y="217"/>
                  </a:lnTo>
                  <a:cubicBezTo>
                    <a:pt x="888" y="298"/>
                    <a:pt x="928" y="378"/>
                    <a:pt x="928" y="459"/>
                  </a:cubicBezTo>
                  <a:cubicBezTo>
                    <a:pt x="928" y="580"/>
                    <a:pt x="888" y="661"/>
                    <a:pt x="807" y="741"/>
                  </a:cubicBezTo>
                  <a:cubicBezTo>
                    <a:pt x="727" y="782"/>
                    <a:pt x="606" y="822"/>
                    <a:pt x="525" y="822"/>
                  </a:cubicBezTo>
                  <a:lnTo>
                    <a:pt x="283" y="822"/>
                  </a:lnTo>
                  <a:lnTo>
                    <a:pt x="283" y="177"/>
                  </a:lnTo>
                  <a:close/>
                  <a:moveTo>
                    <a:pt x="589" y="0"/>
                  </a:moveTo>
                  <a:cubicBezTo>
                    <a:pt x="543" y="0"/>
                    <a:pt x="495" y="5"/>
                    <a:pt x="444" y="15"/>
                  </a:cubicBezTo>
                  <a:lnTo>
                    <a:pt x="1" y="15"/>
                  </a:lnTo>
                  <a:lnTo>
                    <a:pt x="1" y="1750"/>
                  </a:lnTo>
                  <a:lnTo>
                    <a:pt x="243" y="1750"/>
                  </a:lnTo>
                  <a:lnTo>
                    <a:pt x="243" y="983"/>
                  </a:lnTo>
                  <a:lnTo>
                    <a:pt x="485" y="983"/>
                  </a:lnTo>
                  <a:lnTo>
                    <a:pt x="969" y="1750"/>
                  </a:lnTo>
                  <a:lnTo>
                    <a:pt x="1211" y="1750"/>
                  </a:lnTo>
                  <a:lnTo>
                    <a:pt x="727" y="983"/>
                  </a:lnTo>
                  <a:cubicBezTo>
                    <a:pt x="848" y="943"/>
                    <a:pt x="928" y="903"/>
                    <a:pt x="1049" y="822"/>
                  </a:cubicBezTo>
                  <a:lnTo>
                    <a:pt x="1009" y="822"/>
                  </a:lnTo>
                  <a:cubicBezTo>
                    <a:pt x="1170" y="580"/>
                    <a:pt x="1170" y="298"/>
                    <a:pt x="969" y="136"/>
                  </a:cubicBezTo>
                  <a:cubicBezTo>
                    <a:pt x="848" y="46"/>
                    <a:pt x="727" y="0"/>
                    <a:pt x="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976;p17">
              <a:extLst>
                <a:ext uri="{FF2B5EF4-FFF2-40B4-BE49-F238E27FC236}">
                  <a16:creationId xmlns:a16="http://schemas.microsoft.com/office/drawing/2014/main" id="{0BDFAF70-31B7-0484-91AE-B9D1B34B6695}"/>
                </a:ext>
              </a:extLst>
            </p:cNvPr>
            <p:cNvSpPr/>
            <p:nvPr/>
          </p:nvSpPr>
          <p:spPr>
            <a:xfrm>
              <a:off x="4120000" y="2422950"/>
              <a:ext cx="25225" cy="43375"/>
            </a:xfrm>
            <a:custGeom>
              <a:avLst/>
              <a:gdLst/>
              <a:ahLst/>
              <a:cxnLst/>
              <a:rect l="l" t="t" r="r" b="b"/>
              <a:pathLst>
                <a:path w="1009" h="1735" extrusionOk="0">
                  <a:moveTo>
                    <a:pt x="1" y="0"/>
                  </a:moveTo>
                  <a:lnTo>
                    <a:pt x="1" y="161"/>
                  </a:lnTo>
                  <a:lnTo>
                    <a:pt x="404" y="161"/>
                  </a:lnTo>
                  <a:lnTo>
                    <a:pt x="404" y="1573"/>
                  </a:lnTo>
                  <a:lnTo>
                    <a:pt x="1" y="1573"/>
                  </a:lnTo>
                  <a:lnTo>
                    <a:pt x="1" y="1734"/>
                  </a:lnTo>
                  <a:lnTo>
                    <a:pt x="1009" y="1734"/>
                  </a:lnTo>
                  <a:lnTo>
                    <a:pt x="1009" y="1573"/>
                  </a:lnTo>
                  <a:lnTo>
                    <a:pt x="606" y="1573"/>
                  </a:lnTo>
                  <a:lnTo>
                    <a:pt x="606" y="161"/>
                  </a:lnTo>
                  <a:lnTo>
                    <a:pt x="1009" y="161"/>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977;p17">
              <a:extLst>
                <a:ext uri="{FF2B5EF4-FFF2-40B4-BE49-F238E27FC236}">
                  <a16:creationId xmlns:a16="http://schemas.microsoft.com/office/drawing/2014/main" id="{739C5074-A914-4106-A09C-8FC6018C95B0}"/>
                </a:ext>
              </a:extLst>
            </p:cNvPr>
            <p:cNvSpPr/>
            <p:nvPr/>
          </p:nvSpPr>
          <p:spPr>
            <a:xfrm>
              <a:off x="4154275" y="2421925"/>
              <a:ext cx="32300" cy="45400"/>
            </a:xfrm>
            <a:custGeom>
              <a:avLst/>
              <a:gdLst/>
              <a:ahLst/>
              <a:cxnLst/>
              <a:rect l="l" t="t" r="r" b="b"/>
              <a:pathLst>
                <a:path w="1292" h="1816" extrusionOk="0">
                  <a:moveTo>
                    <a:pt x="767" y="1"/>
                  </a:moveTo>
                  <a:cubicBezTo>
                    <a:pt x="646" y="1"/>
                    <a:pt x="525" y="41"/>
                    <a:pt x="404" y="122"/>
                  </a:cubicBezTo>
                  <a:cubicBezTo>
                    <a:pt x="283" y="202"/>
                    <a:pt x="203" y="283"/>
                    <a:pt x="122" y="444"/>
                  </a:cubicBezTo>
                  <a:cubicBezTo>
                    <a:pt x="1" y="727"/>
                    <a:pt x="1" y="1090"/>
                    <a:pt x="122" y="1412"/>
                  </a:cubicBezTo>
                  <a:cubicBezTo>
                    <a:pt x="203" y="1533"/>
                    <a:pt x="283" y="1654"/>
                    <a:pt x="404" y="1695"/>
                  </a:cubicBezTo>
                  <a:cubicBezTo>
                    <a:pt x="525" y="1775"/>
                    <a:pt x="646" y="1816"/>
                    <a:pt x="807" y="1816"/>
                  </a:cubicBezTo>
                  <a:cubicBezTo>
                    <a:pt x="969" y="1816"/>
                    <a:pt x="1170" y="1735"/>
                    <a:pt x="1291" y="1614"/>
                  </a:cubicBezTo>
                  <a:lnTo>
                    <a:pt x="1170" y="1493"/>
                  </a:lnTo>
                  <a:cubicBezTo>
                    <a:pt x="1130" y="1533"/>
                    <a:pt x="1090" y="1574"/>
                    <a:pt x="1009" y="1574"/>
                  </a:cubicBezTo>
                  <a:cubicBezTo>
                    <a:pt x="928" y="1614"/>
                    <a:pt x="848" y="1614"/>
                    <a:pt x="767" y="1614"/>
                  </a:cubicBezTo>
                  <a:cubicBezTo>
                    <a:pt x="646" y="1614"/>
                    <a:pt x="485" y="1574"/>
                    <a:pt x="404" y="1453"/>
                  </a:cubicBezTo>
                  <a:cubicBezTo>
                    <a:pt x="283" y="1291"/>
                    <a:pt x="243" y="1090"/>
                    <a:pt x="243" y="928"/>
                  </a:cubicBezTo>
                  <a:cubicBezTo>
                    <a:pt x="243" y="727"/>
                    <a:pt x="283" y="525"/>
                    <a:pt x="404" y="364"/>
                  </a:cubicBezTo>
                  <a:cubicBezTo>
                    <a:pt x="485" y="243"/>
                    <a:pt x="646" y="202"/>
                    <a:pt x="807" y="202"/>
                  </a:cubicBezTo>
                  <a:cubicBezTo>
                    <a:pt x="928" y="202"/>
                    <a:pt x="1049" y="243"/>
                    <a:pt x="1170" y="323"/>
                  </a:cubicBezTo>
                  <a:lnTo>
                    <a:pt x="1291" y="202"/>
                  </a:lnTo>
                  <a:cubicBezTo>
                    <a:pt x="1211" y="122"/>
                    <a:pt x="1130" y="81"/>
                    <a:pt x="1049" y="41"/>
                  </a:cubicBezTo>
                  <a:cubicBezTo>
                    <a:pt x="969" y="41"/>
                    <a:pt x="888" y="1"/>
                    <a:pt x="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978;p17">
              <a:extLst>
                <a:ext uri="{FF2B5EF4-FFF2-40B4-BE49-F238E27FC236}">
                  <a16:creationId xmlns:a16="http://schemas.microsoft.com/office/drawing/2014/main" id="{FB79995F-940B-F2F0-2B9C-090E82BFC39E}"/>
                </a:ext>
              </a:extLst>
            </p:cNvPr>
            <p:cNvSpPr/>
            <p:nvPr/>
          </p:nvSpPr>
          <p:spPr>
            <a:xfrm>
              <a:off x="4190575" y="2422950"/>
              <a:ext cx="35325" cy="43375"/>
            </a:xfrm>
            <a:custGeom>
              <a:avLst/>
              <a:gdLst/>
              <a:ahLst/>
              <a:cxnLst/>
              <a:rect l="l" t="t" r="r" b="b"/>
              <a:pathLst>
                <a:path w="1413" h="1735" extrusionOk="0">
                  <a:moveTo>
                    <a:pt x="686" y="202"/>
                  </a:moveTo>
                  <a:lnTo>
                    <a:pt x="969" y="1129"/>
                  </a:lnTo>
                  <a:lnTo>
                    <a:pt x="404" y="1129"/>
                  </a:lnTo>
                  <a:lnTo>
                    <a:pt x="686" y="202"/>
                  </a:lnTo>
                  <a:close/>
                  <a:moveTo>
                    <a:pt x="565" y="0"/>
                  </a:moveTo>
                  <a:lnTo>
                    <a:pt x="1" y="1734"/>
                  </a:lnTo>
                  <a:lnTo>
                    <a:pt x="202" y="1734"/>
                  </a:lnTo>
                  <a:lnTo>
                    <a:pt x="364" y="1291"/>
                  </a:lnTo>
                  <a:lnTo>
                    <a:pt x="1049" y="1291"/>
                  </a:lnTo>
                  <a:lnTo>
                    <a:pt x="1170" y="1734"/>
                  </a:lnTo>
                  <a:lnTo>
                    <a:pt x="1412" y="1734"/>
                  </a:lnTo>
                  <a:lnTo>
                    <a:pt x="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979;p17">
              <a:extLst>
                <a:ext uri="{FF2B5EF4-FFF2-40B4-BE49-F238E27FC236}">
                  <a16:creationId xmlns:a16="http://schemas.microsoft.com/office/drawing/2014/main" id="{5E4E0141-29B5-FA3C-B398-2F4662F63F24}"/>
                </a:ext>
              </a:extLst>
            </p:cNvPr>
            <p:cNvSpPr/>
            <p:nvPr/>
          </p:nvSpPr>
          <p:spPr>
            <a:xfrm>
              <a:off x="4062525" y="2499200"/>
              <a:ext cx="30275" cy="43750"/>
            </a:xfrm>
            <a:custGeom>
              <a:avLst/>
              <a:gdLst/>
              <a:ahLst/>
              <a:cxnLst/>
              <a:rect l="l" t="t" r="r" b="b"/>
              <a:pathLst>
                <a:path w="1211" h="1750" extrusionOk="0">
                  <a:moveTo>
                    <a:pt x="485" y="176"/>
                  </a:moveTo>
                  <a:cubicBezTo>
                    <a:pt x="606" y="176"/>
                    <a:pt x="687" y="176"/>
                    <a:pt x="808" y="257"/>
                  </a:cubicBezTo>
                  <a:cubicBezTo>
                    <a:pt x="848" y="297"/>
                    <a:pt x="888" y="378"/>
                    <a:pt x="888" y="459"/>
                  </a:cubicBezTo>
                  <a:cubicBezTo>
                    <a:pt x="888" y="580"/>
                    <a:pt x="848" y="660"/>
                    <a:pt x="767" y="741"/>
                  </a:cubicBezTo>
                  <a:cubicBezTo>
                    <a:pt x="687" y="781"/>
                    <a:pt x="606" y="822"/>
                    <a:pt x="485" y="822"/>
                  </a:cubicBezTo>
                  <a:lnTo>
                    <a:pt x="243" y="822"/>
                  </a:lnTo>
                  <a:lnTo>
                    <a:pt x="243" y="176"/>
                  </a:lnTo>
                  <a:close/>
                  <a:moveTo>
                    <a:pt x="572" y="0"/>
                  </a:moveTo>
                  <a:cubicBezTo>
                    <a:pt x="528" y="0"/>
                    <a:pt x="485" y="5"/>
                    <a:pt x="445" y="15"/>
                  </a:cubicBezTo>
                  <a:lnTo>
                    <a:pt x="1" y="15"/>
                  </a:lnTo>
                  <a:lnTo>
                    <a:pt x="1" y="1749"/>
                  </a:lnTo>
                  <a:lnTo>
                    <a:pt x="203" y="1749"/>
                  </a:lnTo>
                  <a:lnTo>
                    <a:pt x="203" y="983"/>
                  </a:lnTo>
                  <a:lnTo>
                    <a:pt x="445" y="983"/>
                  </a:lnTo>
                  <a:lnTo>
                    <a:pt x="929" y="1749"/>
                  </a:lnTo>
                  <a:lnTo>
                    <a:pt x="1211" y="1749"/>
                  </a:lnTo>
                  <a:lnTo>
                    <a:pt x="687" y="983"/>
                  </a:lnTo>
                  <a:cubicBezTo>
                    <a:pt x="808" y="943"/>
                    <a:pt x="929" y="902"/>
                    <a:pt x="1009" y="822"/>
                  </a:cubicBezTo>
                  <a:cubicBezTo>
                    <a:pt x="1090" y="701"/>
                    <a:pt x="1130" y="620"/>
                    <a:pt x="1130" y="499"/>
                  </a:cubicBezTo>
                  <a:cubicBezTo>
                    <a:pt x="1130" y="338"/>
                    <a:pt x="1049" y="217"/>
                    <a:pt x="969" y="136"/>
                  </a:cubicBezTo>
                  <a:cubicBezTo>
                    <a:pt x="848" y="45"/>
                    <a:pt x="704"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980;p17">
              <a:extLst>
                <a:ext uri="{FF2B5EF4-FFF2-40B4-BE49-F238E27FC236}">
                  <a16:creationId xmlns:a16="http://schemas.microsoft.com/office/drawing/2014/main" id="{E7230241-FFA8-8ECF-563A-BACFD6EC1F99}"/>
                </a:ext>
              </a:extLst>
            </p:cNvPr>
            <p:cNvSpPr/>
            <p:nvPr/>
          </p:nvSpPr>
          <p:spPr>
            <a:xfrm>
              <a:off x="4102875" y="2498550"/>
              <a:ext cx="25225" cy="43375"/>
            </a:xfrm>
            <a:custGeom>
              <a:avLst/>
              <a:gdLst/>
              <a:ahLst/>
              <a:cxnLst/>
              <a:rect l="l" t="t" r="r" b="b"/>
              <a:pathLst>
                <a:path w="1009" h="1735" extrusionOk="0">
                  <a:moveTo>
                    <a:pt x="0" y="1"/>
                  </a:moveTo>
                  <a:lnTo>
                    <a:pt x="0" y="1735"/>
                  </a:lnTo>
                  <a:lnTo>
                    <a:pt x="1008" y="1735"/>
                  </a:lnTo>
                  <a:lnTo>
                    <a:pt x="1008" y="1574"/>
                  </a:lnTo>
                  <a:lnTo>
                    <a:pt x="202" y="1574"/>
                  </a:lnTo>
                  <a:lnTo>
                    <a:pt x="202" y="969"/>
                  </a:lnTo>
                  <a:lnTo>
                    <a:pt x="847" y="969"/>
                  </a:lnTo>
                  <a:lnTo>
                    <a:pt x="847" y="767"/>
                  </a:lnTo>
                  <a:lnTo>
                    <a:pt x="202" y="767"/>
                  </a:lnTo>
                  <a:lnTo>
                    <a:pt x="242" y="202"/>
                  </a:lnTo>
                  <a:lnTo>
                    <a:pt x="1008" y="202"/>
                  </a:lnTo>
                  <a:lnTo>
                    <a:pt x="10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981;p17">
              <a:extLst>
                <a:ext uri="{FF2B5EF4-FFF2-40B4-BE49-F238E27FC236}">
                  <a16:creationId xmlns:a16="http://schemas.microsoft.com/office/drawing/2014/main" id="{3A6CC498-3F0A-D487-0A3D-9E38DDC8630B}"/>
                </a:ext>
              </a:extLst>
            </p:cNvPr>
            <p:cNvSpPr/>
            <p:nvPr/>
          </p:nvSpPr>
          <p:spPr>
            <a:xfrm>
              <a:off x="4139150" y="2498550"/>
              <a:ext cx="28275" cy="43375"/>
            </a:xfrm>
            <a:custGeom>
              <a:avLst/>
              <a:gdLst/>
              <a:ahLst/>
              <a:cxnLst/>
              <a:rect l="l" t="t" r="r" b="b"/>
              <a:pathLst>
                <a:path w="1131" h="1735" extrusionOk="0">
                  <a:moveTo>
                    <a:pt x="485" y="202"/>
                  </a:moveTo>
                  <a:cubicBezTo>
                    <a:pt x="606" y="202"/>
                    <a:pt x="687" y="202"/>
                    <a:pt x="808" y="283"/>
                  </a:cubicBezTo>
                  <a:cubicBezTo>
                    <a:pt x="848" y="364"/>
                    <a:pt x="888" y="444"/>
                    <a:pt x="888" y="565"/>
                  </a:cubicBezTo>
                  <a:cubicBezTo>
                    <a:pt x="929" y="646"/>
                    <a:pt x="888" y="767"/>
                    <a:pt x="808" y="848"/>
                  </a:cubicBezTo>
                  <a:cubicBezTo>
                    <a:pt x="687" y="928"/>
                    <a:pt x="606" y="928"/>
                    <a:pt x="485" y="928"/>
                  </a:cubicBezTo>
                  <a:lnTo>
                    <a:pt x="243" y="928"/>
                  </a:lnTo>
                  <a:lnTo>
                    <a:pt x="243" y="202"/>
                  </a:lnTo>
                  <a:close/>
                  <a:moveTo>
                    <a:pt x="1" y="1"/>
                  </a:moveTo>
                  <a:lnTo>
                    <a:pt x="1" y="1735"/>
                  </a:lnTo>
                  <a:lnTo>
                    <a:pt x="243" y="1735"/>
                  </a:lnTo>
                  <a:lnTo>
                    <a:pt x="243" y="1090"/>
                  </a:lnTo>
                  <a:lnTo>
                    <a:pt x="445" y="1090"/>
                  </a:lnTo>
                  <a:cubicBezTo>
                    <a:pt x="495" y="1100"/>
                    <a:pt x="543" y="1105"/>
                    <a:pt x="589" y="1105"/>
                  </a:cubicBezTo>
                  <a:cubicBezTo>
                    <a:pt x="727" y="1105"/>
                    <a:pt x="848" y="1059"/>
                    <a:pt x="969" y="969"/>
                  </a:cubicBezTo>
                  <a:cubicBezTo>
                    <a:pt x="1090" y="888"/>
                    <a:pt x="1130" y="727"/>
                    <a:pt x="1130" y="525"/>
                  </a:cubicBezTo>
                  <a:cubicBezTo>
                    <a:pt x="1130" y="404"/>
                    <a:pt x="1090" y="243"/>
                    <a:pt x="969" y="162"/>
                  </a:cubicBezTo>
                  <a:cubicBezTo>
                    <a:pt x="808" y="41"/>
                    <a:pt x="646"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982;p17">
              <a:extLst>
                <a:ext uri="{FF2B5EF4-FFF2-40B4-BE49-F238E27FC236}">
                  <a16:creationId xmlns:a16="http://schemas.microsoft.com/office/drawing/2014/main" id="{733E35DE-FD2A-46F0-E266-D033DD7D5EEE}"/>
                </a:ext>
              </a:extLst>
            </p:cNvPr>
            <p:cNvSpPr/>
            <p:nvPr/>
          </p:nvSpPr>
          <p:spPr>
            <a:xfrm>
              <a:off x="3205550" y="2550975"/>
              <a:ext cx="37325" cy="53475"/>
            </a:xfrm>
            <a:custGeom>
              <a:avLst/>
              <a:gdLst/>
              <a:ahLst/>
              <a:cxnLst/>
              <a:rect l="l" t="t" r="r" b="b"/>
              <a:pathLst>
                <a:path w="1493" h="2139" extrusionOk="0">
                  <a:moveTo>
                    <a:pt x="887" y="1"/>
                  </a:moveTo>
                  <a:cubicBezTo>
                    <a:pt x="726" y="1"/>
                    <a:pt x="565" y="41"/>
                    <a:pt x="444" y="122"/>
                  </a:cubicBezTo>
                  <a:cubicBezTo>
                    <a:pt x="283" y="243"/>
                    <a:pt x="202" y="364"/>
                    <a:pt x="121" y="525"/>
                  </a:cubicBezTo>
                  <a:cubicBezTo>
                    <a:pt x="41" y="687"/>
                    <a:pt x="0" y="848"/>
                    <a:pt x="0" y="1090"/>
                  </a:cubicBezTo>
                  <a:cubicBezTo>
                    <a:pt x="0" y="1291"/>
                    <a:pt x="41" y="1493"/>
                    <a:pt x="121" y="1654"/>
                  </a:cubicBezTo>
                  <a:cubicBezTo>
                    <a:pt x="202" y="1816"/>
                    <a:pt x="283" y="1937"/>
                    <a:pt x="444" y="2017"/>
                  </a:cubicBezTo>
                  <a:cubicBezTo>
                    <a:pt x="565" y="2098"/>
                    <a:pt x="726" y="2138"/>
                    <a:pt x="887" y="2138"/>
                  </a:cubicBezTo>
                  <a:cubicBezTo>
                    <a:pt x="1129" y="2138"/>
                    <a:pt x="1371" y="2058"/>
                    <a:pt x="1492" y="1937"/>
                  </a:cubicBezTo>
                  <a:lnTo>
                    <a:pt x="1371" y="1775"/>
                  </a:lnTo>
                  <a:cubicBezTo>
                    <a:pt x="1291" y="1816"/>
                    <a:pt x="1250" y="1856"/>
                    <a:pt x="1170" y="1896"/>
                  </a:cubicBezTo>
                  <a:cubicBezTo>
                    <a:pt x="1089" y="1896"/>
                    <a:pt x="1008" y="1937"/>
                    <a:pt x="887" y="1937"/>
                  </a:cubicBezTo>
                  <a:cubicBezTo>
                    <a:pt x="686" y="1937"/>
                    <a:pt x="565" y="1856"/>
                    <a:pt x="444" y="1735"/>
                  </a:cubicBezTo>
                  <a:cubicBezTo>
                    <a:pt x="323" y="1574"/>
                    <a:pt x="283" y="1372"/>
                    <a:pt x="283" y="1090"/>
                  </a:cubicBezTo>
                  <a:cubicBezTo>
                    <a:pt x="283" y="808"/>
                    <a:pt x="323" y="566"/>
                    <a:pt x="444" y="445"/>
                  </a:cubicBezTo>
                  <a:cubicBezTo>
                    <a:pt x="565" y="324"/>
                    <a:pt x="726" y="243"/>
                    <a:pt x="887" y="243"/>
                  </a:cubicBezTo>
                  <a:cubicBezTo>
                    <a:pt x="1049" y="243"/>
                    <a:pt x="1210" y="283"/>
                    <a:pt x="1331" y="404"/>
                  </a:cubicBezTo>
                  <a:lnTo>
                    <a:pt x="1492" y="203"/>
                  </a:lnTo>
                  <a:cubicBezTo>
                    <a:pt x="1371" y="162"/>
                    <a:pt x="1291" y="82"/>
                    <a:pt x="1210" y="82"/>
                  </a:cubicBezTo>
                  <a:cubicBezTo>
                    <a:pt x="1129" y="41"/>
                    <a:pt x="1008" y="1"/>
                    <a:pt x="8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983;p17">
              <a:extLst>
                <a:ext uri="{FF2B5EF4-FFF2-40B4-BE49-F238E27FC236}">
                  <a16:creationId xmlns:a16="http://schemas.microsoft.com/office/drawing/2014/main" id="{AAAF62B6-FE75-6397-0AA6-9AE23F930596}"/>
                </a:ext>
              </a:extLst>
            </p:cNvPr>
            <p:cNvSpPr/>
            <p:nvPr/>
          </p:nvSpPr>
          <p:spPr>
            <a:xfrm>
              <a:off x="3246875" y="2552000"/>
              <a:ext cx="42375" cy="52450"/>
            </a:xfrm>
            <a:custGeom>
              <a:avLst/>
              <a:gdLst/>
              <a:ahLst/>
              <a:cxnLst/>
              <a:rect l="l" t="t" r="r" b="b"/>
              <a:pathLst>
                <a:path w="1695" h="2098" extrusionOk="0">
                  <a:moveTo>
                    <a:pt x="848" y="242"/>
                  </a:moveTo>
                  <a:lnTo>
                    <a:pt x="1170" y="1331"/>
                  </a:lnTo>
                  <a:lnTo>
                    <a:pt x="485" y="1331"/>
                  </a:lnTo>
                  <a:lnTo>
                    <a:pt x="848" y="242"/>
                  </a:lnTo>
                  <a:close/>
                  <a:moveTo>
                    <a:pt x="686" y="0"/>
                  </a:moveTo>
                  <a:lnTo>
                    <a:pt x="1" y="2097"/>
                  </a:lnTo>
                  <a:lnTo>
                    <a:pt x="283" y="2097"/>
                  </a:lnTo>
                  <a:lnTo>
                    <a:pt x="444" y="1533"/>
                  </a:lnTo>
                  <a:lnTo>
                    <a:pt x="1251" y="1533"/>
                  </a:lnTo>
                  <a:lnTo>
                    <a:pt x="1412" y="2097"/>
                  </a:lnTo>
                  <a:lnTo>
                    <a:pt x="1695" y="2097"/>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984;p17">
              <a:extLst>
                <a:ext uri="{FF2B5EF4-FFF2-40B4-BE49-F238E27FC236}">
                  <a16:creationId xmlns:a16="http://schemas.microsoft.com/office/drawing/2014/main" id="{D7ACDE55-86CA-BA24-345A-8075FB718FBE}"/>
                </a:ext>
              </a:extLst>
            </p:cNvPr>
            <p:cNvSpPr/>
            <p:nvPr/>
          </p:nvSpPr>
          <p:spPr>
            <a:xfrm>
              <a:off x="3293250" y="2552000"/>
              <a:ext cx="40350" cy="52450"/>
            </a:xfrm>
            <a:custGeom>
              <a:avLst/>
              <a:gdLst/>
              <a:ahLst/>
              <a:cxnLst/>
              <a:rect l="l" t="t" r="r" b="b"/>
              <a:pathLst>
                <a:path w="1614" h="2098" extrusionOk="0">
                  <a:moveTo>
                    <a:pt x="82" y="0"/>
                  </a:moveTo>
                  <a:lnTo>
                    <a:pt x="1" y="2097"/>
                  </a:lnTo>
                  <a:lnTo>
                    <a:pt x="243" y="2097"/>
                  </a:lnTo>
                  <a:lnTo>
                    <a:pt x="283" y="1009"/>
                  </a:lnTo>
                  <a:cubicBezTo>
                    <a:pt x="283" y="888"/>
                    <a:pt x="283" y="726"/>
                    <a:pt x="283" y="525"/>
                  </a:cubicBezTo>
                  <a:cubicBezTo>
                    <a:pt x="283" y="404"/>
                    <a:pt x="283" y="323"/>
                    <a:pt x="283" y="242"/>
                  </a:cubicBezTo>
                  <a:lnTo>
                    <a:pt x="646" y="1694"/>
                  </a:lnTo>
                  <a:lnTo>
                    <a:pt x="928" y="1694"/>
                  </a:lnTo>
                  <a:lnTo>
                    <a:pt x="1251" y="242"/>
                  </a:lnTo>
                  <a:cubicBezTo>
                    <a:pt x="1251" y="565"/>
                    <a:pt x="1291" y="807"/>
                    <a:pt x="1291" y="1009"/>
                  </a:cubicBezTo>
                  <a:lnTo>
                    <a:pt x="1332" y="2097"/>
                  </a:lnTo>
                  <a:lnTo>
                    <a:pt x="1614" y="2097"/>
                  </a:lnTo>
                  <a:lnTo>
                    <a:pt x="1493" y="0"/>
                  </a:lnTo>
                  <a:lnTo>
                    <a:pt x="1130" y="0"/>
                  </a:lnTo>
                  <a:lnTo>
                    <a:pt x="807" y="1412"/>
                  </a:lnTo>
                  <a:lnTo>
                    <a:pt x="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985;p17">
              <a:extLst>
                <a:ext uri="{FF2B5EF4-FFF2-40B4-BE49-F238E27FC236}">
                  <a16:creationId xmlns:a16="http://schemas.microsoft.com/office/drawing/2014/main" id="{357A8912-3334-E90E-056A-4F5B983DC47E}"/>
                </a:ext>
              </a:extLst>
            </p:cNvPr>
            <p:cNvSpPr/>
            <p:nvPr/>
          </p:nvSpPr>
          <p:spPr>
            <a:xfrm>
              <a:off x="3344675" y="2552000"/>
              <a:ext cx="30275" cy="52450"/>
            </a:xfrm>
            <a:custGeom>
              <a:avLst/>
              <a:gdLst/>
              <a:ahLst/>
              <a:cxnLst/>
              <a:rect l="l" t="t" r="r" b="b"/>
              <a:pathLst>
                <a:path w="1211" h="2098" extrusionOk="0">
                  <a:moveTo>
                    <a:pt x="1" y="0"/>
                  </a:moveTo>
                  <a:lnTo>
                    <a:pt x="1" y="2097"/>
                  </a:lnTo>
                  <a:lnTo>
                    <a:pt x="1211" y="2097"/>
                  </a:lnTo>
                  <a:lnTo>
                    <a:pt x="1211" y="1855"/>
                  </a:lnTo>
                  <a:lnTo>
                    <a:pt x="283" y="1855"/>
                  </a:lnTo>
                  <a:lnTo>
                    <a:pt x="283" y="1130"/>
                  </a:lnTo>
                  <a:lnTo>
                    <a:pt x="1049" y="1130"/>
                  </a:lnTo>
                  <a:lnTo>
                    <a:pt x="1049" y="928"/>
                  </a:lnTo>
                  <a:lnTo>
                    <a:pt x="283" y="928"/>
                  </a:lnTo>
                  <a:lnTo>
                    <a:pt x="283" y="242"/>
                  </a:lnTo>
                  <a:lnTo>
                    <a:pt x="1170" y="242"/>
                  </a:lnTo>
                  <a:lnTo>
                    <a:pt x="1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986;p17">
              <a:extLst>
                <a:ext uri="{FF2B5EF4-FFF2-40B4-BE49-F238E27FC236}">
                  <a16:creationId xmlns:a16="http://schemas.microsoft.com/office/drawing/2014/main" id="{CE60460B-1490-852B-D461-84F5AA7D7200}"/>
                </a:ext>
              </a:extLst>
            </p:cNvPr>
            <p:cNvSpPr/>
            <p:nvPr/>
          </p:nvSpPr>
          <p:spPr>
            <a:xfrm>
              <a:off x="3388025" y="2552000"/>
              <a:ext cx="35325" cy="52450"/>
            </a:xfrm>
            <a:custGeom>
              <a:avLst/>
              <a:gdLst/>
              <a:ahLst/>
              <a:cxnLst/>
              <a:rect l="l" t="t" r="r" b="b"/>
              <a:pathLst>
                <a:path w="1413" h="2098" extrusionOk="0">
                  <a:moveTo>
                    <a:pt x="565" y="202"/>
                  </a:moveTo>
                  <a:cubicBezTo>
                    <a:pt x="727" y="202"/>
                    <a:pt x="848" y="242"/>
                    <a:pt x="928" y="323"/>
                  </a:cubicBezTo>
                  <a:cubicBezTo>
                    <a:pt x="1009" y="363"/>
                    <a:pt x="1049" y="444"/>
                    <a:pt x="1049" y="605"/>
                  </a:cubicBezTo>
                  <a:cubicBezTo>
                    <a:pt x="1049" y="726"/>
                    <a:pt x="1009" y="847"/>
                    <a:pt x="928" y="888"/>
                  </a:cubicBezTo>
                  <a:cubicBezTo>
                    <a:pt x="848" y="968"/>
                    <a:pt x="727" y="1009"/>
                    <a:pt x="565" y="1009"/>
                  </a:cubicBezTo>
                  <a:lnTo>
                    <a:pt x="243" y="1009"/>
                  </a:lnTo>
                  <a:lnTo>
                    <a:pt x="243" y="202"/>
                  </a:lnTo>
                  <a:close/>
                  <a:moveTo>
                    <a:pt x="1" y="0"/>
                  </a:moveTo>
                  <a:lnTo>
                    <a:pt x="1" y="2097"/>
                  </a:lnTo>
                  <a:lnTo>
                    <a:pt x="243" y="2097"/>
                  </a:lnTo>
                  <a:lnTo>
                    <a:pt x="243" y="1210"/>
                  </a:lnTo>
                  <a:lnTo>
                    <a:pt x="525" y="1210"/>
                  </a:lnTo>
                  <a:lnTo>
                    <a:pt x="1090" y="2097"/>
                  </a:lnTo>
                  <a:lnTo>
                    <a:pt x="1412" y="2097"/>
                  </a:lnTo>
                  <a:lnTo>
                    <a:pt x="807" y="1170"/>
                  </a:lnTo>
                  <a:cubicBezTo>
                    <a:pt x="969" y="1130"/>
                    <a:pt x="1090" y="1049"/>
                    <a:pt x="1170" y="968"/>
                  </a:cubicBezTo>
                  <a:cubicBezTo>
                    <a:pt x="1251" y="847"/>
                    <a:pt x="1291" y="726"/>
                    <a:pt x="1291" y="605"/>
                  </a:cubicBezTo>
                  <a:cubicBezTo>
                    <a:pt x="1291" y="404"/>
                    <a:pt x="1251" y="242"/>
                    <a:pt x="1130" y="162"/>
                  </a:cubicBezTo>
                  <a:cubicBezTo>
                    <a:pt x="969" y="41"/>
                    <a:pt x="807" y="0"/>
                    <a:pt x="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987;p17">
              <a:extLst>
                <a:ext uri="{FF2B5EF4-FFF2-40B4-BE49-F238E27FC236}">
                  <a16:creationId xmlns:a16="http://schemas.microsoft.com/office/drawing/2014/main" id="{59EA9541-6C40-BF73-DF30-B6D0F461D293}"/>
                </a:ext>
              </a:extLst>
            </p:cNvPr>
            <p:cNvSpPr/>
            <p:nvPr/>
          </p:nvSpPr>
          <p:spPr>
            <a:xfrm>
              <a:off x="3429375" y="2550975"/>
              <a:ext cx="37325" cy="53475"/>
            </a:xfrm>
            <a:custGeom>
              <a:avLst/>
              <a:gdLst/>
              <a:ahLst/>
              <a:cxnLst/>
              <a:rect l="l" t="t" r="r" b="b"/>
              <a:pathLst>
                <a:path w="1493" h="2139" extrusionOk="0">
                  <a:moveTo>
                    <a:pt x="726" y="243"/>
                  </a:moveTo>
                  <a:cubicBezTo>
                    <a:pt x="928" y="243"/>
                    <a:pt x="1049" y="324"/>
                    <a:pt x="1129" y="445"/>
                  </a:cubicBezTo>
                  <a:cubicBezTo>
                    <a:pt x="1210" y="606"/>
                    <a:pt x="1250" y="808"/>
                    <a:pt x="1250" y="1090"/>
                  </a:cubicBezTo>
                  <a:cubicBezTo>
                    <a:pt x="1250" y="1372"/>
                    <a:pt x="1210" y="1574"/>
                    <a:pt x="1129" y="1735"/>
                  </a:cubicBezTo>
                  <a:cubicBezTo>
                    <a:pt x="1049" y="1856"/>
                    <a:pt x="928" y="1937"/>
                    <a:pt x="726" y="1937"/>
                  </a:cubicBezTo>
                  <a:cubicBezTo>
                    <a:pt x="565" y="1937"/>
                    <a:pt x="444" y="1856"/>
                    <a:pt x="363" y="1735"/>
                  </a:cubicBezTo>
                  <a:cubicBezTo>
                    <a:pt x="283" y="1574"/>
                    <a:pt x="242" y="1372"/>
                    <a:pt x="242" y="1090"/>
                  </a:cubicBezTo>
                  <a:cubicBezTo>
                    <a:pt x="242" y="808"/>
                    <a:pt x="283" y="606"/>
                    <a:pt x="363" y="445"/>
                  </a:cubicBezTo>
                  <a:cubicBezTo>
                    <a:pt x="444" y="324"/>
                    <a:pt x="565" y="243"/>
                    <a:pt x="726" y="243"/>
                  </a:cubicBezTo>
                  <a:close/>
                  <a:moveTo>
                    <a:pt x="726" y="1"/>
                  </a:moveTo>
                  <a:cubicBezTo>
                    <a:pt x="565" y="1"/>
                    <a:pt x="444" y="82"/>
                    <a:pt x="323" y="162"/>
                  </a:cubicBezTo>
                  <a:cubicBezTo>
                    <a:pt x="202" y="243"/>
                    <a:pt x="121" y="364"/>
                    <a:pt x="81" y="525"/>
                  </a:cubicBezTo>
                  <a:cubicBezTo>
                    <a:pt x="0" y="687"/>
                    <a:pt x="0" y="888"/>
                    <a:pt x="0" y="1090"/>
                  </a:cubicBezTo>
                  <a:cubicBezTo>
                    <a:pt x="0" y="1412"/>
                    <a:pt x="41" y="1695"/>
                    <a:pt x="162" y="1856"/>
                  </a:cubicBezTo>
                  <a:cubicBezTo>
                    <a:pt x="323" y="2058"/>
                    <a:pt x="484" y="2138"/>
                    <a:pt x="726" y="2138"/>
                  </a:cubicBezTo>
                  <a:cubicBezTo>
                    <a:pt x="968" y="2138"/>
                    <a:pt x="1170" y="2058"/>
                    <a:pt x="1291" y="1856"/>
                  </a:cubicBezTo>
                  <a:cubicBezTo>
                    <a:pt x="1452" y="1654"/>
                    <a:pt x="1492" y="1412"/>
                    <a:pt x="1492" y="1090"/>
                  </a:cubicBezTo>
                  <a:cubicBezTo>
                    <a:pt x="1492" y="767"/>
                    <a:pt x="1452" y="485"/>
                    <a:pt x="1291" y="324"/>
                  </a:cubicBezTo>
                  <a:cubicBezTo>
                    <a:pt x="1170" y="122"/>
                    <a:pt x="968" y="1"/>
                    <a:pt x="7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988;p17">
              <a:extLst>
                <a:ext uri="{FF2B5EF4-FFF2-40B4-BE49-F238E27FC236}">
                  <a16:creationId xmlns:a16="http://schemas.microsoft.com/office/drawing/2014/main" id="{42DBC4CF-5EE7-9DA2-35F0-822A61A70EB8}"/>
                </a:ext>
              </a:extLst>
            </p:cNvPr>
            <p:cNvSpPr/>
            <p:nvPr/>
          </p:nvSpPr>
          <p:spPr>
            <a:xfrm>
              <a:off x="3476750" y="2552000"/>
              <a:ext cx="32300" cy="52450"/>
            </a:xfrm>
            <a:custGeom>
              <a:avLst/>
              <a:gdLst/>
              <a:ahLst/>
              <a:cxnLst/>
              <a:rect l="l" t="t" r="r" b="b"/>
              <a:pathLst>
                <a:path w="1292" h="2098" extrusionOk="0">
                  <a:moveTo>
                    <a:pt x="1" y="0"/>
                  </a:moveTo>
                  <a:lnTo>
                    <a:pt x="1" y="2097"/>
                  </a:lnTo>
                  <a:lnTo>
                    <a:pt x="243" y="2097"/>
                  </a:lnTo>
                  <a:lnTo>
                    <a:pt x="243" y="1049"/>
                  </a:lnTo>
                  <a:cubicBezTo>
                    <a:pt x="243" y="847"/>
                    <a:pt x="243" y="686"/>
                    <a:pt x="202" y="525"/>
                  </a:cubicBezTo>
                  <a:cubicBezTo>
                    <a:pt x="202" y="363"/>
                    <a:pt x="202" y="283"/>
                    <a:pt x="202" y="283"/>
                  </a:cubicBezTo>
                  <a:lnTo>
                    <a:pt x="928" y="2097"/>
                  </a:lnTo>
                  <a:lnTo>
                    <a:pt x="1291" y="2097"/>
                  </a:lnTo>
                  <a:lnTo>
                    <a:pt x="1291" y="0"/>
                  </a:lnTo>
                  <a:lnTo>
                    <a:pt x="1049" y="0"/>
                  </a:lnTo>
                  <a:lnTo>
                    <a:pt x="1049" y="1049"/>
                  </a:lnTo>
                  <a:cubicBezTo>
                    <a:pt x="1049" y="1250"/>
                    <a:pt x="1049" y="1492"/>
                    <a:pt x="1090" y="1734"/>
                  </a:cubicBezTo>
                  <a:lnTo>
                    <a:pt x="1090" y="1815"/>
                  </a:lnTo>
                  <a:lnTo>
                    <a:pt x="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989;p17">
              <a:extLst>
                <a:ext uri="{FF2B5EF4-FFF2-40B4-BE49-F238E27FC236}">
                  <a16:creationId xmlns:a16="http://schemas.microsoft.com/office/drawing/2014/main" id="{67D2C9C0-4C34-D898-1EE2-03DF17CBA1EB}"/>
                </a:ext>
              </a:extLst>
            </p:cNvPr>
            <p:cNvSpPr/>
            <p:nvPr/>
          </p:nvSpPr>
          <p:spPr>
            <a:xfrm>
              <a:off x="3164200" y="2948225"/>
              <a:ext cx="46400" cy="64550"/>
            </a:xfrm>
            <a:custGeom>
              <a:avLst/>
              <a:gdLst/>
              <a:ahLst/>
              <a:cxnLst/>
              <a:rect l="l" t="t" r="r" b="b"/>
              <a:pathLst>
                <a:path w="1856" h="2582" extrusionOk="0">
                  <a:moveTo>
                    <a:pt x="1090" y="1"/>
                  </a:moveTo>
                  <a:cubicBezTo>
                    <a:pt x="888" y="1"/>
                    <a:pt x="686" y="81"/>
                    <a:pt x="525" y="162"/>
                  </a:cubicBezTo>
                  <a:cubicBezTo>
                    <a:pt x="364" y="283"/>
                    <a:pt x="243" y="404"/>
                    <a:pt x="162" y="606"/>
                  </a:cubicBezTo>
                  <a:cubicBezTo>
                    <a:pt x="41" y="807"/>
                    <a:pt x="1" y="1049"/>
                    <a:pt x="1" y="1291"/>
                  </a:cubicBezTo>
                  <a:cubicBezTo>
                    <a:pt x="1" y="1735"/>
                    <a:pt x="81" y="2057"/>
                    <a:pt x="283" y="2259"/>
                  </a:cubicBezTo>
                  <a:cubicBezTo>
                    <a:pt x="444" y="2501"/>
                    <a:pt x="727" y="2582"/>
                    <a:pt x="1049" y="2582"/>
                  </a:cubicBezTo>
                  <a:cubicBezTo>
                    <a:pt x="1332" y="2582"/>
                    <a:pt x="1614" y="2541"/>
                    <a:pt x="1856" y="2380"/>
                  </a:cubicBezTo>
                  <a:lnTo>
                    <a:pt x="1856" y="1170"/>
                  </a:lnTo>
                  <a:lnTo>
                    <a:pt x="1049" y="1170"/>
                  </a:lnTo>
                  <a:lnTo>
                    <a:pt x="1090" y="1452"/>
                  </a:lnTo>
                  <a:lnTo>
                    <a:pt x="1533" y="1452"/>
                  </a:lnTo>
                  <a:lnTo>
                    <a:pt x="1533" y="2219"/>
                  </a:lnTo>
                  <a:cubicBezTo>
                    <a:pt x="1372" y="2259"/>
                    <a:pt x="1211" y="2299"/>
                    <a:pt x="1049" y="2299"/>
                  </a:cubicBezTo>
                  <a:cubicBezTo>
                    <a:pt x="807" y="2299"/>
                    <a:pt x="646" y="2219"/>
                    <a:pt x="525" y="2057"/>
                  </a:cubicBezTo>
                  <a:cubicBezTo>
                    <a:pt x="404" y="1896"/>
                    <a:pt x="364" y="1654"/>
                    <a:pt x="364" y="1291"/>
                  </a:cubicBezTo>
                  <a:cubicBezTo>
                    <a:pt x="364" y="1090"/>
                    <a:pt x="404" y="888"/>
                    <a:pt x="485" y="727"/>
                  </a:cubicBezTo>
                  <a:cubicBezTo>
                    <a:pt x="525" y="565"/>
                    <a:pt x="606" y="485"/>
                    <a:pt x="727" y="404"/>
                  </a:cubicBezTo>
                  <a:cubicBezTo>
                    <a:pt x="848" y="323"/>
                    <a:pt x="969" y="283"/>
                    <a:pt x="1090" y="283"/>
                  </a:cubicBezTo>
                  <a:cubicBezTo>
                    <a:pt x="1211" y="283"/>
                    <a:pt x="1291" y="323"/>
                    <a:pt x="1372" y="364"/>
                  </a:cubicBezTo>
                  <a:cubicBezTo>
                    <a:pt x="1453" y="364"/>
                    <a:pt x="1533" y="444"/>
                    <a:pt x="1614" y="485"/>
                  </a:cubicBezTo>
                  <a:lnTo>
                    <a:pt x="1816" y="283"/>
                  </a:lnTo>
                  <a:cubicBezTo>
                    <a:pt x="1735" y="202"/>
                    <a:pt x="1614" y="122"/>
                    <a:pt x="1493" y="81"/>
                  </a:cubicBezTo>
                  <a:cubicBezTo>
                    <a:pt x="1372" y="41"/>
                    <a:pt x="1251"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990;p17">
              <a:extLst>
                <a:ext uri="{FF2B5EF4-FFF2-40B4-BE49-F238E27FC236}">
                  <a16:creationId xmlns:a16="http://schemas.microsoft.com/office/drawing/2014/main" id="{5C888958-3E8D-7F9B-89F4-40175AE20F9C}"/>
                </a:ext>
              </a:extLst>
            </p:cNvPr>
            <p:cNvSpPr/>
            <p:nvPr/>
          </p:nvSpPr>
          <p:spPr>
            <a:xfrm>
              <a:off x="3216625" y="2949225"/>
              <a:ext cx="51450" cy="62550"/>
            </a:xfrm>
            <a:custGeom>
              <a:avLst/>
              <a:gdLst/>
              <a:ahLst/>
              <a:cxnLst/>
              <a:rect l="l" t="t" r="r" b="b"/>
              <a:pathLst>
                <a:path w="2058" h="2502" extrusionOk="0">
                  <a:moveTo>
                    <a:pt x="1009" y="324"/>
                  </a:moveTo>
                  <a:lnTo>
                    <a:pt x="1412" y="1614"/>
                  </a:lnTo>
                  <a:lnTo>
                    <a:pt x="646" y="1614"/>
                  </a:lnTo>
                  <a:lnTo>
                    <a:pt x="1009" y="324"/>
                  </a:lnTo>
                  <a:close/>
                  <a:moveTo>
                    <a:pt x="807" y="1"/>
                  </a:moveTo>
                  <a:lnTo>
                    <a:pt x="1" y="2501"/>
                  </a:lnTo>
                  <a:lnTo>
                    <a:pt x="364" y="2501"/>
                  </a:lnTo>
                  <a:lnTo>
                    <a:pt x="525" y="1896"/>
                  </a:lnTo>
                  <a:lnTo>
                    <a:pt x="1493" y="189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991;p17">
              <a:extLst>
                <a:ext uri="{FF2B5EF4-FFF2-40B4-BE49-F238E27FC236}">
                  <a16:creationId xmlns:a16="http://schemas.microsoft.com/office/drawing/2014/main" id="{A2B25F55-3AC3-FD68-7477-AAA927F6B942}"/>
                </a:ext>
              </a:extLst>
            </p:cNvPr>
            <p:cNvSpPr/>
            <p:nvPr/>
          </p:nvSpPr>
          <p:spPr>
            <a:xfrm>
              <a:off x="3277125" y="2949225"/>
              <a:ext cx="42375" cy="62550"/>
            </a:xfrm>
            <a:custGeom>
              <a:avLst/>
              <a:gdLst/>
              <a:ahLst/>
              <a:cxnLst/>
              <a:rect l="l" t="t" r="r" b="b"/>
              <a:pathLst>
                <a:path w="1695" h="2502" extrusionOk="0">
                  <a:moveTo>
                    <a:pt x="606" y="283"/>
                  </a:moveTo>
                  <a:cubicBezTo>
                    <a:pt x="807" y="283"/>
                    <a:pt x="968" y="324"/>
                    <a:pt x="1049" y="364"/>
                  </a:cubicBezTo>
                  <a:cubicBezTo>
                    <a:pt x="1170" y="445"/>
                    <a:pt x="1210" y="525"/>
                    <a:pt x="1210" y="687"/>
                  </a:cubicBezTo>
                  <a:cubicBezTo>
                    <a:pt x="1210" y="808"/>
                    <a:pt x="1170" y="888"/>
                    <a:pt x="1089" y="969"/>
                  </a:cubicBezTo>
                  <a:cubicBezTo>
                    <a:pt x="968" y="1050"/>
                    <a:pt x="847" y="1090"/>
                    <a:pt x="727" y="1090"/>
                  </a:cubicBezTo>
                  <a:lnTo>
                    <a:pt x="323" y="1090"/>
                  </a:lnTo>
                  <a:lnTo>
                    <a:pt x="323" y="283"/>
                  </a:lnTo>
                  <a:close/>
                  <a:moveTo>
                    <a:pt x="767" y="1332"/>
                  </a:moveTo>
                  <a:cubicBezTo>
                    <a:pt x="928" y="1332"/>
                    <a:pt x="1049" y="1372"/>
                    <a:pt x="1170" y="1453"/>
                  </a:cubicBezTo>
                  <a:cubicBezTo>
                    <a:pt x="1251" y="1533"/>
                    <a:pt x="1331" y="1654"/>
                    <a:pt x="1331" y="1816"/>
                  </a:cubicBezTo>
                  <a:cubicBezTo>
                    <a:pt x="1331" y="1977"/>
                    <a:pt x="1251" y="2098"/>
                    <a:pt x="1130" y="2138"/>
                  </a:cubicBezTo>
                  <a:cubicBezTo>
                    <a:pt x="1049" y="2219"/>
                    <a:pt x="888" y="2219"/>
                    <a:pt x="686" y="2219"/>
                  </a:cubicBezTo>
                  <a:lnTo>
                    <a:pt x="323" y="2219"/>
                  </a:lnTo>
                  <a:lnTo>
                    <a:pt x="323" y="1332"/>
                  </a:lnTo>
                  <a:close/>
                  <a:moveTo>
                    <a:pt x="1" y="1"/>
                  </a:moveTo>
                  <a:lnTo>
                    <a:pt x="1" y="2501"/>
                  </a:lnTo>
                  <a:lnTo>
                    <a:pt x="686" y="2501"/>
                  </a:lnTo>
                  <a:cubicBezTo>
                    <a:pt x="1331" y="2501"/>
                    <a:pt x="1694" y="2259"/>
                    <a:pt x="1694" y="1816"/>
                  </a:cubicBezTo>
                  <a:cubicBezTo>
                    <a:pt x="1694" y="1614"/>
                    <a:pt x="1614" y="1453"/>
                    <a:pt x="1533" y="1372"/>
                  </a:cubicBezTo>
                  <a:cubicBezTo>
                    <a:pt x="1412" y="1291"/>
                    <a:pt x="1251" y="1211"/>
                    <a:pt x="1089" y="1211"/>
                  </a:cubicBezTo>
                  <a:cubicBezTo>
                    <a:pt x="1210" y="1170"/>
                    <a:pt x="1331" y="1090"/>
                    <a:pt x="1412" y="1009"/>
                  </a:cubicBezTo>
                  <a:cubicBezTo>
                    <a:pt x="1533" y="929"/>
                    <a:pt x="1573" y="808"/>
                    <a:pt x="1573" y="646"/>
                  </a:cubicBezTo>
                  <a:cubicBezTo>
                    <a:pt x="1573" y="445"/>
                    <a:pt x="1493" y="283"/>
                    <a:pt x="1331" y="162"/>
                  </a:cubicBezTo>
                  <a:cubicBezTo>
                    <a:pt x="1130" y="82"/>
                    <a:pt x="888" y="1"/>
                    <a:pt x="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992;p17">
              <a:extLst>
                <a:ext uri="{FF2B5EF4-FFF2-40B4-BE49-F238E27FC236}">
                  <a16:creationId xmlns:a16="http://schemas.microsoft.com/office/drawing/2014/main" id="{90FDE7A2-5D0C-2F9D-6F72-15E9C0EFE1A7}"/>
                </a:ext>
              </a:extLst>
            </p:cNvPr>
            <p:cNvSpPr/>
            <p:nvPr/>
          </p:nvSpPr>
          <p:spPr>
            <a:xfrm>
              <a:off x="3327550" y="2948225"/>
              <a:ext cx="53450" cy="64550"/>
            </a:xfrm>
            <a:custGeom>
              <a:avLst/>
              <a:gdLst/>
              <a:ahLst/>
              <a:cxnLst/>
              <a:rect l="l" t="t" r="r" b="b"/>
              <a:pathLst>
                <a:path w="2138" h="2582" extrusionOk="0">
                  <a:moveTo>
                    <a:pt x="1089" y="283"/>
                  </a:moveTo>
                  <a:cubicBezTo>
                    <a:pt x="1533" y="283"/>
                    <a:pt x="1775" y="646"/>
                    <a:pt x="1775" y="1291"/>
                  </a:cubicBezTo>
                  <a:cubicBezTo>
                    <a:pt x="1775" y="1977"/>
                    <a:pt x="1533" y="2299"/>
                    <a:pt x="1089" y="2299"/>
                  </a:cubicBezTo>
                  <a:cubicBezTo>
                    <a:pt x="847" y="2299"/>
                    <a:pt x="686" y="2219"/>
                    <a:pt x="565" y="2057"/>
                  </a:cubicBezTo>
                  <a:cubicBezTo>
                    <a:pt x="444" y="1896"/>
                    <a:pt x="363" y="1654"/>
                    <a:pt x="363" y="1291"/>
                  </a:cubicBezTo>
                  <a:cubicBezTo>
                    <a:pt x="363" y="969"/>
                    <a:pt x="444" y="727"/>
                    <a:pt x="565" y="525"/>
                  </a:cubicBezTo>
                  <a:cubicBezTo>
                    <a:pt x="686" y="364"/>
                    <a:pt x="847" y="283"/>
                    <a:pt x="1089" y="283"/>
                  </a:cubicBezTo>
                  <a:close/>
                  <a:moveTo>
                    <a:pt x="1089" y="1"/>
                  </a:moveTo>
                  <a:cubicBezTo>
                    <a:pt x="847" y="1"/>
                    <a:pt x="686" y="81"/>
                    <a:pt x="524" y="162"/>
                  </a:cubicBezTo>
                  <a:cubicBezTo>
                    <a:pt x="363" y="283"/>
                    <a:pt x="242" y="404"/>
                    <a:pt x="161" y="606"/>
                  </a:cubicBezTo>
                  <a:cubicBezTo>
                    <a:pt x="81" y="807"/>
                    <a:pt x="0" y="1049"/>
                    <a:pt x="0" y="1291"/>
                  </a:cubicBezTo>
                  <a:cubicBezTo>
                    <a:pt x="0" y="1573"/>
                    <a:pt x="81" y="1815"/>
                    <a:pt x="161" y="2017"/>
                  </a:cubicBezTo>
                  <a:cubicBezTo>
                    <a:pt x="242" y="2219"/>
                    <a:pt x="363" y="2340"/>
                    <a:pt x="524" y="2461"/>
                  </a:cubicBezTo>
                  <a:cubicBezTo>
                    <a:pt x="686" y="2541"/>
                    <a:pt x="847" y="2582"/>
                    <a:pt x="1089" y="2582"/>
                  </a:cubicBezTo>
                  <a:cubicBezTo>
                    <a:pt x="1291" y="2582"/>
                    <a:pt x="1452" y="2541"/>
                    <a:pt x="1613" y="2461"/>
                  </a:cubicBezTo>
                  <a:cubicBezTo>
                    <a:pt x="1775" y="2340"/>
                    <a:pt x="1896" y="2178"/>
                    <a:pt x="1976" y="2017"/>
                  </a:cubicBezTo>
                  <a:cubicBezTo>
                    <a:pt x="2097" y="1815"/>
                    <a:pt x="2137" y="1573"/>
                    <a:pt x="2137" y="1291"/>
                  </a:cubicBezTo>
                  <a:cubicBezTo>
                    <a:pt x="2137" y="1049"/>
                    <a:pt x="2097" y="807"/>
                    <a:pt x="1976" y="606"/>
                  </a:cubicBezTo>
                  <a:cubicBezTo>
                    <a:pt x="1896" y="404"/>
                    <a:pt x="1775" y="283"/>
                    <a:pt x="1613" y="162"/>
                  </a:cubicBezTo>
                  <a:cubicBezTo>
                    <a:pt x="1452" y="81"/>
                    <a:pt x="1291" y="1"/>
                    <a:pt x="10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993;p17">
              <a:extLst>
                <a:ext uri="{FF2B5EF4-FFF2-40B4-BE49-F238E27FC236}">
                  <a16:creationId xmlns:a16="http://schemas.microsoft.com/office/drawing/2014/main" id="{FAC235A0-AD75-4B27-ABDF-596F84F6DF6D}"/>
                </a:ext>
              </a:extLst>
            </p:cNvPr>
            <p:cNvSpPr/>
            <p:nvPr/>
          </p:nvSpPr>
          <p:spPr>
            <a:xfrm>
              <a:off x="3395100" y="2949225"/>
              <a:ext cx="43375" cy="62550"/>
            </a:xfrm>
            <a:custGeom>
              <a:avLst/>
              <a:gdLst/>
              <a:ahLst/>
              <a:cxnLst/>
              <a:rect l="l" t="t" r="r" b="b"/>
              <a:pathLst>
                <a:path w="1735" h="2502" extrusionOk="0">
                  <a:moveTo>
                    <a:pt x="0" y="1"/>
                  </a:moveTo>
                  <a:lnTo>
                    <a:pt x="0" y="2501"/>
                  </a:lnTo>
                  <a:lnTo>
                    <a:pt x="323" y="2501"/>
                  </a:lnTo>
                  <a:lnTo>
                    <a:pt x="323" y="1372"/>
                  </a:lnTo>
                  <a:cubicBezTo>
                    <a:pt x="323" y="1170"/>
                    <a:pt x="282" y="1009"/>
                    <a:pt x="282" y="848"/>
                  </a:cubicBezTo>
                  <a:cubicBezTo>
                    <a:pt x="282" y="727"/>
                    <a:pt x="282" y="566"/>
                    <a:pt x="242" y="404"/>
                  </a:cubicBezTo>
                  <a:lnTo>
                    <a:pt x="242" y="404"/>
                  </a:lnTo>
                  <a:lnTo>
                    <a:pt x="1250" y="2501"/>
                  </a:lnTo>
                  <a:lnTo>
                    <a:pt x="1734" y="2501"/>
                  </a:lnTo>
                  <a:lnTo>
                    <a:pt x="1734" y="1"/>
                  </a:lnTo>
                  <a:lnTo>
                    <a:pt x="1412" y="1"/>
                  </a:lnTo>
                  <a:lnTo>
                    <a:pt x="1412" y="1372"/>
                  </a:lnTo>
                  <a:cubicBezTo>
                    <a:pt x="1412" y="1493"/>
                    <a:pt x="1412" y="1654"/>
                    <a:pt x="1412" y="1816"/>
                  </a:cubicBezTo>
                  <a:cubicBezTo>
                    <a:pt x="1452" y="1977"/>
                    <a:pt x="1452" y="2058"/>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994;p17">
              <a:extLst>
                <a:ext uri="{FF2B5EF4-FFF2-40B4-BE49-F238E27FC236}">
                  <a16:creationId xmlns:a16="http://schemas.microsoft.com/office/drawing/2014/main" id="{51BEE7E3-283D-167F-002D-7EBEA0DCC6A7}"/>
                </a:ext>
              </a:extLst>
            </p:cNvPr>
            <p:cNvSpPr/>
            <p:nvPr/>
          </p:nvSpPr>
          <p:spPr>
            <a:xfrm>
              <a:off x="5233100" y="2276750"/>
              <a:ext cx="36300" cy="62525"/>
            </a:xfrm>
            <a:custGeom>
              <a:avLst/>
              <a:gdLst/>
              <a:ahLst/>
              <a:cxnLst/>
              <a:rect l="l" t="t" r="r" b="b"/>
              <a:pathLst>
                <a:path w="1452" h="2501" extrusionOk="0">
                  <a:moveTo>
                    <a:pt x="0" y="0"/>
                  </a:moveTo>
                  <a:lnTo>
                    <a:pt x="0" y="2501"/>
                  </a:lnTo>
                  <a:lnTo>
                    <a:pt x="1452" y="2501"/>
                  </a:lnTo>
                  <a:lnTo>
                    <a:pt x="1452" y="2259"/>
                  </a:lnTo>
                  <a:lnTo>
                    <a:pt x="323" y="2259"/>
                  </a:lnTo>
                  <a:lnTo>
                    <a:pt x="323" y="1372"/>
                  </a:lnTo>
                  <a:lnTo>
                    <a:pt x="1250" y="1372"/>
                  </a:lnTo>
                  <a:lnTo>
                    <a:pt x="1250" y="1130"/>
                  </a:lnTo>
                  <a:lnTo>
                    <a:pt x="323" y="1130"/>
                  </a:lnTo>
                  <a:lnTo>
                    <a:pt x="323" y="283"/>
                  </a:lnTo>
                  <a:lnTo>
                    <a:pt x="1412" y="283"/>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995;p17">
              <a:extLst>
                <a:ext uri="{FF2B5EF4-FFF2-40B4-BE49-F238E27FC236}">
                  <a16:creationId xmlns:a16="http://schemas.microsoft.com/office/drawing/2014/main" id="{B73E297F-896F-0C1B-3F2A-B15613614FFA}"/>
                </a:ext>
              </a:extLst>
            </p:cNvPr>
            <p:cNvSpPr/>
            <p:nvPr/>
          </p:nvSpPr>
          <p:spPr>
            <a:xfrm>
              <a:off x="5280475" y="2276750"/>
              <a:ext cx="46400" cy="62525"/>
            </a:xfrm>
            <a:custGeom>
              <a:avLst/>
              <a:gdLst/>
              <a:ahLst/>
              <a:cxnLst/>
              <a:rect l="l" t="t" r="r" b="b"/>
              <a:pathLst>
                <a:path w="1856" h="2501" extrusionOk="0">
                  <a:moveTo>
                    <a:pt x="0" y="0"/>
                  </a:moveTo>
                  <a:lnTo>
                    <a:pt x="0" y="283"/>
                  </a:lnTo>
                  <a:lnTo>
                    <a:pt x="767" y="283"/>
                  </a:lnTo>
                  <a:lnTo>
                    <a:pt x="767" y="2501"/>
                  </a:lnTo>
                  <a:lnTo>
                    <a:pt x="1089" y="2501"/>
                  </a:lnTo>
                  <a:lnTo>
                    <a:pt x="1089" y="283"/>
                  </a:lnTo>
                  <a:lnTo>
                    <a:pt x="1815" y="283"/>
                  </a:lnTo>
                  <a:lnTo>
                    <a:pt x="1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996;p17">
              <a:extLst>
                <a:ext uri="{FF2B5EF4-FFF2-40B4-BE49-F238E27FC236}">
                  <a16:creationId xmlns:a16="http://schemas.microsoft.com/office/drawing/2014/main" id="{C26F522A-2F7D-222D-3709-1AFF604DD654}"/>
                </a:ext>
              </a:extLst>
            </p:cNvPr>
            <p:cNvSpPr/>
            <p:nvPr/>
          </p:nvSpPr>
          <p:spPr>
            <a:xfrm>
              <a:off x="5337950" y="2276750"/>
              <a:ext cx="39350" cy="62525"/>
            </a:xfrm>
            <a:custGeom>
              <a:avLst/>
              <a:gdLst/>
              <a:ahLst/>
              <a:cxnLst/>
              <a:rect l="l" t="t" r="r" b="b"/>
              <a:pathLst>
                <a:path w="1574" h="2501" extrusionOk="0">
                  <a:moveTo>
                    <a:pt x="0" y="0"/>
                  </a:moveTo>
                  <a:lnTo>
                    <a:pt x="0" y="2501"/>
                  </a:lnTo>
                  <a:lnTo>
                    <a:pt x="323" y="2501"/>
                  </a:lnTo>
                  <a:lnTo>
                    <a:pt x="323" y="1331"/>
                  </a:lnTo>
                  <a:lnTo>
                    <a:pt x="1250" y="1331"/>
                  </a:lnTo>
                  <a:lnTo>
                    <a:pt x="1250" y="2501"/>
                  </a:lnTo>
                  <a:lnTo>
                    <a:pt x="1573" y="2501"/>
                  </a:lnTo>
                  <a:lnTo>
                    <a:pt x="1573" y="0"/>
                  </a:lnTo>
                  <a:lnTo>
                    <a:pt x="1250" y="0"/>
                  </a:lnTo>
                  <a:lnTo>
                    <a:pt x="1250" y="1089"/>
                  </a:lnTo>
                  <a:lnTo>
                    <a:pt x="323" y="1089"/>
                  </a:ln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997;p17">
              <a:extLst>
                <a:ext uri="{FF2B5EF4-FFF2-40B4-BE49-F238E27FC236}">
                  <a16:creationId xmlns:a16="http://schemas.microsoft.com/office/drawing/2014/main" id="{FD938804-E933-4627-6CC4-F6F871C8C1DC}"/>
                </a:ext>
              </a:extLst>
            </p:cNvPr>
            <p:cNvSpPr/>
            <p:nvPr/>
          </p:nvSpPr>
          <p:spPr>
            <a:xfrm>
              <a:off x="5394400" y="2276750"/>
              <a:ext cx="35325" cy="62525"/>
            </a:xfrm>
            <a:custGeom>
              <a:avLst/>
              <a:gdLst/>
              <a:ahLst/>
              <a:cxnLst/>
              <a:rect l="l" t="t" r="r" b="b"/>
              <a:pathLst>
                <a:path w="1413" h="2501" extrusionOk="0">
                  <a:moveTo>
                    <a:pt x="1" y="0"/>
                  </a:moveTo>
                  <a:lnTo>
                    <a:pt x="1" y="283"/>
                  </a:lnTo>
                  <a:lnTo>
                    <a:pt x="565" y="283"/>
                  </a:lnTo>
                  <a:lnTo>
                    <a:pt x="565" y="2259"/>
                  </a:lnTo>
                  <a:lnTo>
                    <a:pt x="1" y="2259"/>
                  </a:lnTo>
                  <a:lnTo>
                    <a:pt x="1" y="2501"/>
                  </a:lnTo>
                  <a:lnTo>
                    <a:pt x="1412" y="2501"/>
                  </a:lnTo>
                  <a:lnTo>
                    <a:pt x="1412" y="2259"/>
                  </a:lnTo>
                  <a:lnTo>
                    <a:pt x="848" y="2259"/>
                  </a:lnTo>
                  <a:lnTo>
                    <a:pt x="848" y="283"/>
                  </a:lnTo>
                  <a:lnTo>
                    <a:pt x="1412" y="283"/>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998;p17">
              <a:extLst>
                <a:ext uri="{FF2B5EF4-FFF2-40B4-BE49-F238E27FC236}">
                  <a16:creationId xmlns:a16="http://schemas.microsoft.com/office/drawing/2014/main" id="{D7F17D16-4B96-8109-7D65-91A122EA1BAE}"/>
                </a:ext>
              </a:extLst>
            </p:cNvPr>
            <p:cNvSpPr/>
            <p:nvPr/>
          </p:nvSpPr>
          <p:spPr>
            <a:xfrm>
              <a:off x="5443800" y="2275750"/>
              <a:ext cx="45400" cy="64550"/>
            </a:xfrm>
            <a:custGeom>
              <a:avLst/>
              <a:gdLst/>
              <a:ahLst/>
              <a:cxnLst/>
              <a:rect l="l" t="t" r="r" b="b"/>
              <a:pathLst>
                <a:path w="1816" h="2582" extrusionOk="0">
                  <a:moveTo>
                    <a:pt x="888" y="282"/>
                  </a:moveTo>
                  <a:cubicBezTo>
                    <a:pt x="1090" y="282"/>
                    <a:pt x="1251" y="363"/>
                    <a:pt x="1332" y="524"/>
                  </a:cubicBezTo>
                  <a:cubicBezTo>
                    <a:pt x="1453" y="726"/>
                    <a:pt x="1493" y="968"/>
                    <a:pt x="1493" y="1291"/>
                  </a:cubicBezTo>
                  <a:cubicBezTo>
                    <a:pt x="1493" y="1654"/>
                    <a:pt x="1453" y="1896"/>
                    <a:pt x="1332" y="2057"/>
                  </a:cubicBezTo>
                  <a:cubicBezTo>
                    <a:pt x="1251" y="2259"/>
                    <a:pt x="1090" y="2339"/>
                    <a:pt x="888" y="2339"/>
                  </a:cubicBezTo>
                  <a:cubicBezTo>
                    <a:pt x="686" y="2339"/>
                    <a:pt x="565" y="2259"/>
                    <a:pt x="444" y="2057"/>
                  </a:cubicBezTo>
                  <a:cubicBezTo>
                    <a:pt x="364" y="1896"/>
                    <a:pt x="323" y="1654"/>
                    <a:pt x="323" y="1291"/>
                  </a:cubicBezTo>
                  <a:cubicBezTo>
                    <a:pt x="323" y="968"/>
                    <a:pt x="364" y="726"/>
                    <a:pt x="444" y="524"/>
                  </a:cubicBezTo>
                  <a:cubicBezTo>
                    <a:pt x="565" y="363"/>
                    <a:pt x="686" y="282"/>
                    <a:pt x="888" y="282"/>
                  </a:cubicBezTo>
                  <a:close/>
                  <a:moveTo>
                    <a:pt x="888" y="0"/>
                  </a:moveTo>
                  <a:cubicBezTo>
                    <a:pt x="686" y="0"/>
                    <a:pt x="525" y="81"/>
                    <a:pt x="404" y="161"/>
                  </a:cubicBezTo>
                  <a:cubicBezTo>
                    <a:pt x="283" y="282"/>
                    <a:pt x="162" y="444"/>
                    <a:pt x="81" y="645"/>
                  </a:cubicBezTo>
                  <a:cubicBezTo>
                    <a:pt x="1" y="847"/>
                    <a:pt x="1" y="1049"/>
                    <a:pt x="1" y="1291"/>
                  </a:cubicBezTo>
                  <a:cubicBezTo>
                    <a:pt x="1" y="1694"/>
                    <a:pt x="81" y="2017"/>
                    <a:pt x="202" y="2259"/>
                  </a:cubicBezTo>
                  <a:cubicBezTo>
                    <a:pt x="364" y="2460"/>
                    <a:pt x="606" y="2581"/>
                    <a:pt x="888" y="2581"/>
                  </a:cubicBezTo>
                  <a:cubicBezTo>
                    <a:pt x="1211" y="2581"/>
                    <a:pt x="1412" y="2460"/>
                    <a:pt x="1574" y="2259"/>
                  </a:cubicBezTo>
                  <a:cubicBezTo>
                    <a:pt x="1735" y="2017"/>
                    <a:pt x="1816" y="1694"/>
                    <a:pt x="1816" y="1291"/>
                  </a:cubicBezTo>
                  <a:cubicBezTo>
                    <a:pt x="1816" y="928"/>
                    <a:pt x="1735" y="605"/>
                    <a:pt x="1574" y="363"/>
                  </a:cubicBezTo>
                  <a:cubicBezTo>
                    <a:pt x="1412" y="121"/>
                    <a:pt x="1211" y="0"/>
                    <a:pt x="8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999;p17">
              <a:extLst>
                <a:ext uri="{FF2B5EF4-FFF2-40B4-BE49-F238E27FC236}">
                  <a16:creationId xmlns:a16="http://schemas.microsoft.com/office/drawing/2014/main" id="{EE3E8771-FEA0-14F9-278F-E71350F3A9AA}"/>
                </a:ext>
              </a:extLst>
            </p:cNvPr>
            <p:cNvSpPr/>
            <p:nvPr/>
          </p:nvSpPr>
          <p:spPr>
            <a:xfrm>
              <a:off x="5504300" y="2276750"/>
              <a:ext cx="39350" cy="62525"/>
            </a:xfrm>
            <a:custGeom>
              <a:avLst/>
              <a:gdLst/>
              <a:ahLst/>
              <a:cxnLst/>
              <a:rect l="l" t="t" r="r" b="b"/>
              <a:pathLst>
                <a:path w="1574" h="2501" extrusionOk="0">
                  <a:moveTo>
                    <a:pt x="646" y="283"/>
                  </a:moveTo>
                  <a:cubicBezTo>
                    <a:pt x="847" y="283"/>
                    <a:pt x="968" y="323"/>
                    <a:pt x="1089" y="404"/>
                  </a:cubicBezTo>
                  <a:cubicBezTo>
                    <a:pt x="1210" y="484"/>
                    <a:pt x="1251" y="605"/>
                    <a:pt x="1251" y="807"/>
                  </a:cubicBezTo>
                  <a:cubicBezTo>
                    <a:pt x="1251" y="968"/>
                    <a:pt x="1210" y="1130"/>
                    <a:pt x="1089" y="1210"/>
                  </a:cubicBezTo>
                  <a:cubicBezTo>
                    <a:pt x="968" y="1291"/>
                    <a:pt x="847" y="1331"/>
                    <a:pt x="646" y="1331"/>
                  </a:cubicBezTo>
                  <a:lnTo>
                    <a:pt x="283" y="1331"/>
                  </a:lnTo>
                  <a:lnTo>
                    <a:pt x="283" y="283"/>
                  </a:lnTo>
                  <a:close/>
                  <a:moveTo>
                    <a:pt x="1" y="0"/>
                  </a:moveTo>
                  <a:lnTo>
                    <a:pt x="1" y="2501"/>
                  </a:lnTo>
                  <a:lnTo>
                    <a:pt x="283" y="2501"/>
                  </a:lnTo>
                  <a:lnTo>
                    <a:pt x="283" y="1573"/>
                  </a:lnTo>
                  <a:lnTo>
                    <a:pt x="605" y="1573"/>
                  </a:lnTo>
                  <a:cubicBezTo>
                    <a:pt x="928" y="1573"/>
                    <a:pt x="1170" y="1533"/>
                    <a:pt x="1331" y="1412"/>
                  </a:cubicBezTo>
                  <a:cubicBezTo>
                    <a:pt x="1493" y="1251"/>
                    <a:pt x="1573" y="1049"/>
                    <a:pt x="1573" y="767"/>
                  </a:cubicBezTo>
                  <a:cubicBezTo>
                    <a:pt x="1573" y="525"/>
                    <a:pt x="1493" y="323"/>
                    <a:pt x="1331" y="202"/>
                  </a:cubicBezTo>
                  <a:cubicBezTo>
                    <a:pt x="1170" y="81"/>
                    <a:pt x="928"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000;p17">
              <a:extLst>
                <a:ext uri="{FF2B5EF4-FFF2-40B4-BE49-F238E27FC236}">
                  <a16:creationId xmlns:a16="http://schemas.microsoft.com/office/drawing/2014/main" id="{68FED3AF-7D9C-54A2-1857-ECCE44463428}"/>
                </a:ext>
              </a:extLst>
            </p:cNvPr>
            <p:cNvSpPr/>
            <p:nvPr/>
          </p:nvSpPr>
          <p:spPr>
            <a:xfrm>
              <a:off x="5556725" y="2276750"/>
              <a:ext cx="36325" cy="62525"/>
            </a:xfrm>
            <a:custGeom>
              <a:avLst/>
              <a:gdLst/>
              <a:ahLst/>
              <a:cxnLst/>
              <a:rect l="l" t="t" r="r" b="b"/>
              <a:pathLst>
                <a:path w="1453" h="2501" extrusionOk="0">
                  <a:moveTo>
                    <a:pt x="1" y="0"/>
                  </a:moveTo>
                  <a:lnTo>
                    <a:pt x="1" y="283"/>
                  </a:lnTo>
                  <a:lnTo>
                    <a:pt x="565" y="283"/>
                  </a:lnTo>
                  <a:lnTo>
                    <a:pt x="565" y="2259"/>
                  </a:lnTo>
                  <a:lnTo>
                    <a:pt x="1" y="2259"/>
                  </a:lnTo>
                  <a:lnTo>
                    <a:pt x="1" y="2501"/>
                  </a:lnTo>
                  <a:lnTo>
                    <a:pt x="1452" y="2501"/>
                  </a:lnTo>
                  <a:lnTo>
                    <a:pt x="1452" y="2259"/>
                  </a:lnTo>
                  <a:lnTo>
                    <a:pt x="888" y="2259"/>
                  </a:lnTo>
                  <a:lnTo>
                    <a:pt x="888" y="283"/>
                  </a:lnTo>
                  <a:lnTo>
                    <a:pt x="1452" y="283"/>
                  </a:lnTo>
                  <a:lnTo>
                    <a:pt x="1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001;p17">
              <a:extLst>
                <a:ext uri="{FF2B5EF4-FFF2-40B4-BE49-F238E27FC236}">
                  <a16:creationId xmlns:a16="http://schemas.microsoft.com/office/drawing/2014/main" id="{9D913E3A-36AF-48C5-9AFA-EC3DFF363671}"/>
                </a:ext>
              </a:extLst>
            </p:cNvPr>
            <p:cNvSpPr/>
            <p:nvPr/>
          </p:nvSpPr>
          <p:spPr>
            <a:xfrm>
              <a:off x="5604125" y="2276750"/>
              <a:ext cx="50425" cy="62525"/>
            </a:xfrm>
            <a:custGeom>
              <a:avLst/>
              <a:gdLst/>
              <a:ahLst/>
              <a:cxnLst/>
              <a:rect l="l" t="t" r="r" b="b"/>
              <a:pathLst>
                <a:path w="2017" h="2501" extrusionOk="0">
                  <a:moveTo>
                    <a:pt x="1008" y="283"/>
                  </a:moveTo>
                  <a:lnTo>
                    <a:pt x="1412" y="1614"/>
                  </a:lnTo>
                  <a:lnTo>
                    <a:pt x="565" y="1614"/>
                  </a:lnTo>
                  <a:lnTo>
                    <a:pt x="1008" y="283"/>
                  </a:lnTo>
                  <a:close/>
                  <a:moveTo>
                    <a:pt x="807" y="0"/>
                  </a:moveTo>
                  <a:lnTo>
                    <a:pt x="0" y="2501"/>
                  </a:lnTo>
                  <a:lnTo>
                    <a:pt x="282" y="2501"/>
                  </a:lnTo>
                  <a:lnTo>
                    <a:pt x="484" y="1856"/>
                  </a:lnTo>
                  <a:lnTo>
                    <a:pt x="1492" y="1856"/>
                  </a:lnTo>
                  <a:lnTo>
                    <a:pt x="1694" y="2501"/>
                  </a:lnTo>
                  <a:lnTo>
                    <a:pt x="2017" y="2501"/>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002;p17">
              <a:extLst>
                <a:ext uri="{FF2B5EF4-FFF2-40B4-BE49-F238E27FC236}">
                  <a16:creationId xmlns:a16="http://schemas.microsoft.com/office/drawing/2014/main" id="{558E602F-504B-1148-068E-9767A270A57D}"/>
                </a:ext>
              </a:extLst>
            </p:cNvPr>
            <p:cNvSpPr/>
            <p:nvPr/>
          </p:nvSpPr>
          <p:spPr>
            <a:xfrm>
              <a:off x="5111100" y="2869575"/>
              <a:ext cx="43375" cy="62550"/>
            </a:xfrm>
            <a:custGeom>
              <a:avLst/>
              <a:gdLst/>
              <a:ahLst/>
              <a:cxnLst/>
              <a:rect l="l" t="t" r="r" b="b"/>
              <a:pathLst>
                <a:path w="1735" h="2502" extrusionOk="0">
                  <a:moveTo>
                    <a:pt x="0" y="1"/>
                  </a:moveTo>
                  <a:lnTo>
                    <a:pt x="0" y="2501"/>
                  </a:lnTo>
                  <a:lnTo>
                    <a:pt x="323" y="2501"/>
                  </a:lnTo>
                  <a:lnTo>
                    <a:pt x="323" y="1"/>
                  </a:lnTo>
                  <a:close/>
                  <a:moveTo>
                    <a:pt x="1291" y="1"/>
                  </a:moveTo>
                  <a:lnTo>
                    <a:pt x="323" y="1130"/>
                  </a:lnTo>
                  <a:lnTo>
                    <a:pt x="1331" y="2501"/>
                  </a:lnTo>
                  <a:lnTo>
                    <a:pt x="1734" y="2501"/>
                  </a:lnTo>
                  <a:lnTo>
                    <a:pt x="686" y="1130"/>
                  </a:lnTo>
                  <a:lnTo>
                    <a:pt x="16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003;p17">
              <a:extLst>
                <a:ext uri="{FF2B5EF4-FFF2-40B4-BE49-F238E27FC236}">
                  <a16:creationId xmlns:a16="http://schemas.microsoft.com/office/drawing/2014/main" id="{4025AC37-20A6-95A4-955A-1DDEEDCB1CF4}"/>
                </a:ext>
              </a:extLst>
            </p:cNvPr>
            <p:cNvSpPr/>
            <p:nvPr/>
          </p:nvSpPr>
          <p:spPr>
            <a:xfrm>
              <a:off x="5166550" y="2869575"/>
              <a:ext cx="36325" cy="62550"/>
            </a:xfrm>
            <a:custGeom>
              <a:avLst/>
              <a:gdLst/>
              <a:ahLst/>
              <a:cxnLst/>
              <a:rect l="l" t="t" r="r" b="b"/>
              <a:pathLst>
                <a:path w="1453" h="2502" extrusionOk="0">
                  <a:moveTo>
                    <a:pt x="0" y="1"/>
                  </a:moveTo>
                  <a:lnTo>
                    <a:pt x="0" y="2501"/>
                  </a:lnTo>
                  <a:lnTo>
                    <a:pt x="1452" y="2501"/>
                  </a:lnTo>
                  <a:lnTo>
                    <a:pt x="1452" y="2219"/>
                  </a:lnTo>
                  <a:lnTo>
                    <a:pt x="323" y="2219"/>
                  </a:lnTo>
                  <a:lnTo>
                    <a:pt x="323" y="1332"/>
                  </a:lnTo>
                  <a:lnTo>
                    <a:pt x="1250" y="1332"/>
                  </a:lnTo>
                  <a:lnTo>
                    <a:pt x="1250" y="1090"/>
                  </a:lnTo>
                  <a:lnTo>
                    <a:pt x="323" y="1090"/>
                  </a:lnTo>
                  <a:lnTo>
                    <a:pt x="323" y="243"/>
                  </a:lnTo>
                  <a:lnTo>
                    <a:pt x="1412" y="243"/>
                  </a:lnTo>
                  <a:lnTo>
                    <a:pt x="14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004;p17">
              <a:extLst>
                <a:ext uri="{FF2B5EF4-FFF2-40B4-BE49-F238E27FC236}">
                  <a16:creationId xmlns:a16="http://schemas.microsoft.com/office/drawing/2014/main" id="{D855725E-3997-DA0E-DC3D-32089E888BEB}"/>
                </a:ext>
              </a:extLst>
            </p:cNvPr>
            <p:cNvSpPr/>
            <p:nvPr/>
          </p:nvSpPr>
          <p:spPr>
            <a:xfrm>
              <a:off x="5216950" y="2869575"/>
              <a:ext cx="39350" cy="62550"/>
            </a:xfrm>
            <a:custGeom>
              <a:avLst/>
              <a:gdLst/>
              <a:ahLst/>
              <a:cxnLst/>
              <a:rect l="l" t="t" r="r" b="b"/>
              <a:pathLst>
                <a:path w="1574" h="2502" extrusionOk="0">
                  <a:moveTo>
                    <a:pt x="1" y="1"/>
                  </a:moveTo>
                  <a:lnTo>
                    <a:pt x="1" y="2501"/>
                  </a:lnTo>
                  <a:lnTo>
                    <a:pt x="323" y="2501"/>
                  </a:lnTo>
                  <a:lnTo>
                    <a:pt x="323" y="1251"/>
                  </a:lnTo>
                  <a:cubicBezTo>
                    <a:pt x="323" y="1009"/>
                    <a:pt x="323" y="808"/>
                    <a:pt x="283" y="606"/>
                  </a:cubicBezTo>
                  <a:cubicBezTo>
                    <a:pt x="283" y="404"/>
                    <a:pt x="283" y="324"/>
                    <a:pt x="283" y="283"/>
                  </a:cubicBezTo>
                  <a:lnTo>
                    <a:pt x="1130" y="2501"/>
                  </a:lnTo>
                  <a:lnTo>
                    <a:pt x="1574" y="2501"/>
                  </a:lnTo>
                  <a:lnTo>
                    <a:pt x="1574" y="1"/>
                  </a:lnTo>
                  <a:lnTo>
                    <a:pt x="1291" y="1"/>
                  </a:lnTo>
                  <a:lnTo>
                    <a:pt x="1291" y="1251"/>
                  </a:lnTo>
                  <a:cubicBezTo>
                    <a:pt x="1291" y="1493"/>
                    <a:pt x="1291" y="1775"/>
                    <a:pt x="1332" y="2058"/>
                  </a:cubicBezTo>
                  <a:lnTo>
                    <a:pt x="1332" y="2179"/>
                  </a:ln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005;p17">
              <a:extLst>
                <a:ext uri="{FF2B5EF4-FFF2-40B4-BE49-F238E27FC236}">
                  <a16:creationId xmlns:a16="http://schemas.microsoft.com/office/drawing/2014/main" id="{E2119741-41EB-46DA-15A1-DE1BAE9D071E}"/>
                </a:ext>
              </a:extLst>
            </p:cNvPr>
            <p:cNvSpPr/>
            <p:nvPr/>
          </p:nvSpPr>
          <p:spPr>
            <a:xfrm>
              <a:off x="5266350" y="2869575"/>
              <a:ext cx="50450" cy="62550"/>
            </a:xfrm>
            <a:custGeom>
              <a:avLst/>
              <a:gdLst/>
              <a:ahLst/>
              <a:cxnLst/>
              <a:rect l="l" t="t" r="r" b="b"/>
              <a:pathLst>
                <a:path w="2018" h="2502" extrusionOk="0">
                  <a:moveTo>
                    <a:pt x="1" y="1"/>
                  </a:moveTo>
                  <a:lnTo>
                    <a:pt x="848" y="1533"/>
                  </a:lnTo>
                  <a:lnTo>
                    <a:pt x="848" y="2501"/>
                  </a:lnTo>
                  <a:lnTo>
                    <a:pt x="1170" y="2501"/>
                  </a:lnTo>
                  <a:lnTo>
                    <a:pt x="1170" y="1533"/>
                  </a:lnTo>
                  <a:lnTo>
                    <a:pt x="2017" y="1"/>
                  </a:lnTo>
                  <a:lnTo>
                    <a:pt x="1695" y="1"/>
                  </a:lnTo>
                  <a:lnTo>
                    <a:pt x="1009" y="1251"/>
                  </a:lnTo>
                  <a:lnTo>
                    <a:pt x="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006;p17">
              <a:extLst>
                <a:ext uri="{FF2B5EF4-FFF2-40B4-BE49-F238E27FC236}">
                  <a16:creationId xmlns:a16="http://schemas.microsoft.com/office/drawing/2014/main" id="{EE0A6F93-B0DF-B373-7511-966A0B74BEFC}"/>
                </a:ext>
              </a:extLst>
            </p:cNvPr>
            <p:cNvSpPr/>
            <p:nvPr/>
          </p:nvSpPr>
          <p:spPr>
            <a:xfrm>
              <a:off x="5319800" y="2869575"/>
              <a:ext cx="51450" cy="62550"/>
            </a:xfrm>
            <a:custGeom>
              <a:avLst/>
              <a:gdLst/>
              <a:ahLst/>
              <a:cxnLst/>
              <a:rect l="l" t="t" r="r" b="b"/>
              <a:pathLst>
                <a:path w="2058" h="2502" extrusionOk="0">
                  <a:moveTo>
                    <a:pt x="1009" y="243"/>
                  </a:moveTo>
                  <a:lnTo>
                    <a:pt x="1452" y="1574"/>
                  </a:lnTo>
                  <a:lnTo>
                    <a:pt x="605" y="1574"/>
                  </a:lnTo>
                  <a:lnTo>
                    <a:pt x="1009" y="243"/>
                  </a:lnTo>
                  <a:close/>
                  <a:moveTo>
                    <a:pt x="847" y="1"/>
                  </a:moveTo>
                  <a:lnTo>
                    <a:pt x="0" y="2501"/>
                  </a:lnTo>
                  <a:lnTo>
                    <a:pt x="323" y="2501"/>
                  </a:lnTo>
                  <a:lnTo>
                    <a:pt x="525" y="1856"/>
                  </a:lnTo>
                  <a:lnTo>
                    <a:pt x="1533" y="1856"/>
                  </a:lnTo>
                  <a:lnTo>
                    <a:pt x="1734" y="2501"/>
                  </a:lnTo>
                  <a:lnTo>
                    <a:pt x="2057" y="250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007;p17">
              <a:extLst>
                <a:ext uri="{FF2B5EF4-FFF2-40B4-BE49-F238E27FC236}">
                  <a16:creationId xmlns:a16="http://schemas.microsoft.com/office/drawing/2014/main" id="{1150E90C-5237-EE07-EF6D-977FD38A958E}"/>
                </a:ext>
              </a:extLst>
            </p:cNvPr>
            <p:cNvSpPr/>
            <p:nvPr/>
          </p:nvSpPr>
          <p:spPr>
            <a:xfrm>
              <a:off x="4774350" y="3340425"/>
              <a:ext cx="45400" cy="62550"/>
            </a:xfrm>
            <a:custGeom>
              <a:avLst/>
              <a:gdLst/>
              <a:ahLst/>
              <a:cxnLst/>
              <a:rect l="l" t="t" r="r" b="b"/>
              <a:pathLst>
                <a:path w="1816" h="2502" extrusionOk="0">
                  <a:moveTo>
                    <a:pt x="0" y="1"/>
                  </a:moveTo>
                  <a:lnTo>
                    <a:pt x="0" y="283"/>
                  </a:lnTo>
                  <a:lnTo>
                    <a:pt x="726" y="283"/>
                  </a:lnTo>
                  <a:lnTo>
                    <a:pt x="726" y="2501"/>
                  </a:lnTo>
                  <a:lnTo>
                    <a:pt x="1049" y="2501"/>
                  </a:lnTo>
                  <a:lnTo>
                    <a:pt x="1049" y="283"/>
                  </a:lnTo>
                  <a:lnTo>
                    <a:pt x="1775" y="283"/>
                  </a:lnTo>
                  <a:lnTo>
                    <a:pt x="18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008;p17">
              <a:extLst>
                <a:ext uri="{FF2B5EF4-FFF2-40B4-BE49-F238E27FC236}">
                  <a16:creationId xmlns:a16="http://schemas.microsoft.com/office/drawing/2014/main" id="{D4E9936C-5ADD-C626-4E9F-EB5C1C6DC624}"/>
                </a:ext>
              </a:extLst>
            </p:cNvPr>
            <p:cNvSpPr/>
            <p:nvPr/>
          </p:nvSpPr>
          <p:spPr>
            <a:xfrm>
              <a:off x="4815675" y="3340425"/>
              <a:ext cx="51450" cy="62550"/>
            </a:xfrm>
            <a:custGeom>
              <a:avLst/>
              <a:gdLst/>
              <a:ahLst/>
              <a:cxnLst/>
              <a:rect l="l" t="t" r="r" b="b"/>
              <a:pathLst>
                <a:path w="2058" h="2502" extrusionOk="0">
                  <a:moveTo>
                    <a:pt x="1009" y="283"/>
                  </a:moveTo>
                  <a:lnTo>
                    <a:pt x="1412" y="1614"/>
                  </a:lnTo>
                  <a:lnTo>
                    <a:pt x="646" y="1614"/>
                  </a:lnTo>
                  <a:lnTo>
                    <a:pt x="1009" y="283"/>
                  </a:lnTo>
                  <a:close/>
                  <a:moveTo>
                    <a:pt x="807" y="1"/>
                  </a:moveTo>
                  <a:lnTo>
                    <a:pt x="1" y="2501"/>
                  </a:lnTo>
                  <a:lnTo>
                    <a:pt x="364" y="2501"/>
                  </a:lnTo>
                  <a:lnTo>
                    <a:pt x="565" y="1856"/>
                  </a:lnTo>
                  <a:lnTo>
                    <a:pt x="1493" y="1856"/>
                  </a:lnTo>
                  <a:lnTo>
                    <a:pt x="1695" y="2501"/>
                  </a:lnTo>
                  <a:lnTo>
                    <a:pt x="2058"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009;p17">
              <a:extLst>
                <a:ext uri="{FF2B5EF4-FFF2-40B4-BE49-F238E27FC236}">
                  <a16:creationId xmlns:a16="http://schemas.microsoft.com/office/drawing/2014/main" id="{B7193597-B4BC-E200-43A5-DC79126E9730}"/>
                </a:ext>
              </a:extLst>
            </p:cNvPr>
            <p:cNvSpPr/>
            <p:nvPr/>
          </p:nvSpPr>
          <p:spPr>
            <a:xfrm>
              <a:off x="4876175" y="3340425"/>
              <a:ext cx="44375" cy="62550"/>
            </a:xfrm>
            <a:custGeom>
              <a:avLst/>
              <a:gdLst/>
              <a:ahLst/>
              <a:cxnLst/>
              <a:rect l="l" t="t" r="r" b="b"/>
              <a:pathLst>
                <a:path w="1775" h="2502" extrusionOk="0">
                  <a:moveTo>
                    <a:pt x="1" y="1"/>
                  </a:moveTo>
                  <a:lnTo>
                    <a:pt x="1" y="2501"/>
                  </a:lnTo>
                  <a:lnTo>
                    <a:pt x="323" y="2501"/>
                  </a:lnTo>
                  <a:lnTo>
                    <a:pt x="323" y="1372"/>
                  </a:lnTo>
                  <a:cubicBezTo>
                    <a:pt x="323" y="1170"/>
                    <a:pt x="323" y="969"/>
                    <a:pt x="323" y="848"/>
                  </a:cubicBezTo>
                  <a:cubicBezTo>
                    <a:pt x="323" y="686"/>
                    <a:pt x="283" y="565"/>
                    <a:pt x="283" y="364"/>
                  </a:cubicBezTo>
                  <a:lnTo>
                    <a:pt x="283" y="364"/>
                  </a:lnTo>
                  <a:lnTo>
                    <a:pt x="1291" y="2501"/>
                  </a:lnTo>
                  <a:lnTo>
                    <a:pt x="1775" y="2501"/>
                  </a:lnTo>
                  <a:lnTo>
                    <a:pt x="1775" y="1"/>
                  </a:lnTo>
                  <a:lnTo>
                    <a:pt x="1452" y="1"/>
                  </a:lnTo>
                  <a:lnTo>
                    <a:pt x="1452" y="1372"/>
                  </a:lnTo>
                  <a:cubicBezTo>
                    <a:pt x="1452" y="1493"/>
                    <a:pt x="1452" y="1654"/>
                    <a:pt x="1452" y="1815"/>
                  </a:cubicBezTo>
                  <a:cubicBezTo>
                    <a:pt x="1452" y="1936"/>
                    <a:pt x="1493" y="2057"/>
                    <a:pt x="1493"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010;p17">
              <a:extLst>
                <a:ext uri="{FF2B5EF4-FFF2-40B4-BE49-F238E27FC236}">
                  <a16:creationId xmlns:a16="http://schemas.microsoft.com/office/drawing/2014/main" id="{37C9A645-F807-E27B-2502-5965E93A6B23}"/>
                </a:ext>
              </a:extLst>
            </p:cNvPr>
            <p:cNvSpPr/>
            <p:nvPr/>
          </p:nvSpPr>
          <p:spPr>
            <a:xfrm>
              <a:off x="4931625" y="3340425"/>
              <a:ext cx="40350" cy="62550"/>
            </a:xfrm>
            <a:custGeom>
              <a:avLst/>
              <a:gdLst/>
              <a:ahLst/>
              <a:cxnLst/>
              <a:rect l="l" t="t" r="r" b="b"/>
              <a:pathLst>
                <a:path w="1614" h="2502" extrusionOk="0">
                  <a:moveTo>
                    <a:pt x="162" y="1"/>
                  </a:moveTo>
                  <a:lnTo>
                    <a:pt x="162" y="283"/>
                  </a:lnTo>
                  <a:lnTo>
                    <a:pt x="1251" y="283"/>
                  </a:lnTo>
                  <a:lnTo>
                    <a:pt x="1" y="2219"/>
                  </a:lnTo>
                  <a:lnTo>
                    <a:pt x="1" y="2501"/>
                  </a:lnTo>
                  <a:lnTo>
                    <a:pt x="1573" y="2501"/>
                  </a:lnTo>
                  <a:lnTo>
                    <a:pt x="1614" y="2219"/>
                  </a:lnTo>
                  <a:lnTo>
                    <a:pt x="404" y="2219"/>
                  </a:lnTo>
                  <a:lnTo>
                    <a:pt x="1614" y="283"/>
                  </a:lnTo>
                  <a:lnTo>
                    <a:pt x="1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011;p17">
              <a:extLst>
                <a:ext uri="{FF2B5EF4-FFF2-40B4-BE49-F238E27FC236}">
                  <a16:creationId xmlns:a16="http://schemas.microsoft.com/office/drawing/2014/main" id="{3FA7BAD0-1809-945E-A57F-568B2161CEDD}"/>
                </a:ext>
              </a:extLst>
            </p:cNvPr>
            <p:cNvSpPr/>
            <p:nvPr/>
          </p:nvSpPr>
          <p:spPr>
            <a:xfrm>
              <a:off x="4977000" y="3340425"/>
              <a:ext cx="50425" cy="62550"/>
            </a:xfrm>
            <a:custGeom>
              <a:avLst/>
              <a:gdLst/>
              <a:ahLst/>
              <a:cxnLst/>
              <a:rect l="l" t="t" r="r" b="b"/>
              <a:pathLst>
                <a:path w="2017" h="2502" extrusionOk="0">
                  <a:moveTo>
                    <a:pt x="1009" y="283"/>
                  </a:moveTo>
                  <a:lnTo>
                    <a:pt x="1412" y="1614"/>
                  </a:lnTo>
                  <a:lnTo>
                    <a:pt x="605" y="1614"/>
                  </a:lnTo>
                  <a:lnTo>
                    <a:pt x="1009" y="283"/>
                  </a:lnTo>
                  <a:close/>
                  <a:moveTo>
                    <a:pt x="807" y="1"/>
                  </a:moveTo>
                  <a:lnTo>
                    <a:pt x="0" y="2501"/>
                  </a:lnTo>
                  <a:lnTo>
                    <a:pt x="363" y="2501"/>
                  </a:lnTo>
                  <a:lnTo>
                    <a:pt x="525" y="1856"/>
                  </a:lnTo>
                  <a:lnTo>
                    <a:pt x="1493" y="1856"/>
                  </a:lnTo>
                  <a:lnTo>
                    <a:pt x="1654" y="2501"/>
                  </a:lnTo>
                  <a:lnTo>
                    <a:pt x="2017" y="2501"/>
                  </a:lnTo>
                  <a:lnTo>
                    <a:pt x="1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012;p17">
              <a:extLst>
                <a:ext uri="{FF2B5EF4-FFF2-40B4-BE49-F238E27FC236}">
                  <a16:creationId xmlns:a16="http://schemas.microsoft.com/office/drawing/2014/main" id="{8578556E-2EBA-3094-B28F-9C407ECD6FCA}"/>
                </a:ext>
              </a:extLst>
            </p:cNvPr>
            <p:cNvSpPr/>
            <p:nvPr/>
          </p:nvSpPr>
          <p:spPr>
            <a:xfrm>
              <a:off x="5037500" y="3340425"/>
              <a:ext cx="43375" cy="62550"/>
            </a:xfrm>
            <a:custGeom>
              <a:avLst/>
              <a:gdLst/>
              <a:ahLst/>
              <a:cxnLst/>
              <a:rect l="l" t="t" r="r" b="b"/>
              <a:pathLst>
                <a:path w="1735" h="2502" extrusionOk="0">
                  <a:moveTo>
                    <a:pt x="0" y="1"/>
                  </a:moveTo>
                  <a:lnTo>
                    <a:pt x="0" y="2501"/>
                  </a:lnTo>
                  <a:lnTo>
                    <a:pt x="323" y="2501"/>
                  </a:lnTo>
                  <a:lnTo>
                    <a:pt x="323" y="1372"/>
                  </a:lnTo>
                  <a:cubicBezTo>
                    <a:pt x="323" y="1170"/>
                    <a:pt x="323" y="969"/>
                    <a:pt x="282" y="848"/>
                  </a:cubicBezTo>
                  <a:cubicBezTo>
                    <a:pt x="282" y="686"/>
                    <a:pt x="282" y="565"/>
                    <a:pt x="282" y="364"/>
                  </a:cubicBezTo>
                  <a:lnTo>
                    <a:pt x="1291" y="2501"/>
                  </a:lnTo>
                  <a:lnTo>
                    <a:pt x="1734" y="2501"/>
                  </a:lnTo>
                  <a:lnTo>
                    <a:pt x="1734" y="1"/>
                  </a:lnTo>
                  <a:lnTo>
                    <a:pt x="1412" y="1"/>
                  </a:lnTo>
                  <a:lnTo>
                    <a:pt x="1412" y="1372"/>
                  </a:lnTo>
                  <a:cubicBezTo>
                    <a:pt x="1412" y="1493"/>
                    <a:pt x="1412" y="1654"/>
                    <a:pt x="1452" y="1815"/>
                  </a:cubicBezTo>
                  <a:cubicBezTo>
                    <a:pt x="1452" y="1936"/>
                    <a:pt x="1452" y="2057"/>
                    <a:pt x="1452" y="2138"/>
                  </a:cubicBezTo>
                  <a:lnTo>
                    <a:pt x="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013;p17">
              <a:extLst>
                <a:ext uri="{FF2B5EF4-FFF2-40B4-BE49-F238E27FC236}">
                  <a16:creationId xmlns:a16="http://schemas.microsoft.com/office/drawing/2014/main" id="{C2B9E5D0-0BF5-F43B-7304-3A77F3699957}"/>
                </a:ext>
              </a:extLst>
            </p:cNvPr>
            <p:cNvSpPr/>
            <p:nvPr/>
          </p:nvSpPr>
          <p:spPr>
            <a:xfrm>
              <a:off x="5099000" y="3340425"/>
              <a:ext cx="9100" cy="62550"/>
            </a:xfrm>
            <a:custGeom>
              <a:avLst/>
              <a:gdLst/>
              <a:ahLst/>
              <a:cxnLst/>
              <a:rect l="l" t="t" r="r" b="b"/>
              <a:pathLst>
                <a:path w="364" h="2502" extrusionOk="0">
                  <a:moveTo>
                    <a:pt x="0" y="1"/>
                  </a:moveTo>
                  <a:lnTo>
                    <a:pt x="0" y="2501"/>
                  </a:lnTo>
                  <a:lnTo>
                    <a:pt x="363" y="2501"/>
                  </a:lnTo>
                  <a:lnTo>
                    <a:pt x="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014;p17">
              <a:extLst>
                <a:ext uri="{FF2B5EF4-FFF2-40B4-BE49-F238E27FC236}">
                  <a16:creationId xmlns:a16="http://schemas.microsoft.com/office/drawing/2014/main" id="{78B563D9-89DF-1578-9498-5E2B3D1EEDE8}"/>
                </a:ext>
              </a:extLst>
            </p:cNvPr>
            <p:cNvSpPr/>
            <p:nvPr/>
          </p:nvSpPr>
          <p:spPr>
            <a:xfrm>
              <a:off x="5117150" y="3340425"/>
              <a:ext cx="50425" cy="62550"/>
            </a:xfrm>
            <a:custGeom>
              <a:avLst/>
              <a:gdLst/>
              <a:ahLst/>
              <a:cxnLst/>
              <a:rect l="l" t="t" r="r" b="b"/>
              <a:pathLst>
                <a:path w="2017" h="2502" extrusionOk="0">
                  <a:moveTo>
                    <a:pt x="1008" y="283"/>
                  </a:moveTo>
                  <a:lnTo>
                    <a:pt x="1412" y="1614"/>
                  </a:lnTo>
                  <a:lnTo>
                    <a:pt x="605" y="1614"/>
                  </a:lnTo>
                  <a:lnTo>
                    <a:pt x="1008" y="283"/>
                  </a:lnTo>
                  <a:close/>
                  <a:moveTo>
                    <a:pt x="807" y="1"/>
                  </a:moveTo>
                  <a:lnTo>
                    <a:pt x="0" y="2501"/>
                  </a:lnTo>
                  <a:lnTo>
                    <a:pt x="363" y="2501"/>
                  </a:lnTo>
                  <a:lnTo>
                    <a:pt x="524" y="1856"/>
                  </a:lnTo>
                  <a:lnTo>
                    <a:pt x="1492" y="1856"/>
                  </a:lnTo>
                  <a:lnTo>
                    <a:pt x="1654" y="2501"/>
                  </a:lnTo>
                  <a:lnTo>
                    <a:pt x="2017" y="2501"/>
                  </a:lnTo>
                  <a:lnTo>
                    <a:pt x="12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015;p17">
              <a:extLst>
                <a:ext uri="{FF2B5EF4-FFF2-40B4-BE49-F238E27FC236}">
                  <a16:creationId xmlns:a16="http://schemas.microsoft.com/office/drawing/2014/main" id="{BDE32BA2-4035-9562-B849-742F7ABC8B0D}"/>
                </a:ext>
              </a:extLst>
            </p:cNvPr>
            <p:cNvSpPr/>
            <p:nvPr/>
          </p:nvSpPr>
          <p:spPr>
            <a:xfrm>
              <a:off x="4762250" y="2810100"/>
              <a:ext cx="28250" cy="43375"/>
            </a:xfrm>
            <a:custGeom>
              <a:avLst/>
              <a:gdLst/>
              <a:ahLst/>
              <a:cxnLst/>
              <a:rect l="l" t="t" r="r" b="b"/>
              <a:pathLst>
                <a:path w="1130" h="1735" extrusionOk="0">
                  <a:moveTo>
                    <a:pt x="0" y="1"/>
                  </a:moveTo>
                  <a:lnTo>
                    <a:pt x="0" y="1130"/>
                  </a:lnTo>
                  <a:cubicBezTo>
                    <a:pt x="0" y="1251"/>
                    <a:pt x="41" y="1372"/>
                    <a:pt x="81" y="1452"/>
                  </a:cubicBezTo>
                  <a:cubicBezTo>
                    <a:pt x="121" y="1533"/>
                    <a:pt x="202" y="1614"/>
                    <a:pt x="283" y="1654"/>
                  </a:cubicBezTo>
                  <a:cubicBezTo>
                    <a:pt x="363" y="1694"/>
                    <a:pt x="444" y="1735"/>
                    <a:pt x="565" y="1735"/>
                  </a:cubicBezTo>
                  <a:cubicBezTo>
                    <a:pt x="686" y="1735"/>
                    <a:pt x="767" y="1694"/>
                    <a:pt x="847" y="1654"/>
                  </a:cubicBezTo>
                  <a:cubicBezTo>
                    <a:pt x="968" y="1614"/>
                    <a:pt x="1009" y="1533"/>
                    <a:pt x="1049" y="1452"/>
                  </a:cubicBezTo>
                  <a:cubicBezTo>
                    <a:pt x="1089" y="1372"/>
                    <a:pt x="1130" y="1251"/>
                    <a:pt x="1130" y="1130"/>
                  </a:cubicBezTo>
                  <a:lnTo>
                    <a:pt x="1130" y="1"/>
                  </a:lnTo>
                  <a:lnTo>
                    <a:pt x="928" y="1"/>
                  </a:lnTo>
                  <a:lnTo>
                    <a:pt x="928" y="1170"/>
                  </a:lnTo>
                  <a:cubicBezTo>
                    <a:pt x="928" y="1291"/>
                    <a:pt x="888" y="1372"/>
                    <a:pt x="807" y="1452"/>
                  </a:cubicBezTo>
                  <a:cubicBezTo>
                    <a:pt x="767" y="1493"/>
                    <a:pt x="686" y="1533"/>
                    <a:pt x="565" y="1533"/>
                  </a:cubicBezTo>
                  <a:cubicBezTo>
                    <a:pt x="444" y="1533"/>
                    <a:pt x="363" y="1493"/>
                    <a:pt x="323" y="1452"/>
                  </a:cubicBezTo>
                  <a:cubicBezTo>
                    <a:pt x="242" y="1372"/>
                    <a:pt x="242" y="1291"/>
                    <a:pt x="242" y="1170"/>
                  </a:cubicBezTo>
                  <a:lnTo>
                    <a:pt x="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016;p17">
              <a:extLst>
                <a:ext uri="{FF2B5EF4-FFF2-40B4-BE49-F238E27FC236}">
                  <a16:creationId xmlns:a16="http://schemas.microsoft.com/office/drawing/2014/main" id="{F744D29E-7356-4993-6A7A-2BAC240AF01A}"/>
                </a:ext>
              </a:extLst>
            </p:cNvPr>
            <p:cNvSpPr/>
            <p:nvPr/>
          </p:nvSpPr>
          <p:spPr>
            <a:xfrm>
              <a:off x="4797525" y="2809100"/>
              <a:ext cx="30275" cy="44375"/>
            </a:xfrm>
            <a:custGeom>
              <a:avLst/>
              <a:gdLst/>
              <a:ahLst/>
              <a:cxnLst/>
              <a:rect l="l" t="t" r="r" b="b"/>
              <a:pathLst>
                <a:path w="1211" h="1775" extrusionOk="0">
                  <a:moveTo>
                    <a:pt x="727" y="0"/>
                  </a:moveTo>
                  <a:cubicBezTo>
                    <a:pt x="606" y="0"/>
                    <a:pt x="485" y="41"/>
                    <a:pt x="364" y="121"/>
                  </a:cubicBezTo>
                  <a:cubicBezTo>
                    <a:pt x="243" y="162"/>
                    <a:pt x="162" y="283"/>
                    <a:pt x="122" y="403"/>
                  </a:cubicBezTo>
                  <a:cubicBezTo>
                    <a:pt x="41" y="524"/>
                    <a:pt x="1" y="686"/>
                    <a:pt x="1" y="887"/>
                  </a:cubicBezTo>
                  <a:cubicBezTo>
                    <a:pt x="1" y="1170"/>
                    <a:pt x="82" y="1371"/>
                    <a:pt x="162" y="1533"/>
                  </a:cubicBezTo>
                  <a:cubicBezTo>
                    <a:pt x="283" y="1694"/>
                    <a:pt x="444" y="1775"/>
                    <a:pt x="686" y="1775"/>
                  </a:cubicBezTo>
                  <a:cubicBezTo>
                    <a:pt x="767" y="1775"/>
                    <a:pt x="888" y="1734"/>
                    <a:pt x="969" y="1734"/>
                  </a:cubicBezTo>
                  <a:cubicBezTo>
                    <a:pt x="1049" y="1694"/>
                    <a:pt x="1130" y="1654"/>
                    <a:pt x="1211" y="1613"/>
                  </a:cubicBezTo>
                  <a:lnTo>
                    <a:pt x="1211" y="807"/>
                  </a:lnTo>
                  <a:lnTo>
                    <a:pt x="646" y="807"/>
                  </a:lnTo>
                  <a:lnTo>
                    <a:pt x="686" y="968"/>
                  </a:lnTo>
                  <a:lnTo>
                    <a:pt x="1009" y="968"/>
                  </a:lnTo>
                  <a:lnTo>
                    <a:pt x="1009" y="1492"/>
                  </a:lnTo>
                  <a:cubicBezTo>
                    <a:pt x="928" y="1533"/>
                    <a:pt x="807" y="1573"/>
                    <a:pt x="686" y="1573"/>
                  </a:cubicBezTo>
                  <a:cubicBezTo>
                    <a:pt x="525" y="1573"/>
                    <a:pt x="404" y="1533"/>
                    <a:pt x="364" y="1412"/>
                  </a:cubicBezTo>
                  <a:cubicBezTo>
                    <a:pt x="283" y="1291"/>
                    <a:pt x="243" y="1129"/>
                    <a:pt x="243" y="887"/>
                  </a:cubicBezTo>
                  <a:cubicBezTo>
                    <a:pt x="243" y="645"/>
                    <a:pt x="283" y="484"/>
                    <a:pt x="364" y="363"/>
                  </a:cubicBezTo>
                  <a:cubicBezTo>
                    <a:pt x="444" y="242"/>
                    <a:pt x="565" y="202"/>
                    <a:pt x="727" y="202"/>
                  </a:cubicBezTo>
                  <a:cubicBezTo>
                    <a:pt x="767" y="202"/>
                    <a:pt x="848" y="202"/>
                    <a:pt x="888" y="242"/>
                  </a:cubicBezTo>
                  <a:cubicBezTo>
                    <a:pt x="969" y="242"/>
                    <a:pt x="1009" y="283"/>
                    <a:pt x="1049" y="323"/>
                  </a:cubicBezTo>
                  <a:lnTo>
                    <a:pt x="1211" y="202"/>
                  </a:lnTo>
                  <a:cubicBezTo>
                    <a:pt x="1130" y="121"/>
                    <a:pt x="1049" y="81"/>
                    <a:pt x="969" y="41"/>
                  </a:cubicBezTo>
                  <a:cubicBezTo>
                    <a:pt x="928" y="41"/>
                    <a:pt x="807" y="0"/>
                    <a:pt x="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017;p17">
              <a:extLst>
                <a:ext uri="{FF2B5EF4-FFF2-40B4-BE49-F238E27FC236}">
                  <a16:creationId xmlns:a16="http://schemas.microsoft.com/office/drawing/2014/main" id="{04CFCA9A-C0DE-84DB-1BB7-EBDF0D1E1A14}"/>
                </a:ext>
              </a:extLst>
            </p:cNvPr>
            <p:cNvSpPr/>
            <p:nvPr/>
          </p:nvSpPr>
          <p:spPr>
            <a:xfrm>
              <a:off x="4832825" y="2810100"/>
              <a:ext cx="34300" cy="42375"/>
            </a:xfrm>
            <a:custGeom>
              <a:avLst/>
              <a:gdLst/>
              <a:ahLst/>
              <a:cxnLst/>
              <a:rect l="l" t="t" r="r" b="b"/>
              <a:pathLst>
                <a:path w="1372" h="1695" extrusionOk="0">
                  <a:moveTo>
                    <a:pt x="686" y="202"/>
                  </a:moveTo>
                  <a:lnTo>
                    <a:pt x="968" y="1089"/>
                  </a:lnTo>
                  <a:lnTo>
                    <a:pt x="404" y="1089"/>
                  </a:lnTo>
                  <a:lnTo>
                    <a:pt x="686" y="202"/>
                  </a:lnTo>
                  <a:close/>
                  <a:moveTo>
                    <a:pt x="565" y="1"/>
                  </a:moveTo>
                  <a:lnTo>
                    <a:pt x="0" y="1694"/>
                  </a:lnTo>
                  <a:lnTo>
                    <a:pt x="202" y="1694"/>
                  </a:lnTo>
                  <a:lnTo>
                    <a:pt x="363" y="1251"/>
                  </a:lnTo>
                  <a:lnTo>
                    <a:pt x="1009" y="1251"/>
                  </a:lnTo>
                  <a:lnTo>
                    <a:pt x="1170" y="1694"/>
                  </a:lnTo>
                  <a:lnTo>
                    <a:pt x="1372" y="1694"/>
                  </a:lnTo>
                  <a:lnTo>
                    <a:pt x="8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018;p17">
              <a:extLst>
                <a:ext uri="{FF2B5EF4-FFF2-40B4-BE49-F238E27FC236}">
                  <a16:creationId xmlns:a16="http://schemas.microsoft.com/office/drawing/2014/main" id="{8C836799-2BD7-A333-69CE-0A0BB11D2194}"/>
                </a:ext>
              </a:extLst>
            </p:cNvPr>
            <p:cNvSpPr/>
            <p:nvPr/>
          </p:nvSpPr>
          <p:spPr>
            <a:xfrm>
              <a:off x="4873150" y="2810100"/>
              <a:ext cx="27250" cy="42375"/>
            </a:xfrm>
            <a:custGeom>
              <a:avLst/>
              <a:gdLst/>
              <a:ahLst/>
              <a:cxnLst/>
              <a:rect l="l" t="t" r="r" b="b"/>
              <a:pathLst>
                <a:path w="1090" h="1695" extrusionOk="0">
                  <a:moveTo>
                    <a:pt x="1" y="1"/>
                  </a:moveTo>
                  <a:lnTo>
                    <a:pt x="1" y="1694"/>
                  </a:lnTo>
                  <a:lnTo>
                    <a:pt x="202" y="1694"/>
                  </a:lnTo>
                  <a:lnTo>
                    <a:pt x="202" y="847"/>
                  </a:lnTo>
                  <a:cubicBezTo>
                    <a:pt x="202" y="686"/>
                    <a:pt x="202" y="565"/>
                    <a:pt x="202" y="404"/>
                  </a:cubicBezTo>
                  <a:cubicBezTo>
                    <a:pt x="202" y="283"/>
                    <a:pt x="202" y="202"/>
                    <a:pt x="202" y="202"/>
                  </a:cubicBezTo>
                  <a:lnTo>
                    <a:pt x="767" y="1694"/>
                  </a:lnTo>
                  <a:lnTo>
                    <a:pt x="1089" y="1694"/>
                  </a:lnTo>
                  <a:lnTo>
                    <a:pt x="1089" y="1"/>
                  </a:lnTo>
                  <a:lnTo>
                    <a:pt x="888" y="1"/>
                  </a:lnTo>
                  <a:lnTo>
                    <a:pt x="888" y="847"/>
                  </a:lnTo>
                  <a:cubicBezTo>
                    <a:pt x="888" y="1009"/>
                    <a:pt x="888" y="1210"/>
                    <a:pt x="888" y="1412"/>
                  </a:cubicBezTo>
                  <a:lnTo>
                    <a:pt x="888" y="1493"/>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019;p17">
              <a:extLst>
                <a:ext uri="{FF2B5EF4-FFF2-40B4-BE49-F238E27FC236}">
                  <a16:creationId xmlns:a16="http://schemas.microsoft.com/office/drawing/2014/main" id="{C9CE5EF2-484C-44A0-6DA9-C57677D7CA5C}"/>
                </a:ext>
              </a:extLst>
            </p:cNvPr>
            <p:cNvSpPr/>
            <p:nvPr/>
          </p:nvSpPr>
          <p:spPr>
            <a:xfrm>
              <a:off x="4910450" y="2810100"/>
              <a:ext cx="28250" cy="42375"/>
            </a:xfrm>
            <a:custGeom>
              <a:avLst/>
              <a:gdLst/>
              <a:ahLst/>
              <a:cxnLst/>
              <a:rect l="l" t="t" r="r" b="b"/>
              <a:pathLst>
                <a:path w="1130" h="1695" extrusionOk="0">
                  <a:moveTo>
                    <a:pt x="404" y="162"/>
                  </a:moveTo>
                  <a:cubicBezTo>
                    <a:pt x="485" y="162"/>
                    <a:pt x="565" y="202"/>
                    <a:pt x="646" y="243"/>
                  </a:cubicBezTo>
                  <a:cubicBezTo>
                    <a:pt x="727" y="243"/>
                    <a:pt x="807" y="323"/>
                    <a:pt x="848" y="404"/>
                  </a:cubicBezTo>
                  <a:cubicBezTo>
                    <a:pt x="888" y="525"/>
                    <a:pt x="928" y="646"/>
                    <a:pt x="928" y="847"/>
                  </a:cubicBezTo>
                  <a:cubicBezTo>
                    <a:pt x="928" y="1089"/>
                    <a:pt x="848" y="1251"/>
                    <a:pt x="767" y="1372"/>
                  </a:cubicBezTo>
                  <a:cubicBezTo>
                    <a:pt x="686" y="1452"/>
                    <a:pt x="565" y="1533"/>
                    <a:pt x="404" y="1533"/>
                  </a:cubicBezTo>
                  <a:lnTo>
                    <a:pt x="202" y="1533"/>
                  </a:lnTo>
                  <a:lnTo>
                    <a:pt x="202" y="162"/>
                  </a:lnTo>
                  <a:close/>
                  <a:moveTo>
                    <a:pt x="1" y="1"/>
                  </a:moveTo>
                  <a:lnTo>
                    <a:pt x="1" y="1694"/>
                  </a:lnTo>
                  <a:lnTo>
                    <a:pt x="364" y="1694"/>
                  </a:lnTo>
                  <a:cubicBezTo>
                    <a:pt x="606" y="1694"/>
                    <a:pt x="767" y="1614"/>
                    <a:pt x="928" y="1493"/>
                  </a:cubicBezTo>
                  <a:cubicBezTo>
                    <a:pt x="1049" y="1372"/>
                    <a:pt x="1130" y="1170"/>
                    <a:pt x="1130" y="847"/>
                  </a:cubicBezTo>
                  <a:cubicBezTo>
                    <a:pt x="1130" y="525"/>
                    <a:pt x="1049" y="283"/>
                    <a:pt x="928" y="162"/>
                  </a:cubicBezTo>
                  <a:cubicBezTo>
                    <a:pt x="767" y="41"/>
                    <a:pt x="606"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020;p17">
              <a:extLst>
                <a:ext uri="{FF2B5EF4-FFF2-40B4-BE49-F238E27FC236}">
                  <a16:creationId xmlns:a16="http://schemas.microsoft.com/office/drawing/2014/main" id="{1E1A0280-BA25-29AC-B96C-9FFBC9B66447}"/>
                </a:ext>
              </a:extLst>
            </p:cNvPr>
            <p:cNvSpPr/>
            <p:nvPr/>
          </p:nvSpPr>
          <p:spPr>
            <a:xfrm>
              <a:off x="4942725" y="2810100"/>
              <a:ext cx="34300" cy="42375"/>
            </a:xfrm>
            <a:custGeom>
              <a:avLst/>
              <a:gdLst/>
              <a:ahLst/>
              <a:cxnLst/>
              <a:rect l="l" t="t" r="r" b="b"/>
              <a:pathLst>
                <a:path w="1372" h="1695" extrusionOk="0">
                  <a:moveTo>
                    <a:pt x="686" y="202"/>
                  </a:moveTo>
                  <a:lnTo>
                    <a:pt x="968" y="1089"/>
                  </a:lnTo>
                  <a:lnTo>
                    <a:pt x="404" y="1089"/>
                  </a:lnTo>
                  <a:lnTo>
                    <a:pt x="686" y="202"/>
                  </a:lnTo>
                  <a:close/>
                  <a:moveTo>
                    <a:pt x="565" y="1"/>
                  </a:moveTo>
                  <a:lnTo>
                    <a:pt x="0" y="1694"/>
                  </a:lnTo>
                  <a:lnTo>
                    <a:pt x="242" y="1694"/>
                  </a:lnTo>
                  <a:lnTo>
                    <a:pt x="363" y="1251"/>
                  </a:lnTo>
                  <a:lnTo>
                    <a:pt x="1008" y="1251"/>
                  </a:lnTo>
                  <a:lnTo>
                    <a:pt x="1170" y="1694"/>
                  </a:lnTo>
                  <a:lnTo>
                    <a:pt x="1371" y="1694"/>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021;p17">
              <a:extLst>
                <a:ext uri="{FF2B5EF4-FFF2-40B4-BE49-F238E27FC236}">
                  <a16:creationId xmlns:a16="http://schemas.microsoft.com/office/drawing/2014/main" id="{4C9A1DC7-CF8A-F597-4795-228ADA87D423}"/>
                </a:ext>
              </a:extLst>
            </p:cNvPr>
            <p:cNvSpPr/>
            <p:nvPr/>
          </p:nvSpPr>
          <p:spPr>
            <a:xfrm>
              <a:off x="4961875" y="4284125"/>
              <a:ext cx="55475" cy="56500"/>
            </a:xfrm>
            <a:custGeom>
              <a:avLst/>
              <a:gdLst/>
              <a:ahLst/>
              <a:cxnLst/>
              <a:rect l="l" t="t" r="r" b="b"/>
              <a:pathLst>
                <a:path w="2219" h="2260" extrusionOk="0">
                  <a:moveTo>
                    <a:pt x="968" y="1"/>
                  </a:moveTo>
                  <a:lnTo>
                    <a:pt x="726" y="243"/>
                  </a:lnTo>
                  <a:lnTo>
                    <a:pt x="1291" y="1372"/>
                  </a:lnTo>
                  <a:lnTo>
                    <a:pt x="202" y="686"/>
                  </a:lnTo>
                  <a:lnTo>
                    <a:pt x="0" y="928"/>
                  </a:lnTo>
                  <a:lnTo>
                    <a:pt x="1009" y="2259"/>
                  </a:lnTo>
                  <a:lnTo>
                    <a:pt x="1170" y="2098"/>
                  </a:lnTo>
                  <a:lnTo>
                    <a:pt x="726" y="1533"/>
                  </a:lnTo>
                  <a:cubicBezTo>
                    <a:pt x="565" y="1291"/>
                    <a:pt x="404" y="1130"/>
                    <a:pt x="283" y="969"/>
                  </a:cubicBezTo>
                  <a:lnTo>
                    <a:pt x="283" y="969"/>
                  </a:lnTo>
                  <a:lnTo>
                    <a:pt x="1412" y="1654"/>
                  </a:lnTo>
                  <a:lnTo>
                    <a:pt x="1573" y="1493"/>
                  </a:lnTo>
                  <a:lnTo>
                    <a:pt x="968" y="323"/>
                  </a:lnTo>
                  <a:lnTo>
                    <a:pt x="968" y="323"/>
                  </a:lnTo>
                  <a:cubicBezTo>
                    <a:pt x="1089" y="444"/>
                    <a:pt x="1251" y="606"/>
                    <a:pt x="1493" y="807"/>
                  </a:cubicBezTo>
                  <a:lnTo>
                    <a:pt x="2057" y="1332"/>
                  </a:lnTo>
                  <a:lnTo>
                    <a:pt x="2219" y="1170"/>
                  </a:lnTo>
                  <a:lnTo>
                    <a:pt x="9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022;p17">
              <a:extLst>
                <a:ext uri="{FF2B5EF4-FFF2-40B4-BE49-F238E27FC236}">
                  <a16:creationId xmlns:a16="http://schemas.microsoft.com/office/drawing/2014/main" id="{282905C7-2D37-9052-AA18-A7EA04A506D3}"/>
                </a:ext>
              </a:extLst>
            </p:cNvPr>
            <p:cNvSpPr/>
            <p:nvPr/>
          </p:nvSpPr>
          <p:spPr>
            <a:xfrm>
              <a:off x="5000175" y="4260275"/>
              <a:ext cx="41375" cy="42025"/>
            </a:xfrm>
            <a:custGeom>
              <a:avLst/>
              <a:gdLst/>
              <a:ahLst/>
              <a:cxnLst/>
              <a:rect l="l" t="t" r="r" b="b"/>
              <a:pathLst>
                <a:path w="1655" h="1681" extrusionOk="0">
                  <a:moveTo>
                    <a:pt x="655" y="209"/>
                  </a:moveTo>
                  <a:cubicBezTo>
                    <a:pt x="809" y="209"/>
                    <a:pt x="975" y="316"/>
                    <a:pt x="1171" y="511"/>
                  </a:cubicBezTo>
                  <a:cubicBezTo>
                    <a:pt x="1493" y="874"/>
                    <a:pt x="1533" y="1116"/>
                    <a:pt x="1292" y="1358"/>
                  </a:cubicBezTo>
                  <a:cubicBezTo>
                    <a:pt x="1203" y="1417"/>
                    <a:pt x="1114" y="1454"/>
                    <a:pt x="1026" y="1454"/>
                  </a:cubicBezTo>
                  <a:cubicBezTo>
                    <a:pt x="993" y="1454"/>
                    <a:pt x="961" y="1449"/>
                    <a:pt x="929" y="1439"/>
                  </a:cubicBezTo>
                  <a:cubicBezTo>
                    <a:pt x="808" y="1439"/>
                    <a:pt x="646" y="1318"/>
                    <a:pt x="485" y="1156"/>
                  </a:cubicBezTo>
                  <a:cubicBezTo>
                    <a:pt x="324" y="995"/>
                    <a:pt x="243" y="834"/>
                    <a:pt x="243" y="672"/>
                  </a:cubicBezTo>
                  <a:cubicBezTo>
                    <a:pt x="203" y="551"/>
                    <a:pt x="243" y="430"/>
                    <a:pt x="364" y="350"/>
                  </a:cubicBezTo>
                  <a:cubicBezTo>
                    <a:pt x="459" y="254"/>
                    <a:pt x="555" y="209"/>
                    <a:pt x="655" y="209"/>
                  </a:cubicBezTo>
                  <a:close/>
                  <a:moveTo>
                    <a:pt x="731" y="1"/>
                  </a:moveTo>
                  <a:cubicBezTo>
                    <a:pt x="673" y="1"/>
                    <a:pt x="616" y="10"/>
                    <a:pt x="566" y="27"/>
                  </a:cubicBezTo>
                  <a:cubicBezTo>
                    <a:pt x="445" y="27"/>
                    <a:pt x="324" y="108"/>
                    <a:pt x="243" y="188"/>
                  </a:cubicBezTo>
                  <a:cubicBezTo>
                    <a:pt x="122" y="269"/>
                    <a:pt x="82" y="390"/>
                    <a:pt x="41" y="511"/>
                  </a:cubicBezTo>
                  <a:cubicBezTo>
                    <a:pt x="1" y="632"/>
                    <a:pt x="1" y="793"/>
                    <a:pt x="41" y="914"/>
                  </a:cubicBezTo>
                  <a:cubicBezTo>
                    <a:pt x="82" y="1035"/>
                    <a:pt x="162" y="1197"/>
                    <a:pt x="324" y="1318"/>
                  </a:cubicBezTo>
                  <a:cubicBezTo>
                    <a:pt x="445" y="1479"/>
                    <a:pt x="566" y="1560"/>
                    <a:pt x="687" y="1600"/>
                  </a:cubicBezTo>
                  <a:cubicBezTo>
                    <a:pt x="808" y="1681"/>
                    <a:pt x="969" y="1681"/>
                    <a:pt x="1090" y="1681"/>
                  </a:cubicBezTo>
                  <a:cubicBezTo>
                    <a:pt x="1211" y="1640"/>
                    <a:pt x="1332" y="1560"/>
                    <a:pt x="1413" y="1479"/>
                  </a:cubicBezTo>
                  <a:cubicBezTo>
                    <a:pt x="1533" y="1398"/>
                    <a:pt x="1614" y="1277"/>
                    <a:pt x="1614" y="1156"/>
                  </a:cubicBezTo>
                  <a:cubicBezTo>
                    <a:pt x="1654" y="1035"/>
                    <a:pt x="1654" y="914"/>
                    <a:pt x="1614" y="753"/>
                  </a:cubicBezTo>
                  <a:cubicBezTo>
                    <a:pt x="1574" y="632"/>
                    <a:pt x="1493" y="471"/>
                    <a:pt x="1372" y="350"/>
                  </a:cubicBezTo>
                  <a:cubicBezTo>
                    <a:pt x="1251" y="229"/>
                    <a:pt x="1090" y="108"/>
                    <a:pt x="969" y="67"/>
                  </a:cubicBezTo>
                  <a:cubicBezTo>
                    <a:pt x="898" y="20"/>
                    <a:pt x="813" y="1"/>
                    <a:pt x="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023;p17">
              <a:extLst>
                <a:ext uri="{FF2B5EF4-FFF2-40B4-BE49-F238E27FC236}">
                  <a16:creationId xmlns:a16="http://schemas.microsoft.com/office/drawing/2014/main" id="{C23870AB-4AD3-D8F1-7EE8-A0010F278DD9}"/>
                </a:ext>
              </a:extLst>
            </p:cNvPr>
            <p:cNvSpPr/>
            <p:nvPr/>
          </p:nvSpPr>
          <p:spPr>
            <a:xfrm>
              <a:off x="5024375" y="4232700"/>
              <a:ext cx="46425" cy="49450"/>
            </a:xfrm>
            <a:custGeom>
              <a:avLst/>
              <a:gdLst/>
              <a:ahLst/>
              <a:cxnLst/>
              <a:rect l="l" t="t" r="r" b="b"/>
              <a:pathLst>
                <a:path w="1857" h="1978" extrusionOk="0">
                  <a:moveTo>
                    <a:pt x="727" y="1"/>
                  </a:moveTo>
                  <a:lnTo>
                    <a:pt x="1" y="686"/>
                  </a:lnTo>
                  <a:lnTo>
                    <a:pt x="122" y="807"/>
                  </a:lnTo>
                  <a:lnTo>
                    <a:pt x="686" y="283"/>
                  </a:lnTo>
                  <a:lnTo>
                    <a:pt x="928" y="1856"/>
                  </a:lnTo>
                  <a:lnTo>
                    <a:pt x="1090" y="1977"/>
                  </a:lnTo>
                  <a:lnTo>
                    <a:pt x="1856" y="1251"/>
                  </a:lnTo>
                  <a:lnTo>
                    <a:pt x="1735" y="1090"/>
                  </a:lnTo>
                  <a:lnTo>
                    <a:pt x="1130" y="1654"/>
                  </a:lnTo>
                  <a:lnTo>
                    <a:pt x="848" y="122"/>
                  </a:lnTo>
                  <a:lnTo>
                    <a:pt x="7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024;p17">
              <a:extLst>
                <a:ext uri="{FF2B5EF4-FFF2-40B4-BE49-F238E27FC236}">
                  <a16:creationId xmlns:a16="http://schemas.microsoft.com/office/drawing/2014/main" id="{6949BAAF-3407-1B7D-3457-E43C0DA015FF}"/>
                </a:ext>
              </a:extLst>
            </p:cNvPr>
            <p:cNvSpPr/>
            <p:nvPr/>
          </p:nvSpPr>
          <p:spPr>
            <a:xfrm>
              <a:off x="5054625" y="4215575"/>
              <a:ext cx="44400" cy="46400"/>
            </a:xfrm>
            <a:custGeom>
              <a:avLst/>
              <a:gdLst/>
              <a:ahLst/>
              <a:cxnLst/>
              <a:rect l="l" t="t" r="r" b="b"/>
              <a:pathLst>
                <a:path w="1776" h="1856" extrusionOk="0">
                  <a:moveTo>
                    <a:pt x="243" y="283"/>
                  </a:moveTo>
                  <a:lnTo>
                    <a:pt x="1049" y="726"/>
                  </a:lnTo>
                  <a:lnTo>
                    <a:pt x="646" y="1089"/>
                  </a:lnTo>
                  <a:lnTo>
                    <a:pt x="243" y="283"/>
                  </a:lnTo>
                  <a:close/>
                  <a:moveTo>
                    <a:pt x="243" y="0"/>
                  </a:moveTo>
                  <a:lnTo>
                    <a:pt x="1" y="202"/>
                  </a:lnTo>
                  <a:lnTo>
                    <a:pt x="767" y="1855"/>
                  </a:lnTo>
                  <a:lnTo>
                    <a:pt x="928" y="1694"/>
                  </a:lnTo>
                  <a:lnTo>
                    <a:pt x="727" y="1291"/>
                  </a:lnTo>
                  <a:lnTo>
                    <a:pt x="1211" y="847"/>
                  </a:lnTo>
                  <a:lnTo>
                    <a:pt x="1614" y="1049"/>
                  </a:lnTo>
                  <a:lnTo>
                    <a:pt x="1775" y="888"/>
                  </a:lnTo>
                  <a:lnTo>
                    <a:pt x="2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025;p17">
              <a:extLst>
                <a:ext uri="{FF2B5EF4-FFF2-40B4-BE49-F238E27FC236}">
                  <a16:creationId xmlns:a16="http://schemas.microsoft.com/office/drawing/2014/main" id="{82117934-2DEB-410B-D95C-88612D51DA6A}"/>
                </a:ext>
              </a:extLst>
            </p:cNvPr>
            <p:cNvSpPr/>
            <p:nvPr/>
          </p:nvSpPr>
          <p:spPr>
            <a:xfrm>
              <a:off x="5075800" y="4179275"/>
              <a:ext cx="56500" cy="56475"/>
            </a:xfrm>
            <a:custGeom>
              <a:avLst/>
              <a:gdLst/>
              <a:ahLst/>
              <a:cxnLst/>
              <a:rect l="l" t="t" r="r" b="b"/>
              <a:pathLst>
                <a:path w="2260" h="2259" extrusionOk="0">
                  <a:moveTo>
                    <a:pt x="1009" y="0"/>
                  </a:moveTo>
                  <a:lnTo>
                    <a:pt x="767" y="202"/>
                  </a:lnTo>
                  <a:lnTo>
                    <a:pt x="1332" y="1331"/>
                  </a:lnTo>
                  <a:lnTo>
                    <a:pt x="243" y="686"/>
                  </a:lnTo>
                  <a:lnTo>
                    <a:pt x="1" y="888"/>
                  </a:lnTo>
                  <a:lnTo>
                    <a:pt x="1049" y="2259"/>
                  </a:lnTo>
                  <a:lnTo>
                    <a:pt x="1211" y="2098"/>
                  </a:lnTo>
                  <a:lnTo>
                    <a:pt x="767" y="1493"/>
                  </a:lnTo>
                  <a:cubicBezTo>
                    <a:pt x="606" y="1291"/>
                    <a:pt x="444" y="1089"/>
                    <a:pt x="283" y="968"/>
                  </a:cubicBezTo>
                  <a:lnTo>
                    <a:pt x="283" y="968"/>
                  </a:lnTo>
                  <a:lnTo>
                    <a:pt x="1453" y="1614"/>
                  </a:lnTo>
                  <a:lnTo>
                    <a:pt x="1614" y="1493"/>
                  </a:lnTo>
                  <a:lnTo>
                    <a:pt x="1009" y="283"/>
                  </a:lnTo>
                  <a:lnTo>
                    <a:pt x="1009" y="283"/>
                  </a:lnTo>
                  <a:cubicBezTo>
                    <a:pt x="1130" y="404"/>
                    <a:pt x="1291" y="565"/>
                    <a:pt x="1493" y="767"/>
                  </a:cubicBezTo>
                  <a:lnTo>
                    <a:pt x="2057" y="1291"/>
                  </a:lnTo>
                  <a:lnTo>
                    <a:pt x="2259" y="1170"/>
                  </a:lnTo>
                  <a:lnTo>
                    <a:pt x="10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026;p17">
              <a:extLst>
                <a:ext uri="{FF2B5EF4-FFF2-40B4-BE49-F238E27FC236}">
                  <a16:creationId xmlns:a16="http://schemas.microsoft.com/office/drawing/2014/main" id="{87AB42C8-45B6-CF04-5DA2-F697841DD39C}"/>
                </a:ext>
              </a:extLst>
            </p:cNvPr>
            <p:cNvSpPr/>
            <p:nvPr/>
          </p:nvSpPr>
          <p:spPr>
            <a:xfrm>
              <a:off x="5110075" y="4156725"/>
              <a:ext cx="47425" cy="44750"/>
            </a:xfrm>
            <a:custGeom>
              <a:avLst/>
              <a:gdLst/>
              <a:ahLst/>
              <a:cxnLst/>
              <a:rect l="l" t="t" r="r" b="b"/>
              <a:pathLst>
                <a:path w="1897" h="1790" extrusionOk="0">
                  <a:moveTo>
                    <a:pt x="727" y="217"/>
                  </a:moveTo>
                  <a:cubicBezTo>
                    <a:pt x="807" y="217"/>
                    <a:pt x="848" y="217"/>
                    <a:pt x="928" y="298"/>
                  </a:cubicBezTo>
                  <a:cubicBezTo>
                    <a:pt x="969" y="378"/>
                    <a:pt x="1009" y="459"/>
                    <a:pt x="1009" y="499"/>
                  </a:cubicBezTo>
                  <a:cubicBezTo>
                    <a:pt x="969" y="580"/>
                    <a:pt x="928" y="660"/>
                    <a:pt x="848" y="741"/>
                  </a:cubicBezTo>
                  <a:lnTo>
                    <a:pt x="686" y="902"/>
                  </a:lnTo>
                  <a:lnTo>
                    <a:pt x="323" y="499"/>
                  </a:lnTo>
                  <a:lnTo>
                    <a:pt x="444" y="378"/>
                  </a:lnTo>
                  <a:cubicBezTo>
                    <a:pt x="565" y="298"/>
                    <a:pt x="646" y="257"/>
                    <a:pt x="727" y="217"/>
                  </a:cubicBezTo>
                  <a:close/>
                  <a:moveTo>
                    <a:pt x="1251" y="701"/>
                  </a:moveTo>
                  <a:cubicBezTo>
                    <a:pt x="1332" y="701"/>
                    <a:pt x="1412" y="741"/>
                    <a:pt x="1493" y="822"/>
                  </a:cubicBezTo>
                  <a:cubicBezTo>
                    <a:pt x="1574" y="902"/>
                    <a:pt x="1614" y="983"/>
                    <a:pt x="1574" y="1064"/>
                  </a:cubicBezTo>
                  <a:cubicBezTo>
                    <a:pt x="1533" y="1144"/>
                    <a:pt x="1493" y="1225"/>
                    <a:pt x="1372" y="1346"/>
                  </a:cubicBezTo>
                  <a:lnTo>
                    <a:pt x="1211" y="1507"/>
                  </a:lnTo>
                  <a:lnTo>
                    <a:pt x="807" y="1023"/>
                  </a:lnTo>
                  <a:lnTo>
                    <a:pt x="1009" y="862"/>
                  </a:lnTo>
                  <a:cubicBezTo>
                    <a:pt x="1090" y="781"/>
                    <a:pt x="1170" y="741"/>
                    <a:pt x="1251" y="701"/>
                  </a:cubicBezTo>
                  <a:close/>
                  <a:moveTo>
                    <a:pt x="840" y="0"/>
                  </a:moveTo>
                  <a:cubicBezTo>
                    <a:pt x="805" y="0"/>
                    <a:pt x="767" y="5"/>
                    <a:pt x="727" y="15"/>
                  </a:cubicBezTo>
                  <a:cubicBezTo>
                    <a:pt x="606" y="15"/>
                    <a:pt x="485" y="136"/>
                    <a:pt x="323" y="257"/>
                  </a:cubicBezTo>
                  <a:lnTo>
                    <a:pt x="1" y="539"/>
                  </a:lnTo>
                  <a:lnTo>
                    <a:pt x="1170" y="1790"/>
                  </a:lnTo>
                  <a:lnTo>
                    <a:pt x="1493" y="1467"/>
                  </a:lnTo>
                  <a:cubicBezTo>
                    <a:pt x="1856" y="1185"/>
                    <a:pt x="1896" y="902"/>
                    <a:pt x="1695" y="660"/>
                  </a:cubicBezTo>
                  <a:cubicBezTo>
                    <a:pt x="1574" y="580"/>
                    <a:pt x="1493" y="499"/>
                    <a:pt x="1412" y="499"/>
                  </a:cubicBezTo>
                  <a:cubicBezTo>
                    <a:pt x="1291" y="539"/>
                    <a:pt x="1211" y="539"/>
                    <a:pt x="1090" y="620"/>
                  </a:cubicBezTo>
                  <a:cubicBezTo>
                    <a:pt x="1170" y="539"/>
                    <a:pt x="1170" y="459"/>
                    <a:pt x="1170" y="378"/>
                  </a:cubicBezTo>
                  <a:cubicBezTo>
                    <a:pt x="1170" y="298"/>
                    <a:pt x="1170" y="217"/>
                    <a:pt x="1090" y="136"/>
                  </a:cubicBezTo>
                  <a:cubicBezTo>
                    <a:pt x="1029" y="45"/>
                    <a:pt x="946" y="0"/>
                    <a:pt x="8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027;p17">
              <a:extLst>
                <a:ext uri="{FF2B5EF4-FFF2-40B4-BE49-F238E27FC236}">
                  <a16:creationId xmlns:a16="http://schemas.microsoft.com/office/drawing/2014/main" id="{44801C78-93D6-F5AF-E9F9-C8FDC0E080F9}"/>
                </a:ext>
              </a:extLst>
            </p:cNvPr>
            <p:cNvSpPr/>
            <p:nvPr/>
          </p:nvSpPr>
          <p:spPr>
            <a:xfrm>
              <a:off x="5138325" y="4140950"/>
              <a:ext cx="32275" cy="35325"/>
            </a:xfrm>
            <a:custGeom>
              <a:avLst/>
              <a:gdLst/>
              <a:ahLst/>
              <a:cxnLst/>
              <a:rect l="l" t="t" r="r" b="b"/>
              <a:pathLst>
                <a:path w="1291" h="1413" extrusionOk="0">
                  <a:moveTo>
                    <a:pt x="161" y="1"/>
                  </a:moveTo>
                  <a:lnTo>
                    <a:pt x="0" y="162"/>
                  </a:lnTo>
                  <a:lnTo>
                    <a:pt x="1129" y="1412"/>
                  </a:lnTo>
                  <a:lnTo>
                    <a:pt x="1291" y="1251"/>
                  </a:lnTo>
                  <a:lnTo>
                    <a:pt x="1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028;p17">
              <a:extLst>
                <a:ext uri="{FF2B5EF4-FFF2-40B4-BE49-F238E27FC236}">
                  <a16:creationId xmlns:a16="http://schemas.microsoft.com/office/drawing/2014/main" id="{5094A129-405F-8909-DC7F-DB6401EBB89A}"/>
                </a:ext>
              </a:extLst>
            </p:cNvPr>
            <p:cNvSpPr/>
            <p:nvPr/>
          </p:nvSpPr>
          <p:spPr>
            <a:xfrm>
              <a:off x="5156475" y="4117100"/>
              <a:ext cx="50425" cy="41700"/>
            </a:xfrm>
            <a:custGeom>
              <a:avLst/>
              <a:gdLst/>
              <a:ahLst/>
              <a:cxnLst/>
              <a:rect l="l" t="t" r="r" b="b"/>
              <a:pathLst>
                <a:path w="2017" h="1668" extrusionOk="0">
                  <a:moveTo>
                    <a:pt x="615" y="200"/>
                  </a:moveTo>
                  <a:cubicBezTo>
                    <a:pt x="777" y="200"/>
                    <a:pt x="965" y="307"/>
                    <a:pt x="1170" y="511"/>
                  </a:cubicBezTo>
                  <a:cubicBezTo>
                    <a:pt x="1452" y="834"/>
                    <a:pt x="1492" y="1116"/>
                    <a:pt x="1291" y="1318"/>
                  </a:cubicBezTo>
                  <a:cubicBezTo>
                    <a:pt x="1200" y="1409"/>
                    <a:pt x="1109" y="1454"/>
                    <a:pt x="1018" y="1454"/>
                  </a:cubicBezTo>
                  <a:cubicBezTo>
                    <a:pt x="988" y="1454"/>
                    <a:pt x="958" y="1449"/>
                    <a:pt x="928" y="1439"/>
                  </a:cubicBezTo>
                  <a:cubicBezTo>
                    <a:pt x="766" y="1439"/>
                    <a:pt x="645" y="1318"/>
                    <a:pt x="484" y="1157"/>
                  </a:cubicBezTo>
                  <a:cubicBezTo>
                    <a:pt x="323" y="995"/>
                    <a:pt x="242" y="834"/>
                    <a:pt x="202" y="673"/>
                  </a:cubicBezTo>
                  <a:cubicBezTo>
                    <a:pt x="202" y="552"/>
                    <a:pt x="242" y="431"/>
                    <a:pt x="363" y="310"/>
                  </a:cubicBezTo>
                  <a:cubicBezTo>
                    <a:pt x="437" y="236"/>
                    <a:pt x="522" y="200"/>
                    <a:pt x="615" y="200"/>
                  </a:cubicBezTo>
                  <a:close/>
                  <a:moveTo>
                    <a:pt x="718" y="1"/>
                  </a:moveTo>
                  <a:cubicBezTo>
                    <a:pt x="665" y="1"/>
                    <a:pt x="615" y="11"/>
                    <a:pt x="565" y="27"/>
                  </a:cubicBezTo>
                  <a:cubicBezTo>
                    <a:pt x="444" y="27"/>
                    <a:pt x="323" y="108"/>
                    <a:pt x="202" y="189"/>
                  </a:cubicBezTo>
                  <a:cubicBezTo>
                    <a:pt x="121" y="269"/>
                    <a:pt x="40" y="390"/>
                    <a:pt x="0" y="511"/>
                  </a:cubicBezTo>
                  <a:cubicBezTo>
                    <a:pt x="0" y="632"/>
                    <a:pt x="0" y="753"/>
                    <a:pt x="40" y="915"/>
                  </a:cubicBezTo>
                  <a:cubicBezTo>
                    <a:pt x="81" y="1036"/>
                    <a:pt x="161" y="1197"/>
                    <a:pt x="282" y="1318"/>
                  </a:cubicBezTo>
                  <a:cubicBezTo>
                    <a:pt x="403" y="1439"/>
                    <a:pt x="524" y="1560"/>
                    <a:pt x="686" y="1600"/>
                  </a:cubicBezTo>
                  <a:cubicBezTo>
                    <a:pt x="756" y="1647"/>
                    <a:pt x="827" y="1667"/>
                    <a:pt x="898" y="1667"/>
                  </a:cubicBezTo>
                  <a:cubicBezTo>
                    <a:pt x="948" y="1667"/>
                    <a:pt x="998" y="1657"/>
                    <a:pt x="1049" y="1641"/>
                  </a:cubicBezTo>
                  <a:cubicBezTo>
                    <a:pt x="1170" y="1641"/>
                    <a:pt x="1291" y="1560"/>
                    <a:pt x="1412" y="1479"/>
                  </a:cubicBezTo>
                  <a:cubicBezTo>
                    <a:pt x="1533" y="1358"/>
                    <a:pt x="1613" y="1318"/>
                    <a:pt x="1694" y="1278"/>
                  </a:cubicBezTo>
                  <a:cubicBezTo>
                    <a:pt x="1774" y="1237"/>
                    <a:pt x="1895" y="1197"/>
                    <a:pt x="2016" y="1197"/>
                  </a:cubicBezTo>
                  <a:lnTo>
                    <a:pt x="2016" y="955"/>
                  </a:lnTo>
                  <a:cubicBezTo>
                    <a:pt x="1936" y="995"/>
                    <a:pt x="1855" y="995"/>
                    <a:pt x="1774" y="1036"/>
                  </a:cubicBezTo>
                  <a:cubicBezTo>
                    <a:pt x="1694" y="1076"/>
                    <a:pt x="1613" y="1116"/>
                    <a:pt x="1573" y="1157"/>
                  </a:cubicBezTo>
                  <a:cubicBezTo>
                    <a:pt x="1613" y="1036"/>
                    <a:pt x="1613" y="915"/>
                    <a:pt x="1573" y="753"/>
                  </a:cubicBezTo>
                  <a:cubicBezTo>
                    <a:pt x="1573" y="632"/>
                    <a:pt x="1492" y="511"/>
                    <a:pt x="1331" y="350"/>
                  </a:cubicBezTo>
                  <a:cubicBezTo>
                    <a:pt x="1210" y="229"/>
                    <a:pt x="1089" y="108"/>
                    <a:pt x="968" y="68"/>
                  </a:cubicBezTo>
                  <a:cubicBezTo>
                    <a:pt x="873" y="20"/>
                    <a:pt x="793" y="1"/>
                    <a:pt x="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029;p17">
              <a:extLst>
                <a:ext uri="{FF2B5EF4-FFF2-40B4-BE49-F238E27FC236}">
                  <a16:creationId xmlns:a16="http://schemas.microsoft.com/office/drawing/2014/main" id="{B1729FBF-A74D-2677-2A07-CA4CB80E476F}"/>
                </a:ext>
              </a:extLst>
            </p:cNvPr>
            <p:cNvSpPr/>
            <p:nvPr/>
          </p:nvSpPr>
          <p:spPr>
            <a:xfrm>
              <a:off x="5182675" y="4084500"/>
              <a:ext cx="45400" cy="46400"/>
            </a:xfrm>
            <a:custGeom>
              <a:avLst/>
              <a:gdLst/>
              <a:ahLst/>
              <a:cxnLst/>
              <a:rect l="l" t="t" r="r" b="b"/>
              <a:pathLst>
                <a:path w="1816" h="1856" extrusionOk="0">
                  <a:moveTo>
                    <a:pt x="847" y="1"/>
                  </a:moveTo>
                  <a:lnTo>
                    <a:pt x="686" y="162"/>
                  </a:lnTo>
                  <a:lnTo>
                    <a:pt x="1452" y="968"/>
                  </a:lnTo>
                  <a:cubicBezTo>
                    <a:pt x="1533" y="1089"/>
                    <a:pt x="1573" y="1170"/>
                    <a:pt x="1573" y="1251"/>
                  </a:cubicBezTo>
                  <a:cubicBezTo>
                    <a:pt x="1573" y="1331"/>
                    <a:pt x="1533" y="1412"/>
                    <a:pt x="1452" y="1493"/>
                  </a:cubicBezTo>
                  <a:cubicBezTo>
                    <a:pt x="1372" y="1573"/>
                    <a:pt x="1291" y="1614"/>
                    <a:pt x="1170" y="1614"/>
                  </a:cubicBezTo>
                  <a:cubicBezTo>
                    <a:pt x="1089" y="1614"/>
                    <a:pt x="1009" y="1573"/>
                    <a:pt x="928" y="1452"/>
                  </a:cubicBezTo>
                  <a:lnTo>
                    <a:pt x="162" y="646"/>
                  </a:lnTo>
                  <a:lnTo>
                    <a:pt x="1" y="767"/>
                  </a:lnTo>
                  <a:lnTo>
                    <a:pt x="767" y="1654"/>
                  </a:lnTo>
                  <a:cubicBezTo>
                    <a:pt x="888" y="1775"/>
                    <a:pt x="1009" y="1815"/>
                    <a:pt x="1170" y="1856"/>
                  </a:cubicBezTo>
                  <a:cubicBezTo>
                    <a:pt x="1291" y="1856"/>
                    <a:pt x="1452" y="1775"/>
                    <a:pt x="1573" y="1654"/>
                  </a:cubicBezTo>
                  <a:cubicBezTo>
                    <a:pt x="1694" y="1573"/>
                    <a:pt x="1735" y="1493"/>
                    <a:pt x="1775" y="1372"/>
                  </a:cubicBezTo>
                  <a:cubicBezTo>
                    <a:pt x="1815" y="1291"/>
                    <a:pt x="1815" y="1210"/>
                    <a:pt x="1775" y="1089"/>
                  </a:cubicBezTo>
                  <a:cubicBezTo>
                    <a:pt x="1775" y="1009"/>
                    <a:pt x="1694" y="928"/>
                    <a:pt x="1654" y="847"/>
                  </a:cubicBez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030;p17">
              <a:extLst>
                <a:ext uri="{FF2B5EF4-FFF2-40B4-BE49-F238E27FC236}">
                  <a16:creationId xmlns:a16="http://schemas.microsoft.com/office/drawing/2014/main" id="{A615FE1B-271D-D790-9C08-6B0BDC069AA9}"/>
                </a:ext>
              </a:extLst>
            </p:cNvPr>
            <p:cNvSpPr/>
            <p:nvPr/>
          </p:nvSpPr>
          <p:spPr>
            <a:xfrm>
              <a:off x="5212925" y="4060300"/>
              <a:ext cx="45400" cy="47425"/>
            </a:xfrm>
            <a:custGeom>
              <a:avLst/>
              <a:gdLst/>
              <a:ahLst/>
              <a:cxnLst/>
              <a:rect l="l" t="t" r="r" b="b"/>
              <a:pathLst>
                <a:path w="1816" h="1897" extrusionOk="0">
                  <a:moveTo>
                    <a:pt x="686" y="1"/>
                  </a:moveTo>
                  <a:lnTo>
                    <a:pt x="0" y="646"/>
                  </a:lnTo>
                  <a:lnTo>
                    <a:pt x="1130" y="1896"/>
                  </a:lnTo>
                  <a:lnTo>
                    <a:pt x="1815" y="1251"/>
                  </a:lnTo>
                  <a:lnTo>
                    <a:pt x="1694" y="1130"/>
                  </a:lnTo>
                  <a:lnTo>
                    <a:pt x="1170" y="1573"/>
                  </a:lnTo>
                  <a:lnTo>
                    <a:pt x="807" y="1170"/>
                  </a:lnTo>
                  <a:lnTo>
                    <a:pt x="1210" y="767"/>
                  </a:lnTo>
                  <a:lnTo>
                    <a:pt x="1089" y="646"/>
                  </a:lnTo>
                  <a:lnTo>
                    <a:pt x="646" y="1009"/>
                  </a:lnTo>
                  <a:lnTo>
                    <a:pt x="283" y="606"/>
                  </a:lnTo>
                  <a:lnTo>
                    <a:pt x="767" y="162"/>
                  </a:ln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031;p17">
              <a:extLst>
                <a:ext uri="{FF2B5EF4-FFF2-40B4-BE49-F238E27FC236}">
                  <a16:creationId xmlns:a16="http://schemas.microsoft.com/office/drawing/2014/main" id="{44184D70-0038-579A-BC3D-618F0970928A}"/>
                </a:ext>
              </a:extLst>
            </p:cNvPr>
            <p:cNvSpPr/>
            <p:nvPr/>
          </p:nvSpPr>
          <p:spPr>
            <a:xfrm>
              <a:off x="3294275" y="571825"/>
              <a:ext cx="54450" cy="37350"/>
            </a:xfrm>
            <a:custGeom>
              <a:avLst/>
              <a:gdLst/>
              <a:ahLst/>
              <a:cxnLst/>
              <a:rect l="l" t="t" r="r" b="b"/>
              <a:pathLst>
                <a:path w="2178" h="1494" extrusionOk="0">
                  <a:moveTo>
                    <a:pt x="323" y="1"/>
                  </a:moveTo>
                  <a:lnTo>
                    <a:pt x="0" y="1453"/>
                  </a:lnTo>
                  <a:lnTo>
                    <a:pt x="242" y="1493"/>
                  </a:lnTo>
                  <a:lnTo>
                    <a:pt x="363" y="929"/>
                  </a:lnTo>
                  <a:lnTo>
                    <a:pt x="2138" y="1291"/>
                  </a:lnTo>
                  <a:lnTo>
                    <a:pt x="2178" y="1009"/>
                  </a:lnTo>
                  <a:lnTo>
                    <a:pt x="444" y="646"/>
                  </a:lnTo>
                  <a:lnTo>
                    <a:pt x="565" y="82"/>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032;p17">
              <a:extLst>
                <a:ext uri="{FF2B5EF4-FFF2-40B4-BE49-F238E27FC236}">
                  <a16:creationId xmlns:a16="http://schemas.microsoft.com/office/drawing/2014/main" id="{96D89BA1-CD20-041C-0549-19A7B071B875}"/>
                </a:ext>
              </a:extLst>
            </p:cNvPr>
            <p:cNvSpPr/>
            <p:nvPr/>
          </p:nvSpPr>
          <p:spPr>
            <a:xfrm>
              <a:off x="3303350" y="529500"/>
              <a:ext cx="55475" cy="42975"/>
            </a:xfrm>
            <a:custGeom>
              <a:avLst/>
              <a:gdLst/>
              <a:ahLst/>
              <a:cxnLst/>
              <a:rect l="l" t="t" r="r" b="b"/>
              <a:pathLst>
                <a:path w="2219" h="1719" extrusionOk="0">
                  <a:moveTo>
                    <a:pt x="323" y="0"/>
                  </a:moveTo>
                  <a:lnTo>
                    <a:pt x="242" y="282"/>
                  </a:lnTo>
                  <a:lnTo>
                    <a:pt x="1613" y="565"/>
                  </a:lnTo>
                  <a:cubicBezTo>
                    <a:pt x="1734" y="605"/>
                    <a:pt x="1855" y="686"/>
                    <a:pt x="1936" y="766"/>
                  </a:cubicBezTo>
                  <a:cubicBezTo>
                    <a:pt x="1976" y="847"/>
                    <a:pt x="2017" y="968"/>
                    <a:pt x="1976" y="1089"/>
                  </a:cubicBezTo>
                  <a:cubicBezTo>
                    <a:pt x="1936" y="1250"/>
                    <a:pt x="1896" y="1331"/>
                    <a:pt x="1775" y="1371"/>
                  </a:cubicBezTo>
                  <a:cubicBezTo>
                    <a:pt x="1727" y="1419"/>
                    <a:pt x="1666" y="1438"/>
                    <a:pt x="1591" y="1438"/>
                  </a:cubicBezTo>
                  <a:cubicBezTo>
                    <a:pt x="1538" y="1438"/>
                    <a:pt x="1478" y="1428"/>
                    <a:pt x="1412" y="1412"/>
                  </a:cubicBezTo>
                  <a:lnTo>
                    <a:pt x="81" y="1129"/>
                  </a:lnTo>
                  <a:lnTo>
                    <a:pt x="0" y="1412"/>
                  </a:lnTo>
                  <a:lnTo>
                    <a:pt x="1371" y="1694"/>
                  </a:lnTo>
                  <a:cubicBezTo>
                    <a:pt x="1445" y="1709"/>
                    <a:pt x="1519" y="1718"/>
                    <a:pt x="1589" y="1718"/>
                  </a:cubicBezTo>
                  <a:cubicBezTo>
                    <a:pt x="1710" y="1718"/>
                    <a:pt x="1819" y="1690"/>
                    <a:pt x="1896" y="1613"/>
                  </a:cubicBezTo>
                  <a:cubicBezTo>
                    <a:pt x="2057" y="1533"/>
                    <a:pt x="2138" y="1371"/>
                    <a:pt x="2218" y="1129"/>
                  </a:cubicBezTo>
                  <a:cubicBezTo>
                    <a:pt x="2218" y="1008"/>
                    <a:pt x="2218" y="887"/>
                    <a:pt x="2178" y="766"/>
                  </a:cubicBezTo>
                  <a:cubicBezTo>
                    <a:pt x="2178" y="645"/>
                    <a:pt x="2097" y="524"/>
                    <a:pt x="2017" y="444"/>
                  </a:cubicBezTo>
                  <a:cubicBezTo>
                    <a:pt x="1936" y="403"/>
                    <a:pt x="1815" y="323"/>
                    <a:pt x="1694" y="282"/>
                  </a:cubicBezTo>
                  <a:lnTo>
                    <a:pt x="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033;p17">
              <a:extLst>
                <a:ext uri="{FF2B5EF4-FFF2-40B4-BE49-F238E27FC236}">
                  <a16:creationId xmlns:a16="http://schemas.microsoft.com/office/drawing/2014/main" id="{538BBF01-115C-C2DB-7BC4-82F95A5FB384}"/>
                </a:ext>
              </a:extLst>
            </p:cNvPr>
            <p:cNvSpPr/>
            <p:nvPr/>
          </p:nvSpPr>
          <p:spPr>
            <a:xfrm>
              <a:off x="3314425" y="481100"/>
              <a:ext cx="57500" cy="45400"/>
            </a:xfrm>
            <a:custGeom>
              <a:avLst/>
              <a:gdLst/>
              <a:ahLst/>
              <a:cxnLst/>
              <a:rect l="l" t="t" r="r" b="b"/>
              <a:pathLst>
                <a:path w="2300" h="1816" extrusionOk="0">
                  <a:moveTo>
                    <a:pt x="283" y="0"/>
                  </a:moveTo>
                  <a:lnTo>
                    <a:pt x="243" y="242"/>
                  </a:lnTo>
                  <a:lnTo>
                    <a:pt x="1332" y="484"/>
                  </a:lnTo>
                  <a:cubicBezTo>
                    <a:pt x="1412" y="525"/>
                    <a:pt x="1533" y="525"/>
                    <a:pt x="1695" y="565"/>
                  </a:cubicBezTo>
                  <a:lnTo>
                    <a:pt x="1937" y="565"/>
                  </a:lnTo>
                  <a:lnTo>
                    <a:pt x="81" y="1049"/>
                  </a:lnTo>
                  <a:lnTo>
                    <a:pt x="1" y="1412"/>
                  </a:lnTo>
                  <a:lnTo>
                    <a:pt x="1977" y="1815"/>
                  </a:lnTo>
                  <a:lnTo>
                    <a:pt x="2058" y="1573"/>
                  </a:lnTo>
                  <a:lnTo>
                    <a:pt x="1130" y="1372"/>
                  </a:lnTo>
                  <a:cubicBezTo>
                    <a:pt x="969" y="1331"/>
                    <a:pt x="848" y="1291"/>
                    <a:pt x="727" y="1291"/>
                  </a:cubicBezTo>
                  <a:cubicBezTo>
                    <a:pt x="606" y="1291"/>
                    <a:pt x="485" y="1251"/>
                    <a:pt x="323" y="1251"/>
                  </a:cubicBezTo>
                  <a:lnTo>
                    <a:pt x="2219" y="807"/>
                  </a:lnTo>
                  <a:lnTo>
                    <a:pt x="2300" y="404"/>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034;p17">
              <a:extLst>
                <a:ext uri="{FF2B5EF4-FFF2-40B4-BE49-F238E27FC236}">
                  <a16:creationId xmlns:a16="http://schemas.microsoft.com/office/drawing/2014/main" id="{7A72DDFB-E045-9195-9942-C63601BB9E79}"/>
                </a:ext>
              </a:extLst>
            </p:cNvPr>
            <p:cNvSpPr/>
            <p:nvPr/>
          </p:nvSpPr>
          <p:spPr>
            <a:xfrm>
              <a:off x="3324525" y="459925"/>
              <a:ext cx="51425" cy="17150"/>
            </a:xfrm>
            <a:custGeom>
              <a:avLst/>
              <a:gdLst/>
              <a:ahLst/>
              <a:cxnLst/>
              <a:rect l="l" t="t" r="r" b="b"/>
              <a:pathLst>
                <a:path w="2057" h="686" extrusionOk="0">
                  <a:moveTo>
                    <a:pt x="81" y="0"/>
                  </a:moveTo>
                  <a:lnTo>
                    <a:pt x="0" y="242"/>
                  </a:lnTo>
                  <a:lnTo>
                    <a:pt x="2017" y="686"/>
                  </a:lnTo>
                  <a:lnTo>
                    <a:pt x="2057" y="404"/>
                  </a:lnTo>
                  <a:lnTo>
                    <a:pt x="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035;p17">
              <a:extLst>
                <a:ext uri="{FF2B5EF4-FFF2-40B4-BE49-F238E27FC236}">
                  <a16:creationId xmlns:a16="http://schemas.microsoft.com/office/drawing/2014/main" id="{DE7241AE-EC94-327B-BEEA-FD14CC533E1D}"/>
                </a:ext>
              </a:extLst>
            </p:cNvPr>
            <p:cNvSpPr/>
            <p:nvPr/>
          </p:nvSpPr>
          <p:spPr>
            <a:xfrm>
              <a:off x="3330575" y="418575"/>
              <a:ext cx="53450" cy="41375"/>
            </a:xfrm>
            <a:custGeom>
              <a:avLst/>
              <a:gdLst/>
              <a:ahLst/>
              <a:cxnLst/>
              <a:rect l="l" t="t" r="r" b="b"/>
              <a:pathLst>
                <a:path w="2138" h="1655" extrusionOk="0">
                  <a:moveTo>
                    <a:pt x="403" y="1"/>
                  </a:moveTo>
                  <a:cubicBezTo>
                    <a:pt x="282" y="82"/>
                    <a:pt x="202" y="162"/>
                    <a:pt x="161" y="243"/>
                  </a:cubicBezTo>
                  <a:cubicBezTo>
                    <a:pt x="81" y="324"/>
                    <a:pt x="40" y="445"/>
                    <a:pt x="40" y="566"/>
                  </a:cubicBezTo>
                  <a:cubicBezTo>
                    <a:pt x="0" y="687"/>
                    <a:pt x="0" y="807"/>
                    <a:pt x="40" y="888"/>
                  </a:cubicBezTo>
                  <a:cubicBezTo>
                    <a:pt x="40" y="1009"/>
                    <a:pt x="81" y="1090"/>
                    <a:pt x="161" y="1170"/>
                  </a:cubicBezTo>
                  <a:cubicBezTo>
                    <a:pt x="242" y="1251"/>
                    <a:pt x="323" y="1291"/>
                    <a:pt x="403" y="1291"/>
                  </a:cubicBezTo>
                  <a:cubicBezTo>
                    <a:pt x="451" y="1303"/>
                    <a:pt x="494" y="1308"/>
                    <a:pt x="536" y="1308"/>
                  </a:cubicBezTo>
                  <a:cubicBezTo>
                    <a:pt x="636" y="1308"/>
                    <a:pt x="721" y="1280"/>
                    <a:pt x="807" y="1251"/>
                  </a:cubicBezTo>
                  <a:cubicBezTo>
                    <a:pt x="887" y="1170"/>
                    <a:pt x="1008" y="1009"/>
                    <a:pt x="1129" y="848"/>
                  </a:cubicBezTo>
                  <a:cubicBezTo>
                    <a:pt x="1170" y="727"/>
                    <a:pt x="1210" y="646"/>
                    <a:pt x="1291" y="606"/>
                  </a:cubicBezTo>
                  <a:cubicBezTo>
                    <a:pt x="1331" y="525"/>
                    <a:pt x="1371" y="485"/>
                    <a:pt x="1412" y="485"/>
                  </a:cubicBezTo>
                  <a:lnTo>
                    <a:pt x="1613" y="485"/>
                  </a:lnTo>
                  <a:cubicBezTo>
                    <a:pt x="1694" y="525"/>
                    <a:pt x="1775" y="566"/>
                    <a:pt x="1855" y="646"/>
                  </a:cubicBezTo>
                  <a:cubicBezTo>
                    <a:pt x="1895" y="767"/>
                    <a:pt x="1895" y="848"/>
                    <a:pt x="1855" y="969"/>
                  </a:cubicBezTo>
                  <a:cubicBezTo>
                    <a:pt x="1855" y="1090"/>
                    <a:pt x="1815" y="1170"/>
                    <a:pt x="1734" y="1251"/>
                  </a:cubicBezTo>
                  <a:cubicBezTo>
                    <a:pt x="1694" y="1332"/>
                    <a:pt x="1613" y="1412"/>
                    <a:pt x="1533" y="1453"/>
                  </a:cubicBezTo>
                  <a:lnTo>
                    <a:pt x="1694" y="1654"/>
                  </a:lnTo>
                  <a:cubicBezTo>
                    <a:pt x="1895" y="1533"/>
                    <a:pt x="2016" y="1291"/>
                    <a:pt x="2097" y="1049"/>
                  </a:cubicBezTo>
                  <a:cubicBezTo>
                    <a:pt x="2137" y="888"/>
                    <a:pt x="2137" y="767"/>
                    <a:pt x="2097" y="646"/>
                  </a:cubicBezTo>
                  <a:cubicBezTo>
                    <a:pt x="2057" y="525"/>
                    <a:pt x="2016" y="404"/>
                    <a:pt x="1936" y="364"/>
                  </a:cubicBezTo>
                  <a:cubicBezTo>
                    <a:pt x="1855" y="283"/>
                    <a:pt x="1775" y="203"/>
                    <a:pt x="1654" y="203"/>
                  </a:cubicBezTo>
                  <a:cubicBezTo>
                    <a:pt x="1593" y="182"/>
                    <a:pt x="1533" y="172"/>
                    <a:pt x="1477" y="172"/>
                  </a:cubicBezTo>
                  <a:cubicBezTo>
                    <a:pt x="1422" y="172"/>
                    <a:pt x="1371" y="182"/>
                    <a:pt x="1331" y="203"/>
                  </a:cubicBezTo>
                  <a:cubicBezTo>
                    <a:pt x="1250" y="243"/>
                    <a:pt x="1170" y="283"/>
                    <a:pt x="1089" y="364"/>
                  </a:cubicBezTo>
                  <a:cubicBezTo>
                    <a:pt x="1049" y="445"/>
                    <a:pt x="968" y="525"/>
                    <a:pt x="928" y="646"/>
                  </a:cubicBezTo>
                  <a:cubicBezTo>
                    <a:pt x="847" y="767"/>
                    <a:pt x="807" y="848"/>
                    <a:pt x="766" y="928"/>
                  </a:cubicBezTo>
                  <a:cubicBezTo>
                    <a:pt x="686" y="969"/>
                    <a:pt x="645" y="1009"/>
                    <a:pt x="605" y="1009"/>
                  </a:cubicBezTo>
                  <a:lnTo>
                    <a:pt x="444" y="1009"/>
                  </a:lnTo>
                  <a:cubicBezTo>
                    <a:pt x="363" y="1009"/>
                    <a:pt x="323" y="928"/>
                    <a:pt x="282" y="888"/>
                  </a:cubicBezTo>
                  <a:cubicBezTo>
                    <a:pt x="242" y="807"/>
                    <a:pt x="242" y="687"/>
                    <a:pt x="242" y="606"/>
                  </a:cubicBezTo>
                  <a:cubicBezTo>
                    <a:pt x="282" y="525"/>
                    <a:pt x="323" y="445"/>
                    <a:pt x="363" y="364"/>
                  </a:cubicBezTo>
                  <a:cubicBezTo>
                    <a:pt x="403" y="324"/>
                    <a:pt x="444" y="243"/>
                    <a:pt x="524" y="162"/>
                  </a:cubicBezTo>
                  <a:lnTo>
                    <a:pt x="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036;p17">
              <a:extLst>
                <a:ext uri="{FF2B5EF4-FFF2-40B4-BE49-F238E27FC236}">
                  <a16:creationId xmlns:a16="http://schemas.microsoft.com/office/drawing/2014/main" id="{81BAB552-7F08-7752-E5A4-B5DB8ADB134B}"/>
                </a:ext>
              </a:extLst>
            </p:cNvPr>
            <p:cNvSpPr/>
            <p:nvPr/>
          </p:nvSpPr>
          <p:spPr>
            <a:xfrm>
              <a:off x="3337625" y="398425"/>
              <a:ext cx="51450" cy="18175"/>
            </a:xfrm>
            <a:custGeom>
              <a:avLst/>
              <a:gdLst/>
              <a:ahLst/>
              <a:cxnLst/>
              <a:rect l="l" t="t" r="r" b="b"/>
              <a:pathLst>
                <a:path w="2058" h="727" extrusionOk="0">
                  <a:moveTo>
                    <a:pt x="81" y="0"/>
                  </a:moveTo>
                  <a:lnTo>
                    <a:pt x="0" y="283"/>
                  </a:lnTo>
                  <a:lnTo>
                    <a:pt x="2017" y="726"/>
                  </a:lnTo>
                  <a:lnTo>
                    <a:pt x="2057" y="444"/>
                  </a:lnTo>
                  <a:lnTo>
                    <a:pt x="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037;p17">
              <a:extLst>
                <a:ext uri="{FF2B5EF4-FFF2-40B4-BE49-F238E27FC236}">
                  <a16:creationId xmlns:a16="http://schemas.microsoft.com/office/drawing/2014/main" id="{913AC3E2-B443-16EF-6699-5DD026E9BC36}"/>
                </a:ext>
              </a:extLst>
            </p:cNvPr>
            <p:cNvSpPr/>
            <p:nvPr/>
          </p:nvSpPr>
          <p:spPr>
            <a:xfrm>
              <a:off x="3344675" y="361125"/>
              <a:ext cx="55475" cy="40350"/>
            </a:xfrm>
            <a:custGeom>
              <a:avLst/>
              <a:gdLst/>
              <a:ahLst/>
              <a:cxnLst/>
              <a:rect l="l" t="t" r="r" b="b"/>
              <a:pathLst>
                <a:path w="2219" h="1614" extrusionOk="0">
                  <a:moveTo>
                    <a:pt x="1372" y="363"/>
                  </a:moveTo>
                  <a:lnTo>
                    <a:pt x="1251" y="968"/>
                  </a:lnTo>
                  <a:lnTo>
                    <a:pt x="243" y="444"/>
                  </a:lnTo>
                  <a:lnTo>
                    <a:pt x="1372" y="363"/>
                  </a:lnTo>
                  <a:close/>
                  <a:moveTo>
                    <a:pt x="2219" y="0"/>
                  </a:moveTo>
                  <a:lnTo>
                    <a:pt x="81" y="202"/>
                  </a:lnTo>
                  <a:lnTo>
                    <a:pt x="1" y="565"/>
                  </a:lnTo>
                  <a:lnTo>
                    <a:pt x="1856" y="1613"/>
                  </a:lnTo>
                  <a:lnTo>
                    <a:pt x="1896" y="1331"/>
                  </a:lnTo>
                  <a:lnTo>
                    <a:pt x="1452" y="1089"/>
                  </a:lnTo>
                  <a:lnTo>
                    <a:pt x="1614" y="323"/>
                  </a:lnTo>
                  <a:lnTo>
                    <a:pt x="2138" y="282"/>
                  </a:lnTo>
                  <a:lnTo>
                    <a:pt x="22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038;p17">
              <a:extLst>
                <a:ext uri="{FF2B5EF4-FFF2-40B4-BE49-F238E27FC236}">
                  <a16:creationId xmlns:a16="http://schemas.microsoft.com/office/drawing/2014/main" id="{414D23AA-E02A-E21B-6C70-2ADAFDCC8516}"/>
                </a:ext>
              </a:extLst>
            </p:cNvPr>
            <p:cNvSpPr/>
            <p:nvPr/>
          </p:nvSpPr>
          <p:spPr>
            <a:xfrm>
              <a:off x="5586975" y="2074100"/>
              <a:ext cx="488000" cy="268250"/>
            </a:xfrm>
            <a:custGeom>
              <a:avLst/>
              <a:gdLst/>
              <a:ahLst/>
              <a:cxnLst/>
              <a:rect l="l" t="t" r="r" b="b"/>
              <a:pathLst>
                <a:path w="19520" h="10730" extrusionOk="0">
                  <a:moveTo>
                    <a:pt x="19520" y="0"/>
                  </a:moveTo>
                  <a:cubicBezTo>
                    <a:pt x="19278" y="81"/>
                    <a:pt x="19036" y="202"/>
                    <a:pt x="18794" y="323"/>
                  </a:cubicBezTo>
                  <a:cubicBezTo>
                    <a:pt x="18479" y="468"/>
                    <a:pt x="18150" y="541"/>
                    <a:pt x="17815" y="541"/>
                  </a:cubicBezTo>
                  <a:cubicBezTo>
                    <a:pt x="17592" y="541"/>
                    <a:pt x="17366" y="508"/>
                    <a:pt x="17140" y="444"/>
                  </a:cubicBezTo>
                  <a:cubicBezTo>
                    <a:pt x="17080" y="439"/>
                    <a:pt x="17019" y="436"/>
                    <a:pt x="16959" y="436"/>
                  </a:cubicBezTo>
                  <a:cubicBezTo>
                    <a:pt x="16537" y="436"/>
                    <a:pt x="16122" y="560"/>
                    <a:pt x="15769" y="807"/>
                  </a:cubicBezTo>
                  <a:cubicBezTo>
                    <a:pt x="15376" y="1028"/>
                    <a:pt x="15058" y="1129"/>
                    <a:pt x="14778" y="1129"/>
                  </a:cubicBezTo>
                  <a:cubicBezTo>
                    <a:pt x="14599" y="1129"/>
                    <a:pt x="14435" y="1087"/>
                    <a:pt x="14277" y="1009"/>
                  </a:cubicBezTo>
                  <a:cubicBezTo>
                    <a:pt x="14132" y="918"/>
                    <a:pt x="13978" y="876"/>
                    <a:pt x="13827" y="876"/>
                  </a:cubicBezTo>
                  <a:cubicBezTo>
                    <a:pt x="13644" y="876"/>
                    <a:pt x="13464" y="938"/>
                    <a:pt x="13309" y="1049"/>
                  </a:cubicBezTo>
                  <a:cubicBezTo>
                    <a:pt x="13067" y="1170"/>
                    <a:pt x="12865" y="1331"/>
                    <a:pt x="12624" y="1492"/>
                  </a:cubicBezTo>
                  <a:cubicBezTo>
                    <a:pt x="12301" y="1734"/>
                    <a:pt x="11898" y="1976"/>
                    <a:pt x="11535" y="2178"/>
                  </a:cubicBezTo>
                  <a:cubicBezTo>
                    <a:pt x="11303" y="2307"/>
                    <a:pt x="11137" y="2403"/>
                    <a:pt x="10942" y="2403"/>
                  </a:cubicBezTo>
                  <a:cubicBezTo>
                    <a:pt x="10832" y="2403"/>
                    <a:pt x="10713" y="2372"/>
                    <a:pt x="10567" y="2299"/>
                  </a:cubicBezTo>
                  <a:cubicBezTo>
                    <a:pt x="10240" y="2123"/>
                    <a:pt x="9867" y="2026"/>
                    <a:pt x="9486" y="2026"/>
                  </a:cubicBezTo>
                  <a:cubicBezTo>
                    <a:pt x="9255" y="2026"/>
                    <a:pt x="9021" y="2062"/>
                    <a:pt x="8792" y="2138"/>
                  </a:cubicBezTo>
                  <a:cubicBezTo>
                    <a:pt x="8349" y="2339"/>
                    <a:pt x="7945" y="2581"/>
                    <a:pt x="7542" y="2864"/>
                  </a:cubicBezTo>
                  <a:lnTo>
                    <a:pt x="7461" y="2904"/>
                  </a:lnTo>
                  <a:cubicBezTo>
                    <a:pt x="7013" y="3284"/>
                    <a:pt x="6446" y="3486"/>
                    <a:pt x="5862" y="3486"/>
                  </a:cubicBezTo>
                  <a:cubicBezTo>
                    <a:pt x="5764" y="3486"/>
                    <a:pt x="5665" y="3480"/>
                    <a:pt x="5566" y="3469"/>
                  </a:cubicBezTo>
                  <a:cubicBezTo>
                    <a:pt x="4558" y="3267"/>
                    <a:pt x="3711" y="2581"/>
                    <a:pt x="3227" y="1694"/>
                  </a:cubicBezTo>
                  <a:cubicBezTo>
                    <a:pt x="3187" y="1573"/>
                    <a:pt x="3106" y="1492"/>
                    <a:pt x="3066" y="1371"/>
                  </a:cubicBezTo>
                  <a:cubicBezTo>
                    <a:pt x="2864" y="968"/>
                    <a:pt x="2622" y="646"/>
                    <a:pt x="2259" y="363"/>
                  </a:cubicBezTo>
                  <a:cubicBezTo>
                    <a:pt x="1694" y="968"/>
                    <a:pt x="1210" y="1573"/>
                    <a:pt x="767" y="2259"/>
                  </a:cubicBezTo>
                  <a:cubicBezTo>
                    <a:pt x="686" y="2662"/>
                    <a:pt x="1" y="2944"/>
                    <a:pt x="363" y="3549"/>
                  </a:cubicBezTo>
                  <a:cubicBezTo>
                    <a:pt x="767" y="4154"/>
                    <a:pt x="1170" y="4880"/>
                    <a:pt x="1493" y="5082"/>
                  </a:cubicBezTo>
                  <a:cubicBezTo>
                    <a:pt x="2380" y="5566"/>
                    <a:pt x="2299" y="6292"/>
                    <a:pt x="2582" y="6574"/>
                  </a:cubicBezTo>
                  <a:cubicBezTo>
                    <a:pt x="3187" y="6977"/>
                    <a:pt x="3791" y="7340"/>
                    <a:pt x="4396" y="7663"/>
                  </a:cubicBezTo>
                  <a:cubicBezTo>
                    <a:pt x="4396" y="7663"/>
                    <a:pt x="12141" y="10729"/>
                    <a:pt x="12959" y="10729"/>
                  </a:cubicBezTo>
                  <a:cubicBezTo>
                    <a:pt x="12969" y="10729"/>
                    <a:pt x="12978" y="10729"/>
                    <a:pt x="12986" y="10728"/>
                  </a:cubicBezTo>
                  <a:cubicBezTo>
                    <a:pt x="13591" y="10607"/>
                    <a:pt x="14761" y="10405"/>
                    <a:pt x="14761" y="9800"/>
                  </a:cubicBezTo>
                  <a:cubicBezTo>
                    <a:pt x="14761" y="9195"/>
                    <a:pt x="14479" y="9195"/>
                    <a:pt x="14963" y="8510"/>
                  </a:cubicBezTo>
                  <a:cubicBezTo>
                    <a:pt x="15406" y="7864"/>
                    <a:pt x="15769" y="7260"/>
                    <a:pt x="16092" y="6574"/>
                  </a:cubicBezTo>
                  <a:cubicBezTo>
                    <a:pt x="16092" y="6574"/>
                    <a:pt x="15366" y="6090"/>
                    <a:pt x="15890" y="5566"/>
                  </a:cubicBezTo>
                  <a:cubicBezTo>
                    <a:pt x="16172" y="5283"/>
                    <a:pt x="16293" y="4880"/>
                    <a:pt x="16213" y="4477"/>
                  </a:cubicBezTo>
                  <a:cubicBezTo>
                    <a:pt x="16374" y="4235"/>
                    <a:pt x="16535" y="3953"/>
                    <a:pt x="16697" y="3670"/>
                  </a:cubicBezTo>
                  <a:cubicBezTo>
                    <a:pt x="16697" y="3670"/>
                    <a:pt x="15406" y="3065"/>
                    <a:pt x="16011" y="2783"/>
                  </a:cubicBezTo>
                  <a:cubicBezTo>
                    <a:pt x="16616" y="2460"/>
                    <a:pt x="16898" y="1331"/>
                    <a:pt x="18391" y="1331"/>
                  </a:cubicBezTo>
                  <a:cubicBezTo>
                    <a:pt x="18915" y="1331"/>
                    <a:pt x="19278" y="767"/>
                    <a:pt x="19520" y="0"/>
                  </a:cubicBezTo>
                  <a:close/>
                </a:path>
              </a:pathLst>
            </a:custGeom>
            <a:solidFill>
              <a:schemeClr val="dk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039;p17">
              <a:extLst>
                <a:ext uri="{FF2B5EF4-FFF2-40B4-BE49-F238E27FC236}">
                  <a16:creationId xmlns:a16="http://schemas.microsoft.com/office/drawing/2014/main" id="{DDB1688E-BB5F-3D68-592D-F321244530E2}"/>
                </a:ext>
              </a:extLst>
            </p:cNvPr>
            <p:cNvSpPr/>
            <p:nvPr/>
          </p:nvSpPr>
          <p:spPr>
            <a:xfrm>
              <a:off x="5519425" y="1989400"/>
              <a:ext cx="145200" cy="146475"/>
            </a:xfrm>
            <a:custGeom>
              <a:avLst/>
              <a:gdLst/>
              <a:ahLst/>
              <a:cxnLst/>
              <a:rect l="l" t="t" r="r" b="b"/>
              <a:pathLst>
                <a:path w="5808" h="5859" extrusionOk="0">
                  <a:moveTo>
                    <a:pt x="4195" y="1"/>
                  </a:moveTo>
                  <a:cubicBezTo>
                    <a:pt x="3872" y="243"/>
                    <a:pt x="3549" y="444"/>
                    <a:pt x="3186" y="646"/>
                  </a:cubicBezTo>
                  <a:cubicBezTo>
                    <a:pt x="2662" y="848"/>
                    <a:pt x="2057" y="525"/>
                    <a:pt x="1573" y="1332"/>
                  </a:cubicBezTo>
                  <a:cubicBezTo>
                    <a:pt x="1049" y="2138"/>
                    <a:pt x="162" y="3751"/>
                    <a:pt x="162" y="3751"/>
                  </a:cubicBezTo>
                  <a:cubicBezTo>
                    <a:pt x="162" y="4235"/>
                    <a:pt x="121" y="4679"/>
                    <a:pt x="41" y="5163"/>
                  </a:cubicBezTo>
                  <a:cubicBezTo>
                    <a:pt x="0" y="5405"/>
                    <a:pt x="101" y="5455"/>
                    <a:pt x="303" y="5455"/>
                  </a:cubicBezTo>
                  <a:cubicBezTo>
                    <a:pt x="447" y="5455"/>
                    <a:pt x="642" y="5429"/>
                    <a:pt x="875" y="5429"/>
                  </a:cubicBezTo>
                  <a:cubicBezTo>
                    <a:pt x="968" y="5429"/>
                    <a:pt x="1066" y="5434"/>
                    <a:pt x="1170" y="5445"/>
                  </a:cubicBezTo>
                  <a:cubicBezTo>
                    <a:pt x="1206" y="5451"/>
                    <a:pt x="1242" y="5454"/>
                    <a:pt x="1278" y="5454"/>
                  </a:cubicBezTo>
                  <a:cubicBezTo>
                    <a:pt x="1687" y="5454"/>
                    <a:pt x="2111" y="5082"/>
                    <a:pt x="2578" y="5082"/>
                  </a:cubicBezTo>
                  <a:cubicBezTo>
                    <a:pt x="2858" y="5082"/>
                    <a:pt x="3153" y="5216"/>
                    <a:pt x="3469" y="5647"/>
                  </a:cubicBezTo>
                  <a:cubicBezTo>
                    <a:pt x="3582" y="5794"/>
                    <a:pt x="3739" y="5858"/>
                    <a:pt x="3928" y="5858"/>
                  </a:cubicBezTo>
                  <a:cubicBezTo>
                    <a:pt x="4414" y="5858"/>
                    <a:pt x="5111" y="5432"/>
                    <a:pt x="5808" y="4880"/>
                  </a:cubicBezTo>
                  <a:lnTo>
                    <a:pt x="5768" y="4800"/>
                  </a:lnTo>
                  <a:cubicBezTo>
                    <a:pt x="5526" y="4235"/>
                    <a:pt x="5122" y="3832"/>
                    <a:pt x="4598" y="3590"/>
                  </a:cubicBezTo>
                  <a:cubicBezTo>
                    <a:pt x="4477" y="3509"/>
                    <a:pt x="4356" y="3509"/>
                    <a:pt x="4235" y="3469"/>
                  </a:cubicBezTo>
                  <a:cubicBezTo>
                    <a:pt x="4356" y="3388"/>
                    <a:pt x="4477" y="3308"/>
                    <a:pt x="4638" y="3227"/>
                  </a:cubicBezTo>
                  <a:cubicBezTo>
                    <a:pt x="5042" y="3187"/>
                    <a:pt x="5324" y="2824"/>
                    <a:pt x="5284" y="2420"/>
                  </a:cubicBezTo>
                  <a:cubicBezTo>
                    <a:pt x="5284" y="1775"/>
                    <a:pt x="4800" y="727"/>
                    <a:pt x="4195" y="1"/>
                  </a:cubicBezTo>
                  <a:close/>
                </a:path>
              </a:pathLst>
            </a:custGeom>
            <a:solidFill>
              <a:schemeClr val="accent1"/>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040;p17">
              <a:extLst>
                <a:ext uri="{FF2B5EF4-FFF2-40B4-BE49-F238E27FC236}">
                  <a16:creationId xmlns:a16="http://schemas.microsoft.com/office/drawing/2014/main" id="{E031BA87-E6C4-32A6-F352-D0DD0C80D0DF}"/>
                </a:ext>
              </a:extLst>
            </p:cNvPr>
            <p:cNvSpPr/>
            <p:nvPr/>
          </p:nvSpPr>
          <p:spPr>
            <a:xfrm>
              <a:off x="1396775" y="1873675"/>
              <a:ext cx="260150" cy="72050"/>
            </a:xfrm>
            <a:custGeom>
              <a:avLst/>
              <a:gdLst/>
              <a:ahLst/>
              <a:cxnLst/>
              <a:rect l="l" t="t" r="r" b="b"/>
              <a:pathLst>
                <a:path w="10406" h="2882" extrusionOk="0">
                  <a:moveTo>
                    <a:pt x="5556" y="1"/>
                  </a:moveTo>
                  <a:cubicBezTo>
                    <a:pt x="5170" y="1"/>
                    <a:pt x="4965" y="597"/>
                    <a:pt x="4518" y="597"/>
                  </a:cubicBezTo>
                  <a:cubicBezTo>
                    <a:pt x="3913" y="597"/>
                    <a:pt x="3630" y="718"/>
                    <a:pt x="1937" y="879"/>
                  </a:cubicBezTo>
                  <a:cubicBezTo>
                    <a:pt x="1332" y="960"/>
                    <a:pt x="727" y="1040"/>
                    <a:pt x="122" y="1161"/>
                  </a:cubicBezTo>
                  <a:cubicBezTo>
                    <a:pt x="122" y="1202"/>
                    <a:pt x="81" y="1282"/>
                    <a:pt x="122" y="1323"/>
                  </a:cubicBezTo>
                  <a:cubicBezTo>
                    <a:pt x="81" y="1444"/>
                    <a:pt x="41" y="1524"/>
                    <a:pt x="41" y="1645"/>
                  </a:cubicBezTo>
                  <a:lnTo>
                    <a:pt x="41" y="1686"/>
                  </a:lnTo>
                  <a:cubicBezTo>
                    <a:pt x="41" y="2049"/>
                    <a:pt x="41" y="2412"/>
                    <a:pt x="1" y="2734"/>
                  </a:cubicBezTo>
                  <a:cubicBezTo>
                    <a:pt x="185" y="2723"/>
                    <a:pt x="371" y="2718"/>
                    <a:pt x="559" y="2718"/>
                  </a:cubicBezTo>
                  <a:cubicBezTo>
                    <a:pt x="1073" y="2718"/>
                    <a:pt x="1596" y="2756"/>
                    <a:pt x="2098" y="2815"/>
                  </a:cubicBezTo>
                  <a:cubicBezTo>
                    <a:pt x="2269" y="2861"/>
                    <a:pt x="2416" y="2881"/>
                    <a:pt x="2546" y="2881"/>
                  </a:cubicBezTo>
                  <a:cubicBezTo>
                    <a:pt x="3329" y="2881"/>
                    <a:pt x="3456" y="2124"/>
                    <a:pt x="4356" y="1605"/>
                  </a:cubicBezTo>
                  <a:cubicBezTo>
                    <a:pt x="4723" y="1401"/>
                    <a:pt x="4980" y="1321"/>
                    <a:pt x="5211" y="1321"/>
                  </a:cubicBezTo>
                  <a:cubicBezTo>
                    <a:pt x="5668" y="1321"/>
                    <a:pt x="6028" y="1633"/>
                    <a:pt x="6937" y="1928"/>
                  </a:cubicBezTo>
                  <a:cubicBezTo>
                    <a:pt x="7285" y="2040"/>
                    <a:pt x="7524" y="2085"/>
                    <a:pt x="7706" y="2085"/>
                  </a:cubicBezTo>
                  <a:cubicBezTo>
                    <a:pt x="8244" y="2085"/>
                    <a:pt x="8293" y="1695"/>
                    <a:pt x="9196" y="1484"/>
                  </a:cubicBezTo>
                  <a:cubicBezTo>
                    <a:pt x="10406" y="1161"/>
                    <a:pt x="6776" y="1040"/>
                    <a:pt x="6050" y="274"/>
                  </a:cubicBezTo>
                  <a:cubicBezTo>
                    <a:pt x="5851" y="75"/>
                    <a:pt x="5692" y="1"/>
                    <a:pt x="5556"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041;p17">
              <a:extLst>
                <a:ext uri="{FF2B5EF4-FFF2-40B4-BE49-F238E27FC236}">
                  <a16:creationId xmlns:a16="http://schemas.microsoft.com/office/drawing/2014/main" id="{16D8E541-1FE0-BAF8-3250-27524D0EFA62}"/>
                </a:ext>
              </a:extLst>
            </p:cNvPr>
            <p:cNvSpPr/>
            <p:nvPr/>
          </p:nvSpPr>
          <p:spPr>
            <a:xfrm>
              <a:off x="4963900" y="3622600"/>
              <a:ext cx="102850" cy="313725"/>
            </a:xfrm>
            <a:custGeom>
              <a:avLst/>
              <a:gdLst/>
              <a:ahLst/>
              <a:cxnLst/>
              <a:rect l="l" t="t" r="r" b="b"/>
              <a:pathLst>
                <a:path w="4114" h="12549" extrusionOk="0">
                  <a:moveTo>
                    <a:pt x="951" y="1"/>
                  </a:moveTo>
                  <a:cubicBezTo>
                    <a:pt x="540" y="1"/>
                    <a:pt x="161" y="328"/>
                    <a:pt x="161" y="328"/>
                  </a:cubicBezTo>
                  <a:cubicBezTo>
                    <a:pt x="766" y="328"/>
                    <a:pt x="1371" y="5007"/>
                    <a:pt x="1371" y="5007"/>
                  </a:cubicBezTo>
                  <a:cubicBezTo>
                    <a:pt x="1452" y="5571"/>
                    <a:pt x="1210" y="6136"/>
                    <a:pt x="766" y="6499"/>
                  </a:cubicBezTo>
                  <a:cubicBezTo>
                    <a:pt x="0" y="7104"/>
                    <a:pt x="1210" y="8152"/>
                    <a:pt x="1533" y="8757"/>
                  </a:cubicBezTo>
                  <a:cubicBezTo>
                    <a:pt x="1815" y="9362"/>
                    <a:pt x="1533" y="10733"/>
                    <a:pt x="1250" y="11621"/>
                  </a:cubicBezTo>
                  <a:cubicBezTo>
                    <a:pt x="928" y="12548"/>
                    <a:pt x="2420" y="12548"/>
                    <a:pt x="2420" y="12548"/>
                  </a:cubicBezTo>
                  <a:cubicBezTo>
                    <a:pt x="2420" y="12548"/>
                    <a:pt x="3186" y="12387"/>
                    <a:pt x="2420" y="11621"/>
                  </a:cubicBezTo>
                  <a:cubicBezTo>
                    <a:pt x="1694" y="10895"/>
                    <a:pt x="2420" y="9523"/>
                    <a:pt x="2420" y="8152"/>
                  </a:cubicBezTo>
                  <a:cubicBezTo>
                    <a:pt x="2420" y="6821"/>
                    <a:pt x="3186" y="6337"/>
                    <a:pt x="3630" y="5733"/>
                  </a:cubicBezTo>
                  <a:cubicBezTo>
                    <a:pt x="4114" y="5128"/>
                    <a:pt x="2743" y="5289"/>
                    <a:pt x="2420" y="4563"/>
                  </a:cubicBezTo>
                  <a:cubicBezTo>
                    <a:pt x="2138" y="3797"/>
                    <a:pt x="2299" y="2587"/>
                    <a:pt x="1815" y="933"/>
                  </a:cubicBezTo>
                  <a:cubicBezTo>
                    <a:pt x="1619" y="204"/>
                    <a:pt x="1275" y="1"/>
                    <a:pt x="951" y="1"/>
                  </a:cubicBezTo>
                  <a:close/>
                </a:path>
              </a:pathLst>
            </a:custGeom>
            <a:solidFill>
              <a:schemeClr val="accent3"/>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042;p17">
              <a:extLst>
                <a:ext uri="{FF2B5EF4-FFF2-40B4-BE49-F238E27FC236}">
                  <a16:creationId xmlns:a16="http://schemas.microsoft.com/office/drawing/2014/main" id="{6F3136A9-4661-906B-CA8B-936B2D976F92}"/>
                </a:ext>
              </a:extLst>
            </p:cNvPr>
            <p:cNvSpPr/>
            <p:nvPr/>
          </p:nvSpPr>
          <p:spPr>
            <a:xfrm>
              <a:off x="5561775" y="3836700"/>
              <a:ext cx="564625" cy="993375"/>
            </a:xfrm>
            <a:custGeom>
              <a:avLst/>
              <a:gdLst/>
              <a:ahLst/>
              <a:cxnLst/>
              <a:rect l="l" t="t" r="r" b="b"/>
              <a:pathLst>
                <a:path w="22585" h="39735" extrusionOk="0">
                  <a:moveTo>
                    <a:pt x="19630" y="1"/>
                  </a:moveTo>
                  <a:cubicBezTo>
                    <a:pt x="19479" y="1"/>
                    <a:pt x="19324" y="82"/>
                    <a:pt x="19237" y="234"/>
                  </a:cubicBezTo>
                  <a:cubicBezTo>
                    <a:pt x="18984" y="595"/>
                    <a:pt x="18764" y="891"/>
                    <a:pt x="18315" y="891"/>
                  </a:cubicBezTo>
                  <a:cubicBezTo>
                    <a:pt x="18263" y="891"/>
                    <a:pt x="18207" y="887"/>
                    <a:pt x="18148" y="879"/>
                  </a:cubicBezTo>
                  <a:cubicBezTo>
                    <a:pt x="17947" y="879"/>
                    <a:pt x="17785" y="1000"/>
                    <a:pt x="17745" y="1161"/>
                  </a:cubicBezTo>
                  <a:cubicBezTo>
                    <a:pt x="17664" y="1363"/>
                    <a:pt x="17866" y="1322"/>
                    <a:pt x="17987" y="1443"/>
                  </a:cubicBezTo>
                  <a:cubicBezTo>
                    <a:pt x="18310" y="1766"/>
                    <a:pt x="18592" y="2169"/>
                    <a:pt x="18269" y="2694"/>
                  </a:cubicBezTo>
                  <a:cubicBezTo>
                    <a:pt x="18068" y="2936"/>
                    <a:pt x="17987" y="3218"/>
                    <a:pt x="17987" y="3500"/>
                  </a:cubicBezTo>
                  <a:cubicBezTo>
                    <a:pt x="17987" y="3702"/>
                    <a:pt x="17906" y="3863"/>
                    <a:pt x="17705" y="3944"/>
                  </a:cubicBezTo>
                  <a:cubicBezTo>
                    <a:pt x="17667" y="3963"/>
                    <a:pt x="17636" y="3971"/>
                    <a:pt x="17608" y="3971"/>
                  </a:cubicBezTo>
                  <a:cubicBezTo>
                    <a:pt x="17460" y="3971"/>
                    <a:pt x="17444" y="3730"/>
                    <a:pt x="17342" y="3662"/>
                  </a:cubicBezTo>
                  <a:cubicBezTo>
                    <a:pt x="17261" y="3621"/>
                    <a:pt x="17180" y="3581"/>
                    <a:pt x="17100" y="3541"/>
                  </a:cubicBezTo>
                  <a:cubicBezTo>
                    <a:pt x="17059" y="3782"/>
                    <a:pt x="17019" y="3944"/>
                    <a:pt x="16979" y="4145"/>
                  </a:cubicBezTo>
                  <a:cubicBezTo>
                    <a:pt x="16939" y="4024"/>
                    <a:pt x="16898" y="3903"/>
                    <a:pt x="16898" y="3782"/>
                  </a:cubicBezTo>
                  <a:cubicBezTo>
                    <a:pt x="16858" y="3621"/>
                    <a:pt x="17059" y="3379"/>
                    <a:pt x="16737" y="3299"/>
                  </a:cubicBezTo>
                  <a:cubicBezTo>
                    <a:pt x="16702" y="3292"/>
                    <a:pt x="16668" y="3288"/>
                    <a:pt x="16633" y="3288"/>
                  </a:cubicBezTo>
                  <a:cubicBezTo>
                    <a:pt x="16468" y="3288"/>
                    <a:pt x="16313" y="3367"/>
                    <a:pt x="16213" y="3500"/>
                  </a:cubicBezTo>
                  <a:cubicBezTo>
                    <a:pt x="15971" y="3742"/>
                    <a:pt x="16213" y="3944"/>
                    <a:pt x="16334" y="4065"/>
                  </a:cubicBezTo>
                  <a:cubicBezTo>
                    <a:pt x="16697" y="4347"/>
                    <a:pt x="16414" y="4670"/>
                    <a:pt x="16495" y="4992"/>
                  </a:cubicBezTo>
                  <a:cubicBezTo>
                    <a:pt x="16345" y="4632"/>
                    <a:pt x="16039" y="4295"/>
                    <a:pt x="15792" y="4295"/>
                  </a:cubicBezTo>
                  <a:cubicBezTo>
                    <a:pt x="15707" y="4295"/>
                    <a:pt x="15629" y="4335"/>
                    <a:pt x="15567" y="4428"/>
                  </a:cubicBezTo>
                  <a:cubicBezTo>
                    <a:pt x="15245" y="4912"/>
                    <a:pt x="14720" y="5436"/>
                    <a:pt x="14801" y="6081"/>
                  </a:cubicBezTo>
                  <a:cubicBezTo>
                    <a:pt x="14841" y="6606"/>
                    <a:pt x="14559" y="7170"/>
                    <a:pt x="14075" y="7412"/>
                  </a:cubicBezTo>
                  <a:cubicBezTo>
                    <a:pt x="13269" y="7896"/>
                    <a:pt x="12744" y="8743"/>
                    <a:pt x="12664" y="9671"/>
                  </a:cubicBezTo>
                  <a:cubicBezTo>
                    <a:pt x="12508" y="9271"/>
                    <a:pt x="12414" y="9091"/>
                    <a:pt x="12253" y="9091"/>
                  </a:cubicBezTo>
                  <a:cubicBezTo>
                    <a:pt x="12121" y="9091"/>
                    <a:pt x="11945" y="9211"/>
                    <a:pt x="11655" y="9429"/>
                  </a:cubicBezTo>
                  <a:cubicBezTo>
                    <a:pt x="10934" y="10006"/>
                    <a:pt x="10213" y="10583"/>
                    <a:pt x="9260" y="10583"/>
                  </a:cubicBezTo>
                  <a:cubicBezTo>
                    <a:pt x="9148" y="10583"/>
                    <a:pt x="9032" y="10575"/>
                    <a:pt x="8913" y="10558"/>
                  </a:cubicBezTo>
                  <a:cubicBezTo>
                    <a:pt x="8752" y="10558"/>
                    <a:pt x="8510" y="10558"/>
                    <a:pt x="8510" y="10719"/>
                  </a:cubicBezTo>
                  <a:cubicBezTo>
                    <a:pt x="8454" y="11083"/>
                    <a:pt x="8281" y="11117"/>
                    <a:pt x="8087" y="11117"/>
                  </a:cubicBezTo>
                  <a:cubicBezTo>
                    <a:pt x="8042" y="11117"/>
                    <a:pt x="7997" y="11115"/>
                    <a:pt x="7952" y="11115"/>
                  </a:cubicBezTo>
                  <a:cubicBezTo>
                    <a:pt x="7909" y="11115"/>
                    <a:pt x="7866" y="11116"/>
                    <a:pt x="7824" y="11122"/>
                  </a:cubicBezTo>
                  <a:cubicBezTo>
                    <a:pt x="7655" y="11122"/>
                    <a:pt x="7485" y="11079"/>
                    <a:pt x="7342" y="11079"/>
                  </a:cubicBezTo>
                  <a:cubicBezTo>
                    <a:pt x="7247" y="11079"/>
                    <a:pt x="7163" y="11098"/>
                    <a:pt x="7098" y="11163"/>
                  </a:cubicBezTo>
                  <a:cubicBezTo>
                    <a:pt x="6790" y="11583"/>
                    <a:pt x="6423" y="11692"/>
                    <a:pt x="6011" y="11692"/>
                  </a:cubicBezTo>
                  <a:cubicBezTo>
                    <a:pt x="5830" y="11692"/>
                    <a:pt x="5641" y="11671"/>
                    <a:pt x="5445" y="11647"/>
                  </a:cubicBezTo>
                  <a:cubicBezTo>
                    <a:pt x="5412" y="11647"/>
                    <a:pt x="5377" y="11645"/>
                    <a:pt x="5341" y="11645"/>
                  </a:cubicBezTo>
                  <a:cubicBezTo>
                    <a:pt x="5198" y="11645"/>
                    <a:pt x="5049" y="11671"/>
                    <a:pt x="5082" y="11929"/>
                  </a:cubicBezTo>
                  <a:cubicBezTo>
                    <a:pt x="5162" y="12937"/>
                    <a:pt x="4598" y="13703"/>
                    <a:pt x="3993" y="14429"/>
                  </a:cubicBezTo>
                  <a:cubicBezTo>
                    <a:pt x="3549" y="14994"/>
                    <a:pt x="3025" y="15599"/>
                    <a:pt x="3469" y="16406"/>
                  </a:cubicBezTo>
                  <a:cubicBezTo>
                    <a:pt x="3509" y="16486"/>
                    <a:pt x="3509" y="16607"/>
                    <a:pt x="3469" y="16688"/>
                  </a:cubicBezTo>
                  <a:cubicBezTo>
                    <a:pt x="3146" y="18059"/>
                    <a:pt x="3993" y="19269"/>
                    <a:pt x="3872" y="20600"/>
                  </a:cubicBezTo>
                  <a:cubicBezTo>
                    <a:pt x="3872" y="20600"/>
                    <a:pt x="3872" y="20640"/>
                    <a:pt x="3872" y="20680"/>
                  </a:cubicBezTo>
                  <a:cubicBezTo>
                    <a:pt x="4477" y="22011"/>
                    <a:pt x="4114" y="23060"/>
                    <a:pt x="3186" y="24149"/>
                  </a:cubicBezTo>
                  <a:cubicBezTo>
                    <a:pt x="2702" y="24633"/>
                    <a:pt x="2339" y="25238"/>
                    <a:pt x="2178" y="25883"/>
                  </a:cubicBezTo>
                  <a:cubicBezTo>
                    <a:pt x="2142" y="26208"/>
                    <a:pt x="2041" y="26500"/>
                    <a:pt x="1645" y="26500"/>
                  </a:cubicBezTo>
                  <a:cubicBezTo>
                    <a:pt x="1598" y="26500"/>
                    <a:pt x="1547" y="26496"/>
                    <a:pt x="1492" y="26488"/>
                  </a:cubicBezTo>
                  <a:cubicBezTo>
                    <a:pt x="1475" y="26485"/>
                    <a:pt x="1457" y="26483"/>
                    <a:pt x="1440" y="26483"/>
                  </a:cubicBezTo>
                  <a:cubicBezTo>
                    <a:pt x="1222" y="26483"/>
                    <a:pt x="1046" y="26710"/>
                    <a:pt x="1009" y="26972"/>
                  </a:cubicBezTo>
                  <a:cubicBezTo>
                    <a:pt x="968" y="27415"/>
                    <a:pt x="767" y="27819"/>
                    <a:pt x="444" y="28101"/>
                  </a:cubicBezTo>
                  <a:cubicBezTo>
                    <a:pt x="121" y="28303"/>
                    <a:pt x="0" y="28706"/>
                    <a:pt x="81" y="29069"/>
                  </a:cubicBezTo>
                  <a:cubicBezTo>
                    <a:pt x="162" y="29553"/>
                    <a:pt x="202" y="30077"/>
                    <a:pt x="202" y="30561"/>
                  </a:cubicBezTo>
                  <a:cubicBezTo>
                    <a:pt x="162" y="31045"/>
                    <a:pt x="323" y="31489"/>
                    <a:pt x="646" y="31852"/>
                  </a:cubicBezTo>
                  <a:cubicBezTo>
                    <a:pt x="968" y="32215"/>
                    <a:pt x="1089" y="32698"/>
                    <a:pt x="928" y="33182"/>
                  </a:cubicBezTo>
                  <a:cubicBezTo>
                    <a:pt x="565" y="33908"/>
                    <a:pt x="847" y="34634"/>
                    <a:pt x="646" y="35320"/>
                  </a:cubicBezTo>
                  <a:cubicBezTo>
                    <a:pt x="484" y="35723"/>
                    <a:pt x="605" y="36126"/>
                    <a:pt x="968" y="36328"/>
                  </a:cubicBezTo>
                  <a:cubicBezTo>
                    <a:pt x="1170" y="36449"/>
                    <a:pt x="1170" y="36691"/>
                    <a:pt x="1130" y="36893"/>
                  </a:cubicBezTo>
                  <a:cubicBezTo>
                    <a:pt x="1170" y="37820"/>
                    <a:pt x="1855" y="38546"/>
                    <a:pt x="2743" y="38748"/>
                  </a:cubicBezTo>
                  <a:cubicBezTo>
                    <a:pt x="3065" y="38828"/>
                    <a:pt x="3348" y="38990"/>
                    <a:pt x="3590" y="39232"/>
                  </a:cubicBezTo>
                  <a:cubicBezTo>
                    <a:pt x="3951" y="39570"/>
                    <a:pt x="4429" y="39734"/>
                    <a:pt x="4909" y="39734"/>
                  </a:cubicBezTo>
                  <a:cubicBezTo>
                    <a:pt x="5232" y="39734"/>
                    <a:pt x="5556" y="39660"/>
                    <a:pt x="5848" y="39514"/>
                  </a:cubicBezTo>
                  <a:cubicBezTo>
                    <a:pt x="6574" y="38990"/>
                    <a:pt x="7421" y="38748"/>
                    <a:pt x="8308" y="38748"/>
                  </a:cubicBezTo>
                  <a:cubicBezTo>
                    <a:pt x="8953" y="38748"/>
                    <a:pt x="9599" y="38425"/>
                    <a:pt x="9962" y="37901"/>
                  </a:cubicBezTo>
                  <a:cubicBezTo>
                    <a:pt x="10486" y="37135"/>
                    <a:pt x="10647" y="36207"/>
                    <a:pt x="11212" y="35441"/>
                  </a:cubicBezTo>
                  <a:cubicBezTo>
                    <a:pt x="11413" y="35118"/>
                    <a:pt x="11575" y="34796"/>
                    <a:pt x="11696" y="34433"/>
                  </a:cubicBezTo>
                  <a:cubicBezTo>
                    <a:pt x="12220" y="33142"/>
                    <a:pt x="12543" y="31771"/>
                    <a:pt x="13148" y="30521"/>
                  </a:cubicBezTo>
                  <a:cubicBezTo>
                    <a:pt x="14035" y="28827"/>
                    <a:pt x="14801" y="27052"/>
                    <a:pt x="15527" y="25238"/>
                  </a:cubicBezTo>
                  <a:cubicBezTo>
                    <a:pt x="15729" y="24633"/>
                    <a:pt x="16172" y="24189"/>
                    <a:pt x="16334" y="23584"/>
                  </a:cubicBezTo>
                  <a:cubicBezTo>
                    <a:pt x="16656" y="22253"/>
                    <a:pt x="17382" y="21124"/>
                    <a:pt x="17906" y="19874"/>
                  </a:cubicBezTo>
                  <a:cubicBezTo>
                    <a:pt x="18431" y="18624"/>
                    <a:pt x="19036" y="17454"/>
                    <a:pt x="18955" y="16043"/>
                  </a:cubicBezTo>
                  <a:cubicBezTo>
                    <a:pt x="18955" y="15438"/>
                    <a:pt x="19278" y="14873"/>
                    <a:pt x="19842" y="14550"/>
                  </a:cubicBezTo>
                  <a:lnTo>
                    <a:pt x="19842" y="14550"/>
                  </a:lnTo>
                  <a:cubicBezTo>
                    <a:pt x="19923" y="14873"/>
                    <a:pt x="19560" y="15115"/>
                    <a:pt x="19842" y="15236"/>
                  </a:cubicBezTo>
                  <a:cubicBezTo>
                    <a:pt x="19883" y="15256"/>
                    <a:pt x="19921" y="15265"/>
                    <a:pt x="19956" y="15265"/>
                  </a:cubicBezTo>
                  <a:cubicBezTo>
                    <a:pt x="20136" y="15265"/>
                    <a:pt x="20259" y="15041"/>
                    <a:pt x="20326" y="14873"/>
                  </a:cubicBezTo>
                  <a:cubicBezTo>
                    <a:pt x="20407" y="14631"/>
                    <a:pt x="20447" y="14550"/>
                    <a:pt x="20568" y="14389"/>
                  </a:cubicBezTo>
                  <a:cubicBezTo>
                    <a:pt x="20649" y="14228"/>
                    <a:pt x="20770" y="14066"/>
                    <a:pt x="20568" y="13945"/>
                  </a:cubicBezTo>
                  <a:cubicBezTo>
                    <a:pt x="20502" y="13912"/>
                    <a:pt x="20450" y="13897"/>
                    <a:pt x="20409" y="13897"/>
                  </a:cubicBezTo>
                  <a:cubicBezTo>
                    <a:pt x="20301" y="13897"/>
                    <a:pt x="20264" y="14001"/>
                    <a:pt x="20205" y="14147"/>
                  </a:cubicBezTo>
                  <a:cubicBezTo>
                    <a:pt x="20205" y="14177"/>
                    <a:pt x="20140" y="14272"/>
                    <a:pt x="20057" y="14272"/>
                  </a:cubicBezTo>
                  <a:cubicBezTo>
                    <a:pt x="20027" y="14272"/>
                    <a:pt x="19995" y="14260"/>
                    <a:pt x="19963" y="14228"/>
                  </a:cubicBezTo>
                  <a:cubicBezTo>
                    <a:pt x="19842" y="14107"/>
                    <a:pt x="20004" y="14066"/>
                    <a:pt x="20044" y="14026"/>
                  </a:cubicBezTo>
                  <a:cubicBezTo>
                    <a:pt x="20205" y="13824"/>
                    <a:pt x="20286" y="13582"/>
                    <a:pt x="20245" y="13340"/>
                  </a:cubicBezTo>
                  <a:cubicBezTo>
                    <a:pt x="20205" y="12615"/>
                    <a:pt x="20125" y="11889"/>
                    <a:pt x="20004" y="11163"/>
                  </a:cubicBezTo>
                  <a:cubicBezTo>
                    <a:pt x="19963" y="10840"/>
                    <a:pt x="19923" y="10517"/>
                    <a:pt x="20326" y="10316"/>
                  </a:cubicBezTo>
                  <a:cubicBezTo>
                    <a:pt x="20447" y="10719"/>
                    <a:pt x="20568" y="11082"/>
                    <a:pt x="20649" y="11485"/>
                  </a:cubicBezTo>
                  <a:cubicBezTo>
                    <a:pt x="20689" y="11768"/>
                    <a:pt x="20810" y="11889"/>
                    <a:pt x="21133" y="11889"/>
                  </a:cubicBezTo>
                  <a:cubicBezTo>
                    <a:pt x="21184" y="11889"/>
                    <a:pt x="21233" y="11890"/>
                    <a:pt x="21279" y="11890"/>
                  </a:cubicBezTo>
                  <a:cubicBezTo>
                    <a:pt x="21487" y="11890"/>
                    <a:pt x="21646" y="11863"/>
                    <a:pt x="21778" y="11566"/>
                  </a:cubicBezTo>
                  <a:cubicBezTo>
                    <a:pt x="22181" y="10679"/>
                    <a:pt x="22585" y="9872"/>
                    <a:pt x="22060" y="8743"/>
                  </a:cubicBezTo>
                  <a:cubicBezTo>
                    <a:pt x="21496" y="7654"/>
                    <a:pt x="21818" y="6485"/>
                    <a:pt x="21738" y="5315"/>
                  </a:cubicBezTo>
                  <a:cubicBezTo>
                    <a:pt x="21778" y="4508"/>
                    <a:pt x="21657" y="3702"/>
                    <a:pt x="21415" y="2936"/>
                  </a:cubicBezTo>
                  <a:cubicBezTo>
                    <a:pt x="21012" y="1968"/>
                    <a:pt x="20407" y="1121"/>
                    <a:pt x="19963" y="193"/>
                  </a:cubicBezTo>
                  <a:cubicBezTo>
                    <a:pt x="19888" y="62"/>
                    <a:pt x="19761" y="1"/>
                    <a:pt x="19630" y="1"/>
                  </a:cubicBezTo>
                  <a:close/>
                </a:path>
              </a:pathLst>
            </a:custGeom>
            <a:solidFill>
              <a:schemeClr val="accent2"/>
            </a:solidFill>
            <a:ln w="13100" cap="flat" cmpd="sng">
              <a:solidFill>
                <a:srgbClr val="333333"/>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043;p17">
              <a:extLst>
                <a:ext uri="{FF2B5EF4-FFF2-40B4-BE49-F238E27FC236}">
                  <a16:creationId xmlns:a16="http://schemas.microsoft.com/office/drawing/2014/main" id="{1FA3F40E-4522-9346-4AE5-6CAD92CF4FD9}"/>
                </a:ext>
              </a:extLst>
            </p:cNvPr>
            <p:cNvSpPr/>
            <p:nvPr/>
          </p:nvSpPr>
          <p:spPr>
            <a:xfrm>
              <a:off x="5663600" y="4592650"/>
              <a:ext cx="71600" cy="68575"/>
            </a:xfrm>
            <a:custGeom>
              <a:avLst/>
              <a:gdLst/>
              <a:ahLst/>
              <a:cxnLst/>
              <a:rect l="l" t="t" r="r" b="b"/>
              <a:pathLst>
                <a:path w="2864" h="2743" extrusionOk="0">
                  <a:moveTo>
                    <a:pt x="847" y="0"/>
                  </a:moveTo>
                  <a:lnTo>
                    <a:pt x="646" y="363"/>
                  </a:lnTo>
                  <a:lnTo>
                    <a:pt x="1815" y="1533"/>
                  </a:lnTo>
                  <a:lnTo>
                    <a:pt x="202" y="1170"/>
                  </a:lnTo>
                  <a:lnTo>
                    <a:pt x="1" y="1493"/>
                  </a:lnTo>
                  <a:lnTo>
                    <a:pt x="1856" y="2743"/>
                  </a:lnTo>
                  <a:lnTo>
                    <a:pt x="1977" y="2501"/>
                  </a:lnTo>
                  <a:lnTo>
                    <a:pt x="1170" y="1977"/>
                  </a:lnTo>
                  <a:cubicBezTo>
                    <a:pt x="888" y="1775"/>
                    <a:pt x="605" y="1614"/>
                    <a:pt x="363" y="1452"/>
                  </a:cubicBezTo>
                  <a:lnTo>
                    <a:pt x="363" y="1452"/>
                  </a:lnTo>
                  <a:lnTo>
                    <a:pt x="2057" y="1856"/>
                  </a:lnTo>
                  <a:lnTo>
                    <a:pt x="2219" y="1614"/>
                  </a:lnTo>
                  <a:lnTo>
                    <a:pt x="1009" y="363"/>
                  </a:lnTo>
                  <a:lnTo>
                    <a:pt x="1009" y="363"/>
                  </a:lnTo>
                  <a:cubicBezTo>
                    <a:pt x="1210" y="484"/>
                    <a:pt x="1452" y="605"/>
                    <a:pt x="1815" y="767"/>
                  </a:cubicBezTo>
                  <a:lnTo>
                    <a:pt x="2743" y="1210"/>
                  </a:lnTo>
                  <a:lnTo>
                    <a:pt x="2864" y="928"/>
                  </a:lnTo>
                  <a:lnTo>
                    <a:pt x="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044;p17">
              <a:extLst>
                <a:ext uri="{FF2B5EF4-FFF2-40B4-BE49-F238E27FC236}">
                  <a16:creationId xmlns:a16="http://schemas.microsoft.com/office/drawing/2014/main" id="{B2D4E183-8C51-ED80-81A4-D54B609406F9}"/>
                </a:ext>
              </a:extLst>
            </p:cNvPr>
            <p:cNvSpPr/>
            <p:nvPr/>
          </p:nvSpPr>
          <p:spPr>
            <a:xfrm>
              <a:off x="5698900" y="4560375"/>
              <a:ext cx="61525" cy="50450"/>
            </a:xfrm>
            <a:custGeom>
              <a:avLst/>
              <a:gdLst/>
              <a:ahLst/>
              <a:cxnLst/>
              <a:rect l="l" t="t" r="r" b="b"/>
              <a:pathLst>
                <a:path w="2461" h="2018" extrusionOk="0">
                  <a:moveTo>
                    <a:pt x="323" y="283"/>
                  </a:moveTo>
                  <a:lnTo>
                    <a:pt x="1492" y="565"/>
                  </a:lnTo>
                  <a:lnTo>
                    <a:pt x="1129" y="1170"/>
                  </a:lnTo>
                  <a:lnTo>
                    <a:pt x="323" y="283"/>
                  </a:lnTo>
                  <a:close/>
                  <a:moveTo>
                    <a:pt x="202" y="1"/>
                  </a:moveTo>
                  <a:lnTo>
                    <a:pt x="0" y="323"/>
                  </a:lnTo>
                  <a:lnTo>
                    <a:pt x="1573" y="2017"/>
                  </a:lnTo>
                  <a:lnTo>
                    <a:pt x="1734" y="1775"/>
                  </a:lnTo>
                  <a:lnTo>
                    <a:pt x="1331" y="1332"/>
                  </a:lnTo>
                  <a:lnTo>
                    <a:pt x="1734" y="606"/>
                  </a:lnTo>
                  <a:lnTo>
                    <a:pt x="2299" y="767"/>
                  </a:lnTo>
                  <a:lnTo>
                    <a:pt x="2460" y="485"/>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045;p17">
              <a:extLst>
                <a:ext uri="{FF2B5EF4-FFF2-40B4-BE49-F238E27FC236}">
                  <a16:creationId xmlns:a16="http://schemas.microsoft.com/office/drawing/2014/main" id="{321A03A0-5C84-B990-9F67-4B1620A0C719}"/>
                </a:ext>
              </a:extLst>
            </p:cNvPr>
            <p:cNvSpPr/>
            <p:nvPr/>
          </p:nvSpPr>
          <p:spPr>
            <a:xfrm>
              <a:off x="5716025" y="4511575"/>
              <a:ext cx="59525" cy="52875"/>
            </a:xfrm>
            <a:custGeom>
              <a:avLst/>
              <a:gdLst/>
              <a:ahLst/>
              <a:cxnLst/>
              <a:rect l="l" t="t" r="r" b="b"/>
              <a:pathLst>
                <a:path w="2381" h="2115" extrusionOk="0">
                  <a:moveTo>
                    <a:pt x="1049" y="299"/>
                  </a:moveTo>
                  <a:cubicBezTo>
                    <a:pt x="1211" y="299"/>
                    <a:pt x="1372" y="380"/>
                    <a:pt x="1573" y="501"/>
                  </a:cubicBezTo>
                  <a:cubicBezTo>
                    <a:pt x="1856" y="662"/>
                    <a:pt x="2017" y="824"/>
                    <a:pt x="2098" y="985"/>
                  </a:cubicBezTo>
                  <a:cubicBezTo>
                    <a:pt x="2138" y="1187"/>
                    <a:pt x="2098" y="1348"/>
                    <a:pt x="2017" y="1509"/>
                  </a:cubicBezTo>
                  <a:lnTo>
                    <a:pt x="1896" y="1751"/>
                  </a:lnTo>
                  <a:lnTo>
                    <a:pt x="364" y="904"/>
                  </a:lnTo>
                  <a:lnTo>
                    <a:pt x="485" y="703"/>
                  </a:lnTo>
                  <a:cubicBezTo>
                    <a:pt x="565" y="582"/>
                    <a:pt x="646" y="461"/>
                    <a:pt x="727" y="420"/>
                  </a:cubicBezTo>
                  <a:cubicBezTo>
                    <a:pt x="807" y="340"/>
                    <a:pt x="928" y="299"/>
                    <a:pt x="1049" y="299"/>
                  </a:cubicBezTo>
                  <a:close/>
                  <a:moveTo>
                    <a:pt x="1094" y="1"/>
                  </a:moveTo>
                  <a:cubicBezTo>
                    <a:pt x="1007" y="1"/>
                    <a:pt x="925" y="19"/>
                    <a:pt x="848" y="57"/>
                  </a:cubicBezTo>
                  <a:cubicBezTo>
                    <a:pt x="606" y="138"/>
                    <a:pt x="404" y="340"/>
                    <a:pt x="243" y="622"/>
                  </a:cubicBezTo>
                  <a:lnTo>
                    <a:pt x="1" y="1025"/>
                  </a:lnTo>
                  <a:lnTo>
                    <a:pt x="1936" y="2114"/>
                  </a:lnTo>
                  <a:lnTo>
                    <a:pt x="2219" y="1671"/>
                  </a:lnTo>
                  <a:cubicBezTo>
                    <a:pt x="2340" y="1429"/>
                    <a:pt x="2380" y="1146"/>
                    <a:pt x="2340" y="904"/>
                  </a:cubicBezTo>
                  <a:cubicBezTo>
                    <a:pt x="2299" y="622"/>
                    <a:pt x="2098" y="420"/>
                    <a:pt x="1735" y="219"/>
                  </a:cubicBezTo>
                  <a:cubicBezTo>
                    <a:pt x="1488" y="82"/>
                    <a:pt x="1279" y="1"/>
                    <a:pt x="10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046;p17">
              <a:extLst>
                <a:ext uri="{FF2B5EF4-FFF2-40B4-BE49-F238E27FC236}">
                  <a16:creationId xmlns:a16="http://schemas.microsoft.com/office/drawing/2014/main" id="{B1D68E41-7803-DF14-1C29-18045E515C1E}"/>
                </a:ext>
              </a:extLst>
            </p:cNvPr>
            <p:cNvSpPr/>
            <p:nvPr/>
          </p:nvSpPr>
          <p:spPr>
            <a:xfrm>
              <a:off x="5746275" y="4476700"/>
              <a:ext cx="61525" cy="51450"/>
            </a:xfrm>
            <a:custGeom>
              <a:avLst/>
              <a:gdLst/>
              <a:ahLst/>
              <a:cxnLst/>
              <a:rect l="l" t="t" r="r" b="b"/>
              <a:pathLst>
                <a:path w="2461" h="2058" extrusionOk="0">
                  <a:moveTo>
                    <a:pt x="323" y="283"/>
                  </a:moveTo>
                  <a:lnTo>
                    <a:pt x="1493" y="565"/>
                  </a:lnTo>
                  <a:lnTo>
                    <a:pt x="1130" y="1170"/>
                  </a:lnTo>
                  <a:lnTo>
                    <a:pt x="323" y="283"/>
                  </a:lnTo>
                  <a:close/>
                  <a:moveTo>
                    <a:pt x="202" y="1"/>
                  </a:moveTo>
                  <a:lnTo>
                    <a:pt x="1" y="323"/>
                  </a:lnTo>
                  <a:lnTo>
                    <a:pt x="1573" y="2057"/>
                  </a:lnTo>
                  <a:lnTo>
                    <a:pt x="1735" y="1775"/>
                  </a:lnTo>
                  <a:lnTo>
                    <a:pt x="1331" y="1331"/>
                  </a:lnTo>
                  <a:lnTo>
                    <a:pt x="1735" y="605"/>
                  </a:lnTo>
                  <a:lnTo>
                    <a:pt x="2299" y="767"/>
                  </a:lnTo>
                  <a:lnTo>
                    <a:pt x="2461" y="484"/>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047;p17">
              <a:extLst>
                <a:ext uri="{FF2B5EF4-FFF2-40B4-BE49-F238E27FC236}">
                  <a16:creationId xmlns:a16="http://schemas.microsoft.com/office/drawing/2014/main" id="{F218E657-2378-1AB9-5D04-1B01AC5611F9}"/>
                </a:ext>
              </a:extLst>
            </p:cNvPr>
            <p:cNvSpPr/>
            <p:nvPr/>
          </p:nvSpPr>
          <p:spPr>
            <a:xfrm>
              <a:off x="5769475" y="4424275"/>
              <a:ext cx="57475" cy="51700"/>
            </a:xfrm>
            <a:custGeom>
              <a:avLst/>
              <a:gdLst/>
              <a:ahLst/>
              <a:cxnLst/>
              <a:rect l="l" t="t" r="r" b="b"/>
              <a:pathLst>
                <a:path w="2299" h="2068" extrusionOk="0">
                  <a:moveTo>
                    <a:pt x="686" y="0"/>
                  </a:moveTo>
                  <a:cubicBezTo>
                    <a:pt x="565" y="41"/>
                    <a:pt x="444" y="81"/>
                    <a:pt x="363" y="162"/>
                  </a:cubicBezTo>
                  <a:cubicBezTo>
                    <a:pt x="282" y="242"/>
                    <a:pt x="202" y="323"/>
                    <a:pt x="121" y="444"/>
                  </a:cubicBezTo>
                  <a:cubicBezTo>
                    <a:pt x="40" y="605"/>
                    <a:pt x="0" y="767"/>
                    <a:pt x="0" y="928"/>
                  </a:cubicBezTo>
                  <a:cubicBezTo>
                    <a:pt x="40" y="1089"/>
                    <a:pt x="81" y="1291"/>
                    <a:pt x="202" y="1452"/>
                  </a:cubicBezTo>
                  <a:cubicBezTo>
                    <a:pt x="282" y="1614"/>
                    <a:pt x="444" y="1735"/>
                    <a:pt x="645" y="1856"/>
                  </a:cubicBezTo>
                  <a:cubicBezTo>
                    <a:pt x="913" y="1989"/>
                    <a:pt x="1180" y="2067"/>
                    <a:pt x="1401" y="2067"/>
                  </a:cubicBezTo>
                  <a:cubicBezTo>
                    <a:pt x="1447" y="2067"/>
                    <a:pt x="1491" y="2064"/>
                    <a:pt x="1533" y="2057"/>
                  </a:cubicBezTo>
                  <a:cubicBezTo>
                    <a:pt x="1775" y="2017"/>
                    <a:pt x="1976" y="1856"/>
                    <a:pt x="2097" y="1614"/>
                  </a:cubicBezTo>
                  <a:cubicBezTo>
                    <a:pt x="2259" y="1372"/>
                    <a:pt x="2299" y="1130"/>
                    <a:pt x="2299" y="888"/>
                  </a:cubicBezTo>
                  <a:lnTo>
                    <a:pt x="1371" y="363"/>
                  </a:lnTo>
                  <a:lnTo>
                    <a:pt x="1008" y="1009"/>
                  </a:lnTo>
                  <a:lnTo>
                    <a:pt x="1250" y="1089"/>
                  </a:lnTo>
                  <a:lnTo>
                    <a:pt x="1452" y="726"/>
                  </a:lnTo>
                  <a:lnTo>
                    <a:pt x="2017" y="1089"/>
                  </a:lnTo>
                  <a:cubicBezTo>
                    <a:pt x="2017" y="1210"/>
                    <a:pt x="1976" y="1331"/>
                    <a:pt x="1896" y="1493"/>
                  </a:cubicBezTo>
                  <a:cubicBezTo>
                    <a:pt x="1815" y="1654"/>
                    <a:pt x="1654" y="1735"/>
                    <a:pt x="1492" y="1775"/>
                  </a:cubicBezTo>
                  <a:cubicBezTo>
                    <a:pt x="1331" y="1775"/>
                    <a:pt x="1089" y="1735"/>
                    <a:pt x="807" y="1573"/>
                  </a:cubicBezTo>
                  <a:cubicBezTo>
                    <a:pt x="645" y="1452"/>
                    <a:pt x="524" y="1372"/>
                    <a:pt x="403" y="1251"/>
                  </a:cubicBezTo>
                  <a:cubicBezTo>
                    <a:pt x="323" y="1130"/>
                    <a:pt x="282" y="1009"/>
                    <a:pt x="282" y="888"/>
                  </a:cubicBezTo>
                  <a:cubicBezTo>
                    <a:pt x="282" y="767"/>
                    <a:pt x="282" y="686"/>
                    <a:pt x="363" y="565"/>
                  </a:cubicBezTo>
                  <a:cubicBezTo>
                    <a:pt x="403" y="484"/>
                    <a:pt x="444" y="404"/>
                    <a:pt x="524" y="363"/>
                  </a:cubicBezTo>
                  <a:cubicBezTo>
                    <a:pt x="565" y="323"/>
                    <a:pt x="645" y="283"/>
                    <a:pt x="766" y="242"/>
                  </a:cubicBezTo>
                  <a:lnTo>
                    <a:pt x="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048;p17">
              <a:extLst>
                <a:ext uri="{FF2B5EF4-FFF2-40B4-BE49-F238E27FC236}">
                  <a16:creationId xmlns:a16="http://schemas.microsoft.com/office/drawing/2014/main" id="{9D43C775-D4F3-088A-99E6-7713CB97203E}"/>
                </a:ext>
              </a:extLst>
            </p:cNvPr>
            <p:cNvSpPr/>
            <p:nvPr/>
          </p:nvSpPr>
          <p:spPr>
            <a:xfrm>
              <a:off x="5793650" y="4392000"/>
              <a:ext cx="61550" cy="51450"/>
            </a:xfrm>
            <a:custGeom>
              <a:avLst/>
              <a:gdLst/>
              <a:ahLst/>
              <a:cxnLst/>
              <a:rect l="l" t="t" r="r" b="b"/>
              <a:pathLst>
                <a:path w="2462" h="2058" extrusionOk="0">
                  <a:moveTo>
                    <a:pt x="324" y="324"/>
                  </a:moveTo>
                  <a:lnTo>
                    <a:pt x="1493" y="606"/>
                  </a:lnTo>
                  <a:lnTo>
                    <a:pt x="1171" y="1170"/>
                  </a:lnTo>
                  <a:lnTo>
                    <a:pt x="324" y="324"/>
                  </a:lnTo>
                  <a:close/>
                  <a:moveTo>
                    <a:pt x="203" y="1"/>
                  </a:moveTo>
                  <a:lnTo>
                    <a:pt x="1" y="364"/>
                  </a:lnTo>
                  <a:lnTo>
                    <a:pt x="1574" y="2058"/>
                  </a:lnTo>
                  <a:lnTo>
                    <a:pt x="1735" y="1775"/>
                  </a:lnTo>
                  <a:lnTo>
                    <a:pt x="1332" y="1372"/>
                  </a:lnTo>
                  <a:lnTo>
                    <a:pt x="1735" y="646"/>
                  </a:lnTo>
                  <a:lnTo>
                    <a:pt x="2300" y="767"/>
                  </a:lnTo>
                  <a:lnTo>
                    <a:pt x="2461" y="485"/>
                  </a:lnTo>
                  <a:lnTo>
                    <a:pt x="2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049;p17">
              <a:extLst>
                <a:ext uri="{FF2B5EF4-FFF2-40B4-BE49-F238E27FC236}">
                  <a16:creationId xmlns:a16="http://schemas.microsoft.com/office/drawing/2014/main" id="{7499F457-4F36-CAFE-A74A-BB18AC1DD84D}"/>
                </a:ext>
              </a:extLst>
            </p:cNvPr>
            <p:cNvSpPr/>
            <p:nvPr/>
          </p:nvSpPr>
          <p:spPr>
            <a:xfrm>
              <a:off x="5813825" y="4345625"/>
              <a:ext cx="56475" cy="53475"/>
            </a:xfrm>
            <a:custGeom>
              <a:avLst/>
              <a:gdLst/>
              <a:ahLst/>
              <a:cxnLst/>
              <a:rect l="l" t="t" r="r" b="b"/>
              <a:pathLst>
                <a:path w="2259" h="2139" extrusionOk="0">
                  <a:moveTo>
                    <a:pt x="686" y="1"/>
                  </a:moveTo>
                  <a:cubicBezTo>
                    <a:pt x="565" y="41"/>
                    <a:pt x="485" y="122"/>
                    <a:pt x="364" y="162"/>
                  </a:cubicBezTo>
                  <a:cubicBezTo>
                    <a:pt x="283" y="243"/>
                    <a:pt x="202" y="323"/>
                    <a:pt x="122" y="485"/>
                  </a:cubicBezTo>
                  <a:cubicBezTo>
                    <a:pt x="81" y="606"/>
                    <a:pt x="41" y="686"/>
                    <a:pt x="41" y="807"/>
                  </a:cubicBezTo>
                  <a:cubicBezTo>
                    <a:pt x="1" y="928"/>
                    <a:pt x="41" y="1049"/>
                    <a:pt x="81" y="1130"/>
                  </a:cubicBezTo>
                  <a:cubicBezTo>
                    <a:pt x="122" y="1251"/>
                    <a:pt x="202" y="1291"/>
                    <a:pt x="283" y="1372"/>
                  </a:cubicBezTo>
                  <a:cubicBezTo>
                    <a:pt x="377" y="1419"/>
                    <a:pt x="458" y="1439"/>
                    <a:pt x="541" y="1439"/>
                  </a:cubicBezTo>
                  <a:cubicBezTo>
                    <a:pt x="600" y="1439"/>
                    <a:pt x="660" y="1429"/>
                    <a:pt x="726" y="1412"/>
                  </a:cubicBezTo>
                  <a:cubicBezTo>
                    <a:pt x="847" y="1372"/>
                    <a:pt x="1009" y="1251"/>
                    <a:pt x="1170" y="1090"/>
                  </a:cubicBezTo>
                  <a:cubicBezTo>
                    <a:pt x="1291" y="1009"/>
                    <a:pt x="1372" y="969"/>
                    <a:pt x="1412" y="928"/>
                  </a:cubicBezTo>
                  <a:cubicBezTo>
                    <a:pt x="1493" y="888"/>
                    <a:pt x="1533" y="848"/>
                    <a:pt x="1614" y="848"/>
                  </a:cubicBezTo>
                  <a:cubicBezTo>
                    <a:pt x="1654" y="848"/>
                    <a:pt x="1735" y="848"/>
                    <a:pt x="1775" y="888"/>
                  </a:cubicBezTo>
                  <a:cubicBezTo>
                    <a:pt x="1896" y="969"/>
                    <a:pt x="1977" y="1049"/>
                    <a:pt x="1977" y="1170"/>
                  </a:cubicBezTo>
                  <a:cubicBezTo>
                    <a:pt x="1977" y="1291"/>
                    <a:pt x="1977" y="1372"/>
                    <a:pt x="1896" y="1493"/>
                  </a:cubicBezTo>
                  <a:cubicBezTo>
                    <a:pt x="1856" y="1614"/>
                    <a:pt x="1775" y="1695"/>
                    <a:pt x="1694" y="1735"/>
                  </a:cubicBezTo>
                  <a:cubicBezTo>
                    <a:pt x="1614" y="1816"/>
                    <a:pt x="1533" y="1856"/>
                    <a:pt x="1412" y="1896"/>
                  </a:cubicBezTo>
                  <a:lnTo>
                    <a:pt x="1493" y="2138"/>
                  </a:lnTo>
                  <a:cubicBezTo>
                    <a:pt x="1735" y="2058"/>
                    <a:pt x="1977" y="1896"/>
                    <a:pt x="2098" y="1614"/>
                  </a:cubicBezTo>
                  <a:cubicBezTo>
                    <a:pt x="2178" y="1493"/>
                    <a:pt x="2219" y="1372"/>
                    <a:pt x="2259" y="1211"/>
                  </a:cubicBezTo>
                  <a:cubicBezTo>
                    <a:pt x="2259" y="1090"/>
                    <a:pt x="2219" y="969"/>
                    <a:pt x="2178" y="888"/>
                  </a:cubicBezTo>
                  <a:cubicBezTo>
                    <a:pt x="2138" y="767"/>
                    <a:pt x="2057" y="686"/>
                    <a:pt x="1936" y="606"/>
                  </a:cubicBezTo>
                  <a:cubicBezTo>
                    <a:pt x="1815" y="565"/>
                    <a:pt x="1694" y="525"/>
                    <a:pt x="1614" y="525"/>
                  </a:cubicBezTo>
                  <a:cubicBezTo>
                    <a:pt x="1493" y="525"/>
                    <a:pt x="1412" y="565"/>
                    <a:pt x="1331" y="606"/>
                  </a:cubicBezTo>
                  <a:cubicBezTo>
                    <a:pt x="1210" y="686"/>
                    <a:pt x="1130" y="767"/>
                    <a:pt x="1009" y="848"/>
                  </a:cubicBezTo>
                  <a:cubicBezTo>
                    <a:pt x="928" y="969"/>
                    <a:pt x="847" y="1009"/>
                    <a:pt x="767" y="1049"/>
                  </a:cubicBezTo>
                  <a:cubicBezTo>
                    <a:pt x="726" y="1090"/>
                    <a:pt x="646" y="1130"/>
                    <a:pt x="606" y="1130"/>
                  </a:cubicBezTo>
                  <a:cubicBezTo>
                    <a:pt x="565" y="1130"/>
                    <a:pt x="485" y="1130"/>
                    <a:pt x="444" y="1090"/>
                  </a:cubicBezTo>
                  <a:cubicBezTo>
                    <a:pt x="364" y="1049"/>
                    <a:pt x="283" y="969"/>
                    <a:pt x="283" y="888"/>
                  </a:cubicBezTo>
                  <a:cubicBezTo>
                    <a:pt x="283" y="767"/>
                    <a:pt x="323" y="686"/>
                    <a:pt x="364" y="565"/>
                  </a:cubicBezTo>
                  <a:cubicBezTo>
                    <a:pt x="404" y="485"/>
                    <a:pt x="444" y="444"/>
                    <a:pt x="525" y="364"/>
                  </a:cubicBezTo>
                  <a:cubicBezTo>
                    <a:pt x="606" y="323"/>
                    <a:pt x="686" y="283"/>
                    <a:pt x="767" y="243"/>
                  </a:cubicBezTo>
                  <a:lnTo>
                    <a:pt x="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050;p17">
              <a:extLst>
                <a:ext uri="{FF2B5EF4-FFF2-40B4-BE49-F238E27FC236}">
                  <a16:creationId xmlns:a16="http://schemas.microsoft.com/office/drawing/2014/main" id="{96CC2FEA-169A-79D7-A077-E7011006FD52}"/>
                </a:ext>
              </a:extLst>
            </p:cNvPr>
            <p:cNvSpPr/>
            <p:nvPr/>
          </p:nvSpPr>
          <p:spPr>
            <a:xfrm>
              <a:off x="5838025" y="4303275"/>
              <a:ext cx="56475" cy="50450"/>
            </a:xfrm>
            <a:custGeom>
              <a:avLst/>
              <a:gdLst/>
              <a:ahLst/>
              <a:cxnLst/>
              <a:rect l="l" t="t" r="r" b="b"/>
              <a:pathLst>
                <a:path w="2259" h="2018" extrusionOk="0">
                  <a:moveTo>
                    <a:pt x="646" y="1"/>
                  </a:moveTo>
                  <a:cubicBezTo>
                    <a:pt x="525" y="82"/>
                    <a:pt x="444" y="122"/>
                    <a:pt x="363" y="162"/>
                  </a:cubicBezTo>
                  <a:cubicBezTo>
                    <a:pt x="283" y="243"/>
                    <a:pt x="202" y="324"/>
                    <a:pt x="162" y="445"/>
                  </a:cubicBezTo>
                  <a:cubicBezTo>
                    <a:pt x="41" y="606"/>
                    <a:pt x="0" y="767"/>
                    <a:pt x="41" y="929"/>
                  </a:cubicBezTo>
                  <a:cubicBezTo>
                    <a:pt x="41" y="1090"/>
                    <a:pt x="81" y="1251"/>
                    <a:pt x="202" y="1412"/>
                  </a:cubicBezTo>
                  <a:cubicBezTo>
                    <a:pt x="323" y="1533"/>
                    <a:pt x="484" y="1695"/>
                    <a:pt x="686" y="1816"/>
                  </a:cubicBezTo>
                  <a:cubicBezTo>
                    <a:pt x="888" y="1937"/>
                    <a:pt x="1089" y="1977"/>
                    <a:pt x="1291" y="2017"/>
                  </a:cubicBezTo>
                  <a:cubicBezTo>
                    <a:pt x="1452" y="2017"/>
                    <a:pt x="1654" y="2017"/>
                    <a:pt x="1775" y="1937"/>
                  </a:cubicBezTo>
                  <a:cubicBezTo>
                    <a:pt x="1936" y="1856"/>
                    <a:pt x="2057" y="1735"/>
                    <a:pt x="2138" y="1574"/>
                  </a:cubicBezTo>
                  <a:cubicBezTo>
                    <a:pt x="2219" y="1453"/>
                    <a:pt x="2259" y="1332"/>
                    <a:pt x="2259" y="1211"/>
                  </a:cubicBezTo>
                  <a:cubicBezTo>
                    <a:pt x="2259" y="1090"/>
                    <a:pt x="2259" y="969"/>
                    <a:pt x="2219" y="888"/>
                  </a:cubicBezTo>
                  <a:lnTo>
                    <a:pt x="1977" y="929"/>
                  </a:lnTo>
                  <a:cubicBezTo>
                    <a:pt x="2017" y="1009"/>
                    <a:pt x="2017" y="1130"/>
                    <a:pt x="2017" y="1211"/>
                  </a:cubicBezTo>
                  <a:cubicBezTo>
                    <a:pt x="1977" y="1251"/>
                    <a:pt x="1977" y="1332"/>
                    <a:pt x="1936" y="1412"/>
                  </a:cubicBezTo>
                  <a:cubicBezTo>
                    <a:pt x="1815" y="1574"/>
                    <a:pt x="1694" y="1695"/>
                    <a:pt x="1533" y="1695"/>
                  </a:cubicBezTo>
                  <a:cubicBezTo>
                    <a:pt x="1497" y="1702"/>
                    <a:pt x="1460" y="1705"/>
                    <a:pt x="1422" y="1705"/>
                  </a:cubicBezTo>
                  <a:cubicBezTo>
                    <a:pt x="1246" y="1705"/>
                    <a:pt x="1046" y="1633"/>
                    <a:pt x="847" y="1533"/>
                  </a:cubicBezTo>
                  <a:cubicBezTo>
                    <a:pt x="565" y="1372"/>
                    <a:pt x="404" y="1211"/>
                    <a:pt x="323" y="1049"/>
                  </a:cubicBezTo>
                  <a:cubicBezTo>
                    <a:pt x="283" y="888"/>
                    <a:pt x="283" y="727"/>
                    <a:pt x="363" y="566"/>
                  </a:cubicBezTo>
                  <a:cubicBezTo>
                    <a:pt x="444" y="404"/>
                    <a:pt x="565" y="324"/>
                    <a:pt x="726" y="243"/>
                  </a:cubicBezTo>
                  <a:lnTo>
                    <a:pt x="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051;p17">
              <a:extLst>
                <a:ext uri="{FF2B5EF4-FFF2-40B4-BE49-F238E27FC236}">
                  <a16:creationId xmlns:a16="http://schemas.microsoft.com/office/drawing/2014/main" id="{38DA21DB-5DCA-FFDE-B854-8EA807D47766}"/>
                </a:ext>
              </a:extLst>
            </p:cNvPr>
            <p:cNvSpPr/>
            <p:nvPr/>
          </p:nvSpPr>
          <p:spPr>
            <a:xfrm>
              <a:off x="5860200" y="4275050"/>
              <a:ext cx="61525" cy="51450"/>
            </a:xfrm>
            <a:custGeom>
              <a:avLst/>
              <a:gdLst/>
              <a:ahLst/>
              <a:cxnLst/>
              <a:rect l="l" t="t" r="r" b="b"/>
              <a:pathLst>
                <a:path w="2461" h="2058" extrusionOk="0">
                  <a:moveTo>
                    <a:pt x="323" y="323"/>
                  </a:moveTo>
                  <a:lnTo>
                    <a:pt x="1493" y="565"/>
                  </a:lnTo>
                  <a:lnTo>
                    <a:pt x="1130" y="1170"/>
                  </a:lnTo>
                  <a:lnTo>
                    <a:pt x="323" y="323"/>
                  </a:lnTo>
                  <a:close/>
                  <a:moveTo>
                    <a:pt x="202" y="1"/>
                  </a:moveTo>
                  <a:lnTo>
                    <a:pt x="1" y="364"/>
                  </a:lnTo>
                  <a:lnTo>
                    <a:pt x="1574" y="2058"/>
                  </a:lnTo>
                  <a:lnTo>
                    <a:pt x="1735" y="1775"/>
                  </a:lnTo>
                  <a:lnTo>
                    <a:pt x="1332" y="1372"/>
                  </a:lnTo>
                  <a:lnTo>
                    <a:pt x="1735" y="646"/>
                  </a:lnTo>
                  <a:lnTo>
                    <a:pt x="2299" y="767"/>
                  </a:lnTo>
                  <a:lnTo>
                    <a:pt x="2461" y="485"/>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052;p17">
              <a:extLst>
                <a:ext uri="{FF2B5EF4-FFF2-40B4-BE49-F238E27FC236}">
                  <a16:creationId xmlns:a16="http://schemas.microsoft.com/office/drawing/2014/main" id="{CDE77A03-ADAA-511F-35FA-F8B66FDAED5D}"/>
                </a:ext>
              </a:extLst>
            </p:cNvPr>
            <p:cNvSpPr/>
            <p:nvPr/>
          </p:nvSpPr>
          <p:spPr>
            <a:xfrm>
              <a:off x="5877350" y="4227275"/>
              <a:ext cx="67575" cy="52850"/>
            </a:xfrm>
            <a:custGeom>
              <a:avLst/>
              <a:gdLst/>
              <a:ahLst/>
              <a:cxnLst/>
              <a:rect l="l" t="t" r="r" b="b"/>
              <a:pathLst>
                <a:path w="2703" h="2114" extrusionOk="0">
                  <a:moveTo>
                    <a:pt x="902" y="312"/>
                  </a:moveTo>
                  <a:cubicBezTo>
                    <a:pt x="961" y="312"/>
                    <a:pt x="1018" y="332"/>
                    <a:pt x="1089" y="379"/>
                  </a:cubicBezTo>
                  <a:cubicBezTo>
                    <a:pt x="1210" y="420"/>
                    <a:pt x="1291" y="541"/>
                    <a:pt x="1331" y="621"/>
                  </a:cubicBezTo>
                  <a:cubicBezTo>
                    <a:pt x="1331" y="742"/>
                    <a:pt x="1291" y="863"/>
                    <a:pt x="1210" y="984"/>
                  </a:cubicBezTo>
                  <a:lnTo>
                    <a:pt x="1089" y="1266"/>
                  </a:lnTo>
                  <a:lnTo>
                    <a:pt x="363" y="863"/>
                  </a:lnTo>
                  <a:lnTo>
                    <a:pt x="525" y="621"/>
                  </a:lnTo>
                  <a:cubicBezTo>
                    <a:pt x="605" y="460"/>
                    <a:pt x="686" y="379"/>
                    <a:pt x="767" y="339"/>
                  </a:cubicBezTo>
                  <a:cubicBezTo>
                    <a:pt x="817" y="322"/>
                    <a:pt x="860" y="312"/>
                    <a:pt x="902" y="312"/>
                  </a:cubicBezTo>
                  <a:close/>
                  <a:moveTo>
                    <a:pt x="984" y="0"/>
                  </a:moveTo>
                  <a:cubicBezTo>
                    <a:pt x="912" y="0"/>
                    <a:pt x="839" y="20"/>
                    <a:pt x="767" y="57"/>
                  </a:cubicBezTo>
                  <a:cubicBezTo>
                    <a:pt x="605" y="97"/>
                    <a:pt x="444" y="258"/>
                    <a:pt x="283" y="500"/>
                  </a:cubicBezTo>
                  <a:lnTo>
                    <a:pt x="0" y="1024"/>
                  </a:lnTo>
                  <a:lnTo>
                    <a:pt x="1936" y="2113"/>
                  </a:lnTo>
                  <a:lnTo>
                    <a:pt x="2097" y="1831"/>
                  </a:lnTo>
                  <a:lnTo>
                    <a:pt x="1291" y="1387"/>
                  </a:lnTo>
                  <a:lnTo>
                    <a:pt x="1452" y="1065"/>
                  </a:lnTo>
                  <a:lnTo>
                    <a:pt x="2541" y="1065"/>
                  </a:lnTo>
                  <a:lnTo>
                    <a:pt x="2702" y="742"/>
                  </a:lnTo>
                  <a:lnTo>
                    <a:pt x="1533" y="783"/>
                  </a:lnTo>
                  <a:cubicBezTo>
                    <a:pt x="1573" y="621"/>
                    <a:pt x="1573" y="500"/>
                    <a:pt x="1533" y="379"/>
                  </a:cubicBezTo>
                  <a:cubicBezTo>
                    <a:pt x="1492" y="258"/>
                    <a:pt x="1412" y="178"/>
                    <a:pt x="1250" y="97"/>
                  </a:cubicBezTo>
                  <a:cubicBezTo>
                    <a:pt x="1162" y="30"/>
                    <a:pt x="1073" y="0"/>
                    <a:pt x="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Rectangle: Rounded Corners 563">
            <a:extLst>
              <a:ext uri="{FF2B5EF4-FFF2-40B4-BE49-F238E27FC236}">
                <a16:creationId xmlns:a16="http://schemas.microsoft.com/office/drawing/2014/main" id="{AB187687-4CC8-62FC-AE24-25BE934B31B6}"/>
              </a:ext>
            </a:extLst>
          </p:cNvPr>
          <p:cNvSpPr/>
          <p:nvPr/>
        </p:nvSpPr>
        <p:spPr>
          <a:xfrm>
            <a:off x="4234532" y="1411925"/>
            <a:ext cx="7790264" cy="71170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00000"/>
                </a:solidFill>
                <a:effectLst/>
                <a:latin typeface="Montserrat" panose="00000500000000000000" pitchFamily="2" charset="0"/>
              </a:rPr>
              <a:t>With </a:t>
            </a:r>
            <a:r>
              <a:rPr lang="en-GB" b="1" i="0" dirty="0">
                <a:solidFill>
                  <a:srgbClr val="000000"/>
                </a:solidFill>
                <a:effectLst/>
                <a:latin typeface="Montserrat" panose="00000500000000000000" pitchFamily="2" charset="0"/>
              </a:rPr>
              <a:t>48</a:t>
            </a:r>
            <a:r>
              <a:rPr lang="en-GB" b="0" i="0" dirty="0">
                <a:solidFill>
                  <a:srgbClr val="000000"/>
                </a:solidFill>
                <a:effectLst/>
                <a:latin typeface="Montserrat" panose="00000500000000000000" pitchFamily="2" charset="0"/>
              </a:rPr>
              <a:t> countries and a population of over </a:t>
            </a:r>
            <a:r>
              <a:rPr lang="en-CA" dirty="0">
                <a:solidFill>
                  <a:srgbClr val="000000"/>
                </a:solidFill>
                <a:latin typeface="Montserrat" panose="00000500000000000000" pitchFamily="2" charset="0"/>
              </a:rPr>
              <a:t>1 </a:t>
            </a:r>
            <a:r>
              <a:rPr lang="en-GB" b="0" i="0" dirty="0">
                <a:solidFill>
                  <a:srgbClr val="000000"/>
                </a:solidFill>
                <a:effectLst/>
                <a:latin typeface="Montserrat" panose="00000500000000000000" pitchFamily="2" charset="0"/>
              </a:rPr>
              <a:t>billion, Sub-Saharan Africa (SSA) is one of the largest regions in the world</a:t>
            </a:r>
            <a:endParaRPr lang="en-MU" dirty="0">
              <a:latin typeface="Montserrat" panose="00000500000000000000" pitchFamily="2" charset="0"/>
            </a:endParaRPr>
          </a:p>
        </p:txBody>
      </p:sp>
      <p:sp>
        <p:nvSpPr>
          <p:cNvPr id="568" name="Rectangle: Rounded Corners 567">
            <a:extLst>
              <a:ext uri="{FF2B5EF4-FFF2-40B4-BE49-F238E27FC236}">
                <a16:creationId xmlns:a16="http://schemas.microsoft.com/office/drawing/2014/main" id="{32C21C08-2FC0-85CA-77A3-3633B464CEA7}"/>
              </a:ext>
            </a:extLst>
          </p:cNvPr>
          <p:cNvSpPr/>
          <p:nvPr/>
        </p:nvSpPr>
        <p:spPr>
          <a:xfrm>
            <a:off x="4644570" y="2217266"/>
            <a:ext cx="7100178" cy="5146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latin typeface="Montserrat" panose="00000500000000000000" pitchFamily="2" charset="0"/>
              </a:rPr>
              <a:t>G</a:t>
            </a:r>
            <a:r>
              <a:rPr lang="en-GB" b="0" i="0" dirty="0">
                <a:solidFill>
                  <a:srgbClr val="000000"/>
                </a:solidFill>
                <a:effectLst/>
                <a:latin typeface="Montserrat" panose="00000500000000000000" pitchFamily="2" charset="0"/>
              </a:rPr>
              <a:t>ross tertiary enrolment ratio in Africa is </a:t>
            </a:r>
            <a:r>
              <a:rPr lang="en-GB" sz="2400" b="1" i="0" dirty="0">
                <a:solidFill>
                  <a:srgbClr val="FF0000"/>
                </a:solidFill>
                <a:effectLst/>
                <a:latin typeface="Montserrat" panose="00000500000000000000" pitchFamily="2" charset="0"/>
              </a:rPr>
              <a:t>9.4%</a:t>
            </a:r>
            <a:endParaRPr lang="en-MU" b="1" dirty="0">
              <a:solidFill>
                <a:srgbClr val="FF0000"/>
              </a:solidFill>
              <a:latin typeface="Montserrat" panose="00000500000000000000" pitchFamily="2" charset="0"/>
            </a:endParaRPr>
          </a:p>
        </p:txBody>
      </p:sp>
      <p:sp>
        <p:nvSpPr>
          <p:cNvPr id="569" name="Rectangle: Rounded Corners 568">
            <a:extLst>
              <a:ext uri="{FF2B5EF4-FFF2-40B4-BE49-F238E27FC236}">
                <a16:creationId xmlns:a16="http://schemas.microsoft.com/office/drawing/2014/main" id="{6C8823B2-7FC8-7896-485E-7978DE973762}"/>
              </a:ext>
            </a:extLst>
          </p:cNvPr>
          <p:cNvSpPr/>
          <p:nvPr/>
        </p:nvSpPr>
        <p:spPr>
          <a:xfrm>
            <a:off x="5595676" y="2862203"/>
            <a:ext cx="5232227" cy="5146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latin typeface="Montserrat" panose="00000500000000000000" pitchFamily="2" charset="0"/>
              </a:rPr>
              <a:t>World </a:t>
            </a:r>
            <a:r>
              <a:rPr lang="en-GB" b="0" i="0" dirty="0">
                <a:solidFill>
                  <a:srgbClr val="000000"/>
                </a:solidFill>
                <a:effectLst/>
                <a:latin typeface="Montserrat" panose="00000500000000000000" pitchFamily="2" charset="0"/>
              </a:rPr>
              <a:t>average of </a:t>
            </a:r>
            <a:r>
              <a:rPr lang="en-GB" sz="2400" b="1" i="0" dirty="0">
                <a:solidFill>
                  <a:srgbClr val="FF0000"/>
                </a:solidFill>
                <a:effectLst/>
                <a:latin typeface="Montserrat" panose="00000500000000000000" pitchFamily="2" charset="0"/>
              </a:rPr>
              <a:t>38%</a:t>
            </a:r>
            <a:endParaRPr lang="en-MU" b="1" dirty="0">
              <a:solidFill>
                <a:srgbClr val="FF0000"/>
              </a:solidFill>
              <a:latin typeface="Montserrat" panose="00000500000000000000" pitchFamily="2" charset="0"/>
            </a:endParaRPr>
          </a:p>
        </p:txBody>
      </p:sp>
      <p:pic>
        <p:nvPicPr>
          <p:cNvPr id="571" name="Picture 570">
            <a:extLst>
              <a:ext uri="{FF2B5EF4-FFF2-40B4-BE49-F238E27FC236}">
                <a16:creationId xmlns:a16="http://schemas.microsoft.com/office/drawing/2014/main" id="{DF8B9DFF-C57A-39E6-4393-6ED99AFBFB0C}"/>
              </a:ext>
            </a:extLst>
          </p:cNvPr>
          <p:cNvPicPr>
            <a:picLocks noChangeAspect="1"/>
          </p:cNvPicPr>
          <p:nvPr/>
        </p:nvPicPr>
        <p:blipFill>
          <a:blip r:embed="rId3"/>
          <a:stretch>
            <a:fillRect/>
          </a:stretch>
        </p:blipFill>
        <p:spPr>
          <a:xfrm>
            <a:off x="-5173" y="3713455"/>
            <a:ext cx="7822990" cy="3039986"/>
          </a:xfrm>
          <a:prstGeom prst="rect">
            <a:avLst/>
          </a:prstGeom>
        </p:spPr>
      </p:pic>
      <p:graphicFrame>
        <p:nvGraphicFramePr>
          <p:cNvPr id="572" name="Table 571">
            <a:extLst>
              <a:ext uri="{FF2B5EF4-FFF2-40B4-BE49-F238E27FC236}">
                <a16:creationId xmlns:a16="http://schemas.microsoft.com/office/drawing/2014/main" id="{36244FA4-21BB-7FD3-B792-2548D9699A00}"/>
              </a:ext>
            </a:extLst>
          </p:cNvPr>
          <p:cNvGraphicFramePr>
            <a:graphicFrameLocks noGrp="1"/>
          </p:cNvGraphicFramePr>
          <p:nvPr>
            <p:extLst>
              <p:ext uri="{D42A27DB-BD31-4B8C-83A1-F6EECF244321}">
                <p14:modId xmlns:p14="http://schemas.microsoft.com/office/powerpoint/2010/main" val="548681587"/>
              </p:ext>
            </p:extLst>
          </p:nvPr>
        </p:nvGraphicFramePr>
        <p:xfrm>
          <a:off x="8273141" y="3606901"/>
          <a:ext cx="3657600" cy="2732615"/>
        </p:xfrm>
        <a:graphic>
          <a:graphicData uri="http://schemas.openxmlformats.org/drawingml/2006/table">
            <a:tbl>
              <a:tblPr>
                <a:tableStyleId>{D7AC3CCA-C797-4891-BE02-D94E43425B78}</a:tableStyleId>
              </a:tblPr>
              <a:tblGrid>
                <a:gridCol w="1927929">
                  <a:extLst>
                    <a:ext uri="{9D8B030D-6E8A-4147-A177-3AD203B41FA5}">
                      <a16:colId xmlns:a16="http://schemas.microsoft.com/office/drawing/2014/main" val="953622909"/>
                    </a:ext>
                  </a:extLst>
                </a:gridCol>
                <a:gridCol w="1729671">
                  <a:extLst>
                    <a:ext uri="{9D8B030D-6E8A-4147-A177-3AD203B41FA5}">
                      <a16:colId xmlns:a16="http://schemas.microsoft.com/office/drawing/2014/main" val="752561826"/>
                    </a:ext>
                  </a:extLst>
                </a:gridCol>
              </a:tblGrid>
              <a:tr h="650387">
                <a:tc>
                  <a:txBody>
                    <a:bodyPr/>
                    <a:lstStyle/>
                    <a:p>
                      <a:pPr algn="ctr" fontAlgn="ctr"/>
                      <a:r>
                        <a:rPr lang="en-GB" sz="1800" b="1" u="none" strike="noStrike" dirty="0">
                          <a:effectLst/>
                        </a:rPr>
                        <a:t>Countries</a:t>
                      </a:r>
                      <a:endParaRPr lang="x-none" sz="1800" b="1"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tc>
                  <a:txBody>
                    <a:bodyPr/>
                    <a:lstStyle/>
                    <a:p>
                      <a:pPr algn="ctr" fontAlgn="ctr"/>
                      <a:r>
                        <a:rPr lang="en-GB" sz="1800" b="1" u="none" strike="noStrike" dirty="0">
                          <a:effectLst/>
                        </a:rPr>
                        <a:t>Gross Enrolment%</a:t>
                      </a:r>
                      <a:endParaRPr lang="x-none" sz="1800" b="1"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063043331"/>
                  </a:ext>
                </a:extLst>
              </a:tr>
              <a:tr h="405253">
                <a:tc>
                  <a:txBody>
                    <a:bodyPr/>
                    <a:lstStyle/>
                    <a:p>
                      <a:pPr algn="ctr" fontAlgn="ctr"/>
                      <a:r>
                        <a:rPr lang="en-GB" sz="1600" u="none" strike="noStrike" dirty="0">
                          <a:effectLst/>
                        </a:rPr>
                        <a:t>Mauritius</a:t>
                      </a:r>
                      <a:endParaRPr lang="x-none" sz="16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tc>
                  <a:txBody>
                    <a:bodyPr/>
                    <a:lstStyle/>
                    <a:p>
                      <a:pPr algn="ctr" fontAlgn="ctr"/>
                      <a:r>
                        <a:rPr lang="en-GB" sz="2000" b="0" u="none" strike="noStrike" dirty="0">
                          <a:solidFill>
                            <a:srgbClr val="000000"/>
                          </a:solidFill>
                          <a:effectLst/>
                        </a:rPr>
                        <a:t>47.08</a:t>
                      </a:r>
                      <a:endParaRPr lang="x-none" sz="20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767599600"/>
                  </a:ext>
                </a:extLst>
              </a:tr>
              <a:tr h="405253">
                <a:tc>
                  <a:txBody>
                    <a:bodyPr/>
                    <a:lstStyle/>
                    <a:p>
                      <a:pPr algn="ctr" fontAlgn="ctr"/>
                      <a:r>
                        <a:rPr lang="en-GB" sz="1600" u="none" strike="noStrike" dirty="0">
                          <a:effectLst/>
                        </a:rPr>
                        <a:t>Botswana</a:t>
                      </a:r>
                      <a:endParaRPr lang="x-none" sz="16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tc>
                  <a:txBody>
                    <a:bodyPr/>
                    <a:lstStyle/>
                    <a:p>
                      <a:pPr algn="ctr" fontAlgn="ctr"/>
                      <a:r>
                        <a:rPr lang="en-GB" sz="2000" b="0" u="none" strike="noStrike" dirty="0">
                          <a:solidFill>
                            <a:srgbClr val="000000"/>
                          </a:solidFill>
                          <a:effectLst/>
                        </a:rPr>
                        <a:t>24.73</a:t>
                      </a:r>
                      <a:endParaRPr lang="x-none" sz="20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864235458"/>
                  </a:ext>
                </a:extLst>
              </a:tr>
              <a:tr h="461216">
                <a:tc>
                  <a:txBody>
                    <a:bodyPr/>
                    <a:lstStyle/>
                    <a:p>
                      <a:pPr algn="ctr" fontAlgn="ctr"/>
                      <a:r>
                        <a:rPr lang="en-GB" sz="1600" b="0" u="none" strike="noStrike" dirty="0">
                          <a:solidFill>
                            <a:srgbClr val="000000"/>
                          </a:solidFill>
                          <a:effectLst/>
                        </a:rPr>
                        <a:t>South Africa</a:t>
                      </a:r>
                      <a:endParaRPr lang="x-none" sz="16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tc>
                  <a:txBody>
                    <a:bodyPr/>
                    <a:lstStyle/>
                    <a:p>
                      <a:pPr algn="ctr" fontAlgn="ctr"/>
                      <a:r>
                        <a:rPr lang="en-GB" sz="2000" b="0" u="none" strike="noStrike" dirty="0">
                          <a:solidFill>
                            <a:srgbClr val="000000"/>
                          </a:solidFill>
                          <a:effectLst/>
                        </a:rPr>
                        <a:t>24.24</a:t>
                      </a:r>
                      <a:endParaRPr lang="x-none" sz="20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285477034"/>
                  </a:ext>
                </a:extLst>
              </a:tr>
              <a:tr h="405253">
                <a:tc>
                  <a:txBody>
                    <a:bodyPr/>
                    <a:lstStyle/>
                    <a:p>
                      <a:pPr algn="ctr" fontAlgn="ctr"/>
                      <a:r>
                        <a:rPr lang="x-none" sz="1600" u="none" strike="noStrike" dirty="0">
                          <a:effectLst/>
                        </a:rPr>
                        <a:t>Seychelles</a:t>
                      </a:r>
                      <a:endParaRPr lang="x-none" sz="16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tc>
                  <a:txBody>
                    <a:bodyPr/>
                    <a:lstStyle/>
                    <a:p>
                      <a:pPr algn="ctr" fontAlgn="ctr"/>
                      <a:r>
                        <a:rPr lang="en-GB" sz="2000" b="0" u="none" strike="noStrike" dirty="0">
                          <a:solidFill>
                            <a:srgbClr val="000000"/>
                          </a:solidFill>
                          <a:effectLst/>
                        </a:rPr>
                        <a:t>17.3</a:t>
                      </a:r>
                      <a:endParaRPr lang="x-none" sz="20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479788946"/>
                  </a:ext>
                </a:extLst>
              </a:tr>
              <a:tr h="405253">
                <a:tc>
                  <a:txBody>
                    <a:bodyPr/>
                    <a:lstStyle/>
                    <a:p>
                      <a:pPr algn="ctr" fontAlgn="ctr"/>
                      <a:r>
                        <a:rPr lang="en-GB" sz="1600" b="0" u="none" strike="noStrike" dirty="0">
                          <a:solidFill>
                            <a:srgbClr val="000000"/>
                          </a:solidFill>
                          <a:effectLst/>
                        </a:rPr>
                        <a:t>Namibia</a:t>
                      </a:r>
                      <a:endParaRPr lang="x-none" sz="16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tc>
                  <a:txBody>
                    <a:bodyPr/>
                    <a:lstStyle/>
                    <a:p>
                      <a:pPr algn="ctr" fontAlgn="ctr"/>
                      <a:r>
                        <a:rPr lang="en-GB" sz="2000" b="0" u="none" strike="noStrike" dirty="0">
                          <a:solidFill>
                            <a:srgbClr val="000000"/>
                          </a:solidFill>
                          <a:effectLst/>
                        </a:rPr>
                        <a:t>27.26</a:t>
                      </a:r>
                      <a:endParaRPr lang="x-none" sz="2000" b="0" i="0" u="none" strike="noStrike" dirty="0">
                        <a:solidFill>
                          <a:srgbClr val="000000"/>
                        </a:solidFill>
                        <a:effectLst/>
                        <a:latin typeface="Montserrat" panose="00000500000000000000" pitchFamily="2"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951904271"/>
                  </a:ext>
                </a:extLst>
              </a:tr>
            </a:tbl>
          </a:graphicData>
        </a:graphic>
      </p:graphicFrame>
      <p:sp>
        <p:nvSpPr>
          <p:cNvPr id="573" name="Oval 572">
            <a:extLst>
              <a:ext uri="{FF2B5EF4-FFF2-40B4-BE49-F238E27FC236}">
                <a16:creationId xmlns:a16="http://schemas.microsoft.com/office/drawing/2014/main" id="{87656272-D516-FC12-F054-54C4AD93C7CB}"/>
              </a:ext>
            </a:extLst>
          </p:cNvPr>
          <p:cNvSpPr/>
          <p:nvPr/>
        </p:nvSpPr>
        <p:spPr>
          <a:xfrm>
            <a:off x="6066971" y="5590200"/>
            <a:ext cx="783771" cy="126483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pic>
        <p:nvPicPr>
          <p:cNvPr id="4" name="Picture 3">
            <a:extLst>
              <a:ext uri="{FF2B5EF4-FFF2-40B4-BE49-F238E27FC236}">
                <a16:creationId xmlns:a16="http://schemas.microsoft.com/office/drawing/2014/main" id="{5158E808-15F6-324E-5D55-7C6395316FB7}"/>
              </a:ext>
            </a:extLst>
          </p:cNvPr>
          <p:cNvPicPr>
            <a:picLocks noChangeAspect="1"/>
          </p:cNvPicPr>
          <p:nvPr/>
        </p:nvPicPr>
        <p:blipFill rotWithShape="1">
          <a:blip r:embed="rId3">
            <a:duotone>
              <a:schemeClr val="accent1">
                <a:shade val="45000"/>
                <a:satMod val="135000"/>
              </a:schemeClr>
              <a:prstClr val="white"/>
            </a:duotone>
          </a:blip>
          <a:srcRect t="12036" r="22776"/>
          <a:stretch/>
        </p:blipFill>
        <p:spPr>
          <a:xfrm>
            <a:off x="9343" y="4072748"/>
            <a:ext cx="6041212" cy="2674093"/>
          </a:xfrm>
          <a:prstGeom prst="rect">
            <a:avLst/>
          </a:prstGeom>
        </p:spPr>
      </p:pic>
      <p:sp>
        <p:nvSpPr>
          <p:cNvPr id="5" name="TextBox 4">
            <a:extLst>
              <a:ext uri="{FF2B5EF4-FFF2-40B4-BE49-F238E27FC236}">
                <a16:creationId xmlns:a16="http://schemas.microsoft.com/office/drawing/2014/main" id="{9303FF8C-DD7E-EC99-55AA-2823C743E02A}"/>
              </a:ext>
            </a:extLst>
          </p:cNvPr>
          <p:cNvSpPr txBox="1"/>
          <p:nvPr/>
        </p:nvSpPr>
        <p:spPr>
          <a:xfrm>
            <a:off x="7741086" y="6400800"/>
            <a:ext cx="4538596" cy="646331"/>
          </a:xfrm>
          <a:prstGeom prst="rect">
            <a:avLst/>
          </a:prstGeom>
          <a:noFill/>
        </p:spPr>
        <p:txBody>
          <a:bodyPr wrap="square" rtlCol="0">
            <a:spAutoFit/>
          </a:bodyPr>
          <a:lstStyle/>
          <a:p>
            <a:r>
              <a:rPr lang="en-GB" sz="900" dirty="0"/>
              <a:t>https://uis.unesco.org/sites/default/files/documents/f_unesco1015_brochure_web_en.pdf</a:t>
            </a:r>
          </a:p>
          <a:p>
            <a:r>
              <a:rPr lang="en-GB" sz="900" dirty="0"/>
              <a:t>https://www.wathi.org/sub-saharan-africa-tertiary-education-the-docs-world-bank-december-2020/</a:t>
            </a:r>
            <a:endParaRPr lang="en-MU" sz="900" dirty="0"/>
          </a:p>
          <a:p>
            <a:endParaRPr lang="en-MU" sz="900" dirty="0"/>
          </a:p>
        </p:txBody>
      </p:sp>
    </p:spTree>
    <p:extLst>
      <p:ext uri="{BB962C8B-B14F-4D97-AF65-F5344CB8AC3E}">
        <p14:creationId xmlns:p14="http://schemas.microsoft.com/office/powerpoint/2010/main" val="252924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7F39-F4BC-CF42-8A34-F96992CF7236}"/>
              </a:ext>
            </a:extLst>
          </p:cNvPr>
          <p:cNvSpPr>
            <a:spLocks noGrp="1"/>
          </p:cNvSpPr>
          <p:nvPr>
            <p:ph type="title"/>
          </p:nvPr>
        </p:nvSpPr>
        <p:spPr>
          <a:xfrm>
            <a:off x="126612" y="-4150"/>
            <a:ext cx="10515600" cy="1325563"/>
          </a:xfrm>
        </p:spPr>
        <p:txBody>
          <a:bodyPr>
            <a:normAutofit/>
          </a:bodyPr>
          <a:lstStyle/>
          <a:p>
            <a:r>
              <a:rPr lang="en-CA" sz="3200" dirty="0">
                <a:solidFill>
                  <a:schemeClr val="tx1"/>
                </a:solidFill>
                <a:latin typeface="Montserrat" panose="00000500000000000000" pitchFamily="2" charset="0"/>
              </a:rPr>
              <a:t>Technology in Higher Education</a:t>
            </a:r>
            <a:endParaRPr lang="en-US" sz="3200" dirty="0">
              <a:solidFill>
                <a:schemeClr val="tx1"/>
              </a:solidFill>
              <a:latin typeface="Montserrat" panose="00000500000000000000" pitchFamily="2" charset="0"/>
            </a:endParaRPr>
          </a:p>
        </p:txBody>
      </p:sp>
      <p:pic>
        <p:nvPicPr>
          <p:cNvPr id="7" name="Picture 6">
            <a:extLst>
              <a:ext uri="{FF2B5EF4-FFF2-40B4-BE49-F238E27FC236}">
                <a16:creationId xmlns:a16="http://schemas.microsoft.com/office/drawing/2014/main" id="{12540C3E-7A97-19F9-CA1D-7910354DB413}"/>
              </a:ext>
            </a:extLst>
          </p:cNvPr>
          <p:cNvPicPr>
            <a:picLocks noChangeAspect="1"/>
          </p:cNvPicPr>
          <p:nvPr/>
        </p:nvPicPr>
        <p:blipFill rotWithShape="1">
          <a:blip r:embed="rId2">
            <a:clrChange>
              <a:clrFrom>
                <a:srgbClr val="E5E5E5"/>
              </a:clrFrom>
              <a:clrTo>
                <a:srgbClr val="E5E5E5">
                  <a:alpha val="0"/>
                </a:srgbClr>
              </a:clrTo>
            </a:clrChange>
            <a:extLst>
              <a:ext uri="{28A0092B-C50C-407E-A947-70E740481C1C}">
                <a14:useLocalDpi xmlns:a14="http://schemas.microsoft.com/office/drawing/2010/main" val="0"/>
              </a:ext>
            </a:extLst>
          </a:blip>
          <a:srcRect l="4147" t="13606" r="6498" b="16737"/>
          <a:stretch/>
        </p:blipFill>
        <p:spPr>
          <a:xfrm>
            <a:off x="2900871" y="1208302"/>
            <a:ext cx="5697415" cy="4441395"/>
          </a:xfrm>
          <a:prstGeom prst="rect">
            <a:avLst/>
          </a:prstGeom>
        </p:spPr>
      </p:pic>
    </p:spTree>
    <p:extLst>
      <p:ext uri="{BB962C8B-B14F-4D97-AF65-F5344CB8AC3E}">
        <p14:creationId xmlns:p14="http://schemas.microsoft.com/office/powerpoint/2010/main" val="913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9;p49">
            <a:extLst>
              <a:ext uri="{FF2B5EF4-FFF2-40B4-BE49-F238E27FC236}">
                <a16:creationId xmlns:a16="http://schemas.microsoft.com/office/drawing/2014/main" id="{E73A15B3-9DB2-2DEF-9D07-3989529D9DA9}"/>
              </a:ext>
            </a:extLst>
          </p:cNvPr>
          <p:cNvSpPr/>
          <p:nvPr/>
        </p:nvSpPr>
        <p:spPr>
          <a:xfrm>
            <a:off x="1576804" y="1339666"/>
            <a:ext cx="662100" cy="662100"/>
          </a:xfrm>
          <a:prstGeom prst="rect">
            <a:avLst/>
          </a:prstGeom>
          <a:noFill/>
          <a:ln w="9525" cap="flat" cmpd="sng">
            <a:solidFill>
              <a:srgbClr val="0D4C9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540;p49">
            <a:extLst>
              <a:ext uri="{FF2B5EF4-FFF2-40B4-BE49-F238E27FC236}">
                <a16:creationId xmlns:a16="http://schemas.microsoft.com/office/drawing/2014/main" id="{DEEA5E28-D80A-EA31-2B7D-77C44640FBD8}"/>
              </a:ext>
            </a:extLst>
          </p:cNvPr>
          <p:cNvSpPr/>
          <p:nvPr/>
        </p:nvSpPr>
        <p:spPr>
          <a:xfrm>
            <a:off x="5435432" y="1326412"/>
            <a:ext cx="662100" cy="662100"/>
          </a:xfrm>
          <a:prstGeom prst="rect">
            <a:avLst/>
          </a:prstGeom>
          <a:noFill/>
          <a:ln w="9525" cap="flat" cmpd="sng">
            <a:solidFill>
              <a:srgbClr val="0D4C9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541;p49">
            <a:extLst>
              <a:ext uri="{FF2B5EF4-FFF2-40B4-BE49-F238E27FC236}">
                <a16:creationId xmlns:a16="http://schemas.microsoft.com/office/drawing/2014/main" id="{84305B10-74FC-ED1C-3EF7-8EA69C6516E8}"/>
              </a:ext>
            </a:extLst>
          </p:cNvPr>
          <p:cNvSpPr/>
          <p:nvPr/>
        </p:nvSpPr>
        <p:spPr>
          <a:xfrm>
            <a:off x="9772780" y="1260864"/>
            <a:ext cx="662100" cy="662100"/>
          </a:xfrm>
          <a:prstGeom prst="rect">
            <a:avLst/>
          </a:prstGeom>
          <a:noFill/>
          <a:ln w="9525" cap="flat" cmpd="sng">
            <a:solidFill>
              <a:srgbClr val="0D4C9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542;p49">
            <a:extLst>
              <a:ext uri="{FF2B5EF4-FFF2-40B4-BE49-F238E27FC236}">
                <a16:creationId xmlns:a16="http://schemas.microsoft.com/office/drawing/2014/main" id="{EFCC36C2-45E8-44CB-6062-70FFFBF450B5}"/>
              </a:ext>
            </a:extLst>
          </p:cNvPr>
          <p:cNvSpPr/>
          <p:nvPr/>
        </p:nvSpPr>
        <p:spPr>
          <a:xfrm>
            <a:off x="1484146" y="3281759"/>
            <a:ext cx="662100" cy="662100"/>
          </a:xfrm>
          <a:prstGeom prst="rect">
            <a:avLst/>
          </a:prstGeom>
          <a:noFill/>
          <a:ln w="9525" cap="flat" cmpd="sng">
            <a:solidFill>
              <a:srgbClr val="0D4C9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543;p49">
            <a:extLst>
              <a:ext uri="{FF2B5EF4-FFF2-40B4-BE49-F238E27FC236}">
                <a16:creationId xmlns:a16="http://schemas.microsoft.com/office/drawing/2014/main" id="{38F03F04-F7BE-6016-4A4C-F6843C91BFF9}"/>
              </a:ext>
            </a:extLst>
          </p:cNvPr>
          <p:cNvSpPr/>
          <p:nvPr/>
        </p:nvSpPr>
        <p:spPr>
          <a:xfrm>
            <a:off x="5570612" y="3423799"/>
            <a:ext cx="662100" cy="608068"/>
          </a:xfrm>
          <a:prstGeom prst="rect">
            <a:avLst/>
          </a:prstGeom>
          <a:noFill/>
          <a:ln w="9525" cap="flat" cmpd="sng">
            <a:solidFill>
              <a:srgbClr val="0D4C9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544;p49">
            <a:extLst>
              <a:ext uri="{FF2B5EF4-FFF2-40B4-BE49-F238E27FC236}">
                <a16:creationId xmlns:a16="http://schemas.microsoft.com/office/drawing/2014/main" id="{DE07B51B-C7ED-D12F-822F-C79B67A9ECB5}"/>
              </a:ext>
            </a:extLst>
          </p:cNvPr>
          <p:cNvSpPr/>
          <p:nvPr/>
        </p:nvSpPr>
        <p:spPr>
          <a:xfrm>
            <a:off x="9767127" y="3480808"/>
            <a:ext cx="662100" cy="663632"/>
          </a:xfrm>
          <a:prstGeom prst="rect">
            <a:avLst/>
          </a:prstGeom>
          <a:noFill/>
          <a:ln w="9525" cap="flat" cmpd="sng">
            <a:solidFill>
              <a:srgbClr val="0D4C9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45;p49">
            <a:extLst>
              <a:ext uri="{FF2B5EF4-FFF2-40B4-BE49-F238E27FC236}">
                <a16:creationId xmlns:a16="http://schemas.microsoft.com/office/drawing/2014/main" id="{2CA2D1A9-3ED1-2964-F412-28C2E53BD454}"/>
              </a:ext>
            </a:extLst>
          </p:cNvPr>
          <p:cNvSpPr txBox="1">
            <a:spLocks/>
          </p:cNvSpPr>
          <p:nvPr/>
        </p:nvSpPr>
        <p:spPr>
          <a:xfrm>
            <a:off x="3480167" y="2363583"/>
            <a:ext cx="4682634" cy="61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1pPr>
            <a:lvl2pPr marL="914400" marR="0" lvl="1"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2pPr>
            <a:lvl3pPr marL="1371600" marR="0" lvl="2"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3pPr>
            <a:lvl4pPr marL="1828800" marR="0" lvl="3"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4pPr>
            <a:lvl5pPr marL="2286000" marR="0" lvl="4"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5pPr>
            <a:lvl6pPr marL="2743200" marR="0" lvl="5"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6pPr>
            <a:lvl7pPr marL="3200400" marR="0" lvl="6"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7pPr>
            <a:lvl8pPr marL="3657600" marR="0" lvl="7"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8pPr>
            <a:lvl9pPr marL="4114800" marR="0" lvl="8"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9pPr>
          </a:lstStyle>
          <a:p>
            <a:r>
              <a:rPr lang="en-GB" sz="1200" b="0" i="0" u="none" strike="noStrike" dirty="0">
                <a:solidFill>
                  <a:srgbClr val="212121"/>
                </a:solidFill>
                <a:effectLst/>
                <a:latin typeface="Montserrat" panose="020F0502020204030204" pitchFamily="2" charset="0"/>
                <a:cs typeface="Arial" pitchFamily="34" charset="0"/>
              </a:rPr>
              <a:t>Mobility took a major hit, affecting students; virtual mobility could compensate or replace physical mobility. </a:t>
            </a:r>
          </a:p>
        </p:txBody>
      </p:sp>
      <p:sp>
        <p:nvSpPr>
          <p:cNvPr id="9" name="Google Shape;546;p49">
            <a:extLst>
              <a:ext uri="{FF2B5EF4-FFF2-40B4-BE49-F238E27FC236}">
                <a16:creationId xmlns:a16="http://schemas.microsoft.com/office/drawing/2014/main" id="{72218EBB-F4F0-AB97-1616-6BF72617E0A7}"/>
              </a:ext>
            </a:extLst>
          </p:cNvPr>
          <p:cNvSpPr txBox="1">
            <a:spLocks/>
          </p:cNvSpPr>
          <p:nvPr/>
        </p:nvSpPr>
        <p:spPr>
          <a:xfrm>
            <a:off x="7940710" y="2376768"/>
            <a:ext cx="4251290" cy="61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1pPr>
            <a:lvl2pPr marL="914400" marR="0" lvl="1"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2pPr>
            <a:lvl3pPr marL="1371600" marR="0" lvl="2"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3pPr>
            <a:lvl4pPr marL="1828800" marR="0" lvl="3"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4pPr>
            <a:lvl5pPr marL="2286000" marR="0" lvl="4"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5pPr>
            <a:lvl6pPr marL="2743200" marR="0" lvl="5"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6pPr>
            <a:lvl7pPr marL="3200400" marR="0" lvl="6"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7pPr>
            <a:lvl8pPr marL="3657600" marR="0" lvl="7"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8pPr>
            <a:lvl9pPr marL="4114800" marR="0" lvl="8"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9pPr>
          </a:lstStyle>
          <a:p>
            <a:pPr algn="ctr"/>
            <a:r>
              <a:rPr lang="en-GB" sz="1200" b="0" i="0" u="none" strike="noStrike" dirty="0">
                <a:solidFill>
                  <a:srgbClr val="212121"/>
                </a:solidFill>
                <a:effectLst/>
                <a:latin typeface="Montserrat" panose="020F0502020204030204" pitchFamily="2" charset="0"/>
                <a:cs typeface="Arial" pitchFamily="34" charset="0"/>
              </a:rPr>
              <a:t>The mixed impact of the pandemic on university finance highlighted on the exacerbation of inequality in higher education.</a:t>
            </a:r>
            <a:endParaRPr lang="en-GB" sz="1200" dirty="0">
              <a:latin typeface="Montserrat" panose="020F0502020204030204" pitchFamily="2" charset="0"/>
              <a:cs typeface="Arial" pitchFamily="34" charset="0"/>
            </a:endParaRPr>
          </a:p>
        </p:txBody>
      </p:sp>
      <p:sp>
        <p:nvSpPr>
          <p:cNvPr id="10" name="Google Shape;547;p49">
            <a:extLst>
              <a:ext uri="{FF2B5EF4-FFF2-40B4-BE49-F238E27FC236}">
                <a16:creationId xmlns:a16="http://schemas.microsoft.com/office/drawing/2014/main" id="{903B802C-8CE6-B6D8-AAEB-9EBA2BF90F4D}"/>
              </a:ext>
            </a:extLst>
          </p:cNvPr>
          <p:cNvSpPr txBox="1">
            <a:spLocks/>
          </p:cNvSpPr>
          <p:nvPr/>
        </p:nvSpPr>
        <p:spPr>
          <a:xfrm>
            <a:off x="-15637" y="-5224"/>
            <a:ext cx="976712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3000"/>
              <a:buFont typeface="Montserrat"/>
              <a:buNone/>
              <a:defRPr sz="3000" b="1" i="0" u="none" strike="noStrike" cap="none">
                <a:solidFill>
                  <a:schemeClr val="lt1"/>
                </a:solidFill>
                <a:latin typeface="Montserrat"/>
                <a:ea typeface="Montserrat"/>
                <a:cs typeface="Montserrat"/>
                <a:sym typeface="Montserrat"/>
              </a:defRPr>
            </a:lvl9pPr>
          </a:lstStyle>
          <a:p>
            <a:pPr marL="0" marR="0" lvl="0" indent="0" defTabSz="914400" rtl="0" eaLnBrk="1" fontAlgn="auto" latinLnBrk="0" hangingPunct="1">
              <a:lnSpc>
                <a:spcPct val="100000"/>
              </a:lnSpc>
              <a:spcBef>
                <a:spcPts val="0"/>
              </a:spcBef>
              <a:spcAft>
                <a:spcPts val="0"/>
              </a:spcAft>
              <a:buClr>
                <a:srgbClr val="0D4C9B"/>
              </a:buClr>
              <a:buSzPts val="2800"/>
              <a:buFont typeface="Montserrat"/>
              <a:buNone/>
              <a:tabLst/>
              <a:defRPr/>
            </a:pPr>
            <a:r>
              <a:rPr kumimoji="0" lang="en-CA" sz="3200" b="0" i="0" u="none" strike="noStrike" kern="0" cap="none" spc="0" normalizeH="0" baseline="0" noProof="0" dirty="0">
                <a:ln>
                  <a:noFill/>
                </a:ln>
                <a:solidFill>
                  <a:schemeClr val="tx1"/>
                </a:solidFill>
                <a:effectLst/>
                <a:uLnTx/>
                <a:uFillTx/>
                <a:latin typeface="Montserrat"/>
                <a:sym typeface="Montserrat"/>
              </a:rPr>
              <a:t>UNESCO Report: </a:t>
            </a:r>
          </a:p>
          <a:p>
            <a:pPr marL="0" marR="0" lvl="0" indent="0" defTabSz="914400" rtl="0" eaLnBrk="1" fontAlgn="auto" latinLnBrk="0" hangingPunct="1">
              <a:lnSpc>
                <a:spcPct val="100000"/>
              </a:lnSpc>
              <a:spcBef>
                <a:spcPts val="0"/>
              </a:spcBef>
              <a:spcAft>
                <a:spcPts val="0"/>
              </a:spcAft>
              <a:buClr>
                <a:srgbClr val="0D4C9B"/>
              </a:buClr>
              <a:buSzPts val="2800"/>
              <a:buFont typeface="Montserrat"/>
              <a:buNone/>
              <a:tabLst/>
              <a:defRPr/>
            </a:pPr>
            <a:r>
              <a:rPr kumimoji="0" lang="en-GB" b="0" i="0" u="none" strike="noStrike" kern="0" cap="none" spc="0" normalizeH="0" baseline="0" noProof="0" dirty="0">
                <a:ln>
                  <a:noFill/>
                </a:ln>
                <a:solidFill>
                  <a:schemeClr val="tx1"/>
                </a:solidFill>
                <a:effectLst/>
                <a:uLnTx/>
                <a:uFillTx/>
                <a:latin typeface="Montserrat"/>
                <a:sym typeface="Montserrat"/>
              </a:rPr>
              <a:t>Impact</a:t>
            </a:r>
            <a:r>
              <a:rPr kumimoji="0" lang="en-GB" sz="2400" b="0" i="0" u="none" strike="noStrike" kern="0" cap="none" spc="0" normalizeH="0" baseline="0" noProof="0" dirty="0">
                <a:ln>
                  <a:noFill/>
                </a:ln>
                <a:solidFill>
                  <a:schemeClr val="tx1"/>
                </a:solidFill>
                <a:effectLst/>
                <a:uLnTx/>
                <a:uFillTx/>
                <a:latin typeface="Montserrat"/>
                <a:sym typeface="Montserrat"/>
              </a:rPr>
              <a:t> of COVID 19 on Higher Education </a:t>
            </a:r>
            <a:endParaRPr kumimoji="0" lang="en-GB" b="0" i="0" u="none" strike="noStrike" kern="0" cap="none" spc="0" normalizeH="0" baseline="0" noProof="0" dirty="0">
              <a:ln>
                <a:noFill/>
              </a:ln>
              <a:solidFill>
                <a:schemeClr val="tx1"/>
              </a:solidFill>
              <a:effectLst/>
              <a:uLnTx/>
              <a:uFillTx/>
              <a:latin typeface="Montserrat"/>
              <a:sym typeface="Montserrat"/>
            </a:endParaRPr>
          </a:p>
        </p:txBody>
      </p:sp>
      <p:sp>
        <p:nvSpPr>
          <p:cNvPr id="11" name="Google Shape;548;p49">
            <a:extLst>
              <a:ext uri="{FF2B5EF4-FFF2-40B4-BE49-F238E27FC236}">
                <a16:creationId xmlns:a16="http://schemas.microsoft.com/office/drawing/2014/main" id="{2C1F3231-32FC-FCB6-305D-B42A2A941B93}"/>
              </a:ext>
            </a:extLst>
          </p:cNvPr>
          <p:cNvSpPr txBox="1">
            <a:spLocks/>
          </p:cNvSpPr>
          <p:nvPr/>
        </p:nvSpPr>
        <p:spPr>
          <a:xfrm>
            <a:off x="-15637" y="2341321"/>
            <a:ext cx="3726788" cy="61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1pPr>
            <a:lvl2pPr marL="914400" marR="0" lvl="1"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2pPr>
            <a:lvl3pPr marL="1371600" marR="0" lvl="2"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3pPr>
            <a:lvl4pPr marL="1828800" marR="0" lvl="3"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4pPr>
            <a:lvl5pPr marL="2286000" marR="0" lvl="4"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5pPr>
            <a:lvl6pPr marL="2743200" marR="0" lvl="5"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6pPr>
            <a:lvl7pPr marL="3200400" marR="0" lvl="6"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7pPr>
            <a:lvl8pPr marL="3657600" marR="0" lvl="7"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8pPr>
            <a:lvl9pPr marL="4114800" marR="0" lvl="8"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9pPr>
          </a:lstStyle>
          <a:p>
            <a:pPr marL="0" marR="0" lvl="0" indent="0" algn="ctr" defTabSz="914400" rtl="0" eaLnBrk="1" fontAlgn="auto" latinLnBrk="0" hangingPunct="1">
              <a:lnSpc>
                <a:spcPct val="115000"/>
              </a:lnSpc>
              <a:spcBef>
                <a:spcPts val="0"/>
              </a:spcBef>
              <a:spcAft>
                <a:spcPts val="0"/>
              </a:spcAft>
              <a:buClr>
                <a:srgbClr val="0D4C9B"/>
              </a:buClr>
              <a:buSzPts val="1400"/>
              <a:buFont typeface="Lexend Light"/>
              <a:buNone/>
              <a:tabLst/>
              <a:defRPr/>
            </a:pPr>
            <a:r>
              <a:rPr lang="en-GB" sz="1200" b="0" i="0" u="none" strike="noStrike" dirty="0">
                <a:solidFill>
                  <a:srgbClr val="212121"/>
                </a:solidFill>
                <a:effectLst/>
                <a:latin typeface="Montserrat" panose="020F0502020204030204" pitchFamily="2" charset="0"/>
                <a:cs typeface="Arial" pitchFamily="34" charset="0"/>
              </a:rPr>
              <a:t>The impact of COVID-19 on enrolment varies by regional and income levels</a:t>
            </a:r>
            <a:endParaRPr kumimoji="0" lang="en-GB" sz="1200" b="1" i="0" u="none" strike="noStrike" kern="0" cap="none" spc="0" normalizeH="0" baseline="0" noProof="0" dirty="0">
              <a:ln>
                <a:noFill/>
              </a:ln>
              <a:solidFill>
                <a:srgbClr val="0D4C9B"/>
              </a:solidFill>
              <a:effectLst/>
              <a:uLnTx/>
              <a:uFillTx/>
              <a:latin typeface="Montserrat" panose="020F0502020204030204" pitchFamily="2" charset="0"/>
              <a:ea typeface="Lexend"/>
              <a:cs typeface="Lexend"/>
              <a:sym typeface="Lexend"/>
            </a:endParaRPr>
          </a:p>
        </p:txBody>
      </p:sp>
      <p:sp>
        <p:nvSpPr>
          <p:cNvPr id="12" name="Google Shape;549;p49">
            <a:extLst>
              <a:ext uri="{FF2B5EF4-FFF2-40B4-BE49-F238E27FC236}">
                <a16:creationId xmlns:a16="http://schemas.microsoft.com/office/drawing/2014/main" id="{F18D944F-A942-8576-E9CB-C84BB2ABB50D}"/>
              </a:ext>
            </a:extLst>
          </p:cNvPr>
          <p:cNvSpPr txBox="1">
            <a:spLocks/>
          </p:cNvSpPr>
          <p:nvPr/>
        </p:nvSpPr>
        <p:spPr>
          <a:xfrm>
            <a:off x="167265" y="4607107"/>
            <a:ext cx="3475920" cy="61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1pPr>
            <a:lvl2pPr marL="914400" marR="0" lvl="1"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2pPr>
            <a:lvl3pPr marL="1371600" marR="0" lvl="2"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3pPr>
            <a:lvl4pPr marL="1828800" marR="0" lvl="3"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4pPr>
            <a:lvl5pPr marL="2286000" marR="0" lvl="4"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5pPr>
            <a:lvl6pPr marL="2743200" marR="0" lvl="5"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6pPr>
            <a:lvl7pPr marL="3200400" marR="0" lvl="6"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7pPr>
            <a:lvl8pPr marL="3657600" marR="0" lvl="7"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8pPr>
            <a:lvl9pPr marL="4114800" marR="0" lvl="8"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9pPr>
          </a:lstStyle>
          <a:p>
            <a:pPr marL="0" marR="0" lvl="0" indent="0" algn="ctr" defTabSz="914400" rtl="0" eaLnBrk="1" fontAlgn="auto" latinLnBrk="0" hangingPunct="1">
              <a:lnSpc>
                <a:spcPct val="115000"/>
              </a:lnSpc>
              <a:spcBef>
                <a:spcPts val="0"/>
              </a:spcBef>
              <a:spcAft>
                <a:spcPts val="0"/>
              </a:spcAft>
              <a:buClr>
                <a:srgbClr val="0D4C9B"/>
              </a:buClr>
              <a:buSzPts val="1400"/>
              <a:buFont typeface="Lexend Light"/>
              <a:buNone/>
              <a:tabLst/>
              <a:defRPr/>
            </a:pPr>
            <a:r>
              <a:rPr lang="en-GB" sz="1200" b="0" i="0" u="none" strike="noStrike" dirty="0">
                <a:solidFill>
                  <a:srgbClr val="212121"/>
                </a:solidFill>
                <a:effectLst/>
                <a:latin typeface="Montserrat" panose="020F0502020204030204" pitchFamily="2" charset="0"/>
                <a:cs typeface="Arial" pitchFamily="34" charset="0"/>
              </a:rPr>
              <a:t>Despite the closure of many universities, the impact of COVID-19 on university staff compared to the previous academic year is limited</a:t>
            </a:r>
            <a:endParaRPr kumimoji="0" lang="en-GB" sz="1200" b="0" i="0" u="none" strike="noStrike" kern="0" cap="none" spc="0" normalizeH="0" baseline="0" noProof="0" dirty="0">
              <a:ln>
                <a:noFill/>
              </a:ln>
              <a:solidFill>
                <a:srgbClr val="0D4C9B"/>
              </a:solidFill>
              <a:effectLst/>
              <a:uLnTx/>
              <a:uFillTx/>
              <a:latin typeface="Montserrat" panose="020F0502020204030204" pitchFamily="2" charset="0"/>
              <a:sym typeface="Lexend Light"/>
            </a:endParaRPr>
          </a:p>
        </p:txBody>
      </p:sp>
      <p:sp>
        <p:nvSpPr>
          <p:cNvPr id="13" name="Google Shape;550;p49">
            <a:extLst>
              <a:ext uri="{FF2B5EF4-FFF2-40B4-BE49-F238E27FC236}">
                <a16:creationId xmlns:a16="http://schemas.microsoft.com/office/drawing/2014/main" id="{E682F989-19BB-64B9-41CB-8FF5BA2A97CD}"/>
              </a:ext>
            </a:extLst>
          </p:cNvPr>
          <p:cNvSpPr txBox="1">
            <a:spLocks/>
          </p:cNvSpPr>
          <p:nvPr/>
        </p:nvSpPr>
        <p:spPr>
          <a:xfrm>
            <a:off x="3915811" y="4766131"/>
            <a:ext cx="3880589" cy="61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1pPr>
            <a:lvl2pPr marL="914400" marR="0" lvl="1"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2pPr>
            <a:lvl3pPr marL="1371600" marR="0" lvl="2"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3pPr>
            <a:lvl4pPr marL="1828800" marR="0" lvl="3"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4pPr>
            <a:lvl5pPr marL="2286000" marR="0" lvl="4"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5pPr>
            <a:lvl6pPr marL="2743200" marR="0" lvl="5"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6pPr>
            <a:lvl7pPr marL="3200400" marR="0" lvl="6"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7pPr>
            <a:lvl8pPr marL="3657600" marR="0" lvl="7"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8pPr>
            <a:lvl9pPr marL="4114800" marR="0" lvl="8"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9pPr>
          </a:lstStyle>
          <a:p>
            <a:pPr algn="ctr"/>
            <a:r>
              <a:rPr lang="en-GB" sz="1200" b="0" i="0" u="none" strike="noStrike" dirty="0">
                <a:solidFill>
                  <a:srgbClr val="212121"/>
                </a:solidFill>
                <a:effectLst/>
                <a:latin typeface="Montserrat" panose="020F0502020204030204" pitchFamily="2" charset="0"/>
                <a:cs typeface="Arial" pitchFamily="34" charset="0"/>
              </a:rPr>
              <a:t>COVID-19 caused suspension and cancellation of teaching and research activities globally.</a:t>
            </a:r>
          </a:p>
        </p:txBody>
      </p:sp>
      <p:sp>
        <p:nvSpPr>
          <p:cNvPr id="14" name="Google Shape;551;p49">
            <a:extLst>
              <a:ext uri="{FF2B5EF4-FFF2-40B4-BE49-F238E27FC236}">
                <a16:creationId xmlns:a16="http://schemas.microsoft.com/office/drawing/2014/main" id="{23552550-F5D2-D404-7A76-5EC96E74362D}"/>
              </a:ext>
            </a:extLst>
          </p:cNvPr>
          <p:cNvSpPr txBox="1">
            <a:spLocks/>
          </p:cNvSpPr>
          <p:nvPr/>
        </p:nvSpPr>
        <p:spPr>
          <a:xfrm>
            <a:off x="7858688" y="4719773"/>
            <a:ext cx="4214047" cy="61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1pPr>
            <a:lvl2pPr marL="914400" marR="0" lvl="1"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2pPr>
            <a:lvl3pPr marL="1371600" marR="0" lvl="2"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3pPr>
            <a:lvl4pPr marL="1828800" marR="0" lvl="3"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4pPr>
            <a:lvl5pPr marL="2286000" marR="0" lvl="4"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5pPr>
            <a:lvl6pPr marL="2743200" marR="0" lvl="5"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6pPr>
            <a:lvl7pPr marL="3200400" marR="0" lvl="6"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7pPr>
            <a:lvl8pPr marL="3657600" marR="0" lvl="7"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8pPr>
            <a:lvl9pPr marL="4114800" marR="0" lvl="8" indent="-317500" algn="ctr" rtl="0">
              <a:lnSpc>
                <a:spcPct val="100000"/>
              </a:lnSpc>
              <a:spcBef>
                <a:spcPts val="0"/>
              </a:spcBef>
              <a:spcAft>
                <a:spcPts val="0"/>
              </a:spcAft>
              <a:buClr>
                <a:schemeClr val="lt1"/>
              </a:buClr>
              <a:buSzPts val="1400"/>
              <a:buFont typeface="Lexend Light"/>
              <a:buNone/>
              <a:defRPr sz="1400" b="0" i="0" u="none" strike="noStrike" cap="none">
                <a:solidFill>
                  <a:schemeClr val="lt1"/>
                </a:solidFill>
                <a:latin typeface="Lexend Light"/>
                <a:ea typeface="Lexend Light"/>
                <a:cs typeface="Lexend Light"/>
                <a:sym typeface="Lexend Light"/>
              </a:defRPr>
            </a:lvl9pPr>
          </a:lstStyle>
          <a:p>
            <a:pPr algn="ctr"/>
            <a:r>
              <a:rPr lang="en-GB" sz="1200" b="0" i="0" u="none" strike="noStrike" dirty="0">
                <a:solidFill>
                  <a:srgbClr val="212121"/>
                </a:solidFill>
                <a:effectLst/>
                <a:latin typeface="Montserrat" panose="020F0502020204030204" pitchFamily="2" charset="0"/>
                <a:cs typeface="Arial" pitchFamily="34" charset="0"/>
              </a:rPr>
              <a:t>The significant reduction of job opportunities makes the transition from higher education to the labour market more difficult.</a:t>
            </a:r>
            <a:endParaRPr lang="en-GB" sz="1200" dirty="0">
              <a:latin typeface="Montserrat" panose="020F0502020204030204" pitchFamily="2" charset="0"/>
              <a:cs typeface="Arial" pitchFamily="34" charset="0"/>
            </a:endParaRPr>
          </a:p>
        </p:txBody>
      </p:sp>
      <p:sp>
        <p:nvSpPr>
          <p:cNvPr id="15" name="Google Shape;552;p49">
            <a:extLst>
              <a:ext uri="{FF2B5EF4-FFF2-40B4-BE49-F238E27FC236}">
                <a16:creationId xmlns:a16="http://schemas.microsoft.com/office/drawing/2014/main" id="{3D40FA30-87FE-01C5-4225-CE975B90A5FD}"/>
              </a:ext>
            </a:extLst>
          </p:cNvPr>
          <p:cNvSpPr txBox="1">
            <a:spLocks/>
          </p:cNvSpPr>
          <p:nvPr/>
        </p:nvSpPr>
        <p:spPr>
          <a:xfrm>
            <a:off x="688590" y="1958931"/>
            <a:ext cx="2445600"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2400"/>
              <a:buFont typeface="Bebas Neue"/>
              <a:buNone/>
              <a:defRPr sz="2000" b="1"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9pPr>
          </a:lstStyle>
          <a:p>
            <a:pPr marL="0" marR="0" lvl="0" indent="0" algn="ctr" defTabSz="914400" rtl="0" eaLnBrk="1" fontAlgn="auto" latinLnBrk="0" hangingPunct="1">
              <a:lnSpc>
                <a:spcPct val="115000"/>
              </a:lnSpc>
              <a:spcBef>
                <a:spcPts val="0"/>
              </a:spcBef>
              <a:spcAft>
                <a:spcPts val="0"/>
              </a:spcAft>
              <a:buClr>
                <a:srgbClr val="0D4C9B"/>
              </a:buClr>
              <a:buSzPts val="2400"/>
              <a:buFont typeface="Bebas Neue"/>
              <a:buNone/>
              <a:tabLst/>
              <a:defRPr/>
            </a:pPr>
            <a:r>
              <a:rPr kumimoji="0" lang="en-GB" sz="1800" b="1" i="0" u="none" strike="noStrike" kern="0" cap="none" spc="0" normalizeH="0" baseline="0" noProof="0" dirty="0">
                <a:ln>
                  <a:noFill/>
                </a:ln>
                <a:solidFill>
                  <a:schemeClr val="accent1">
                    <a:lumMod val="50000"/>
                  </a:schemeClr>
                </a:solidFill>
                <a:effectLst/>
                <a:uLnTx/>
                <a:uFillTx/>
                <a:latin typeface="Montserrat" panose="020F0502020204030204" pitchFamily="2" charset="0"/>
                <a:sym typeface="Montserrat"/>
              </a:rPr>
              <a:t>Access </a:t>
            </a:r>
          </a:p>
        </p:txBody>
      </p:sp>
      <p:sp>
        <p:nvSpPr>
          <p:cNvPr id="16" name="Google Shape;553;p49">
            <a:extLst>
              <a:ext uri="{FF2B5EF4-FFF2-40B4-BE49-F238E27FC236}">
                <a16:creationId xmlns:a16="http://schemas.microsoft.com/office/drawing/2014/main" id="{D611DE37-0745-0873-B063-C06931E35187}"/>
              </a:ext>
            </a:extLst>
          </p:cNvPr>
          <p:cNvSpPr txBox="1">
            <a:spLocks/>
          </p:cNvSpPr>
          <p:nvPr/>
        </p:nvSpPr>
        <p:spPr>
          <a:xfrm>
            <a:off x="4197436" y="1929506"/>
            <a:ext cx="3369555"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2400"/>
              <a:buFont typeface="Bebas Neue"/>
              <a:buNone/>
              <a:defRPr sz="2000" b="1"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9pPr>
          </a:lstStyle>
          <a:p>
            <a:pPr algn="ctr"/>
            <a:r>
              <a:rPr lang="en-GB" sz="1800" b="1" i="0" u="none" strike="noStrike" dirty="0">
                <a:solidFill>
                  <a:schemeClr val="accent1">
                    <a:lumMod val="50000"/>
                  </a:schemeClr>
                </a:solidFill>
                <a:effectLst/>
                <a:latin typeface="Montserrat" panose="020F0502020204030204" pitchFamily="2" charset="0"/>
                <a:cs typeface="Arial" pitchFamily="34" charset="0"/>
              </a:rPr>
              <a:t>International mobility</a:t>
            </a:r>
            <a:endParaRPr lang="en-GB" sz="1800" dirty="0">
              <a:solidFill>
                <a:schemeClr val="accent1">
                  <a:lumMod val="50000"/>
                </a:schemeClr>
              </a:solidFill>
              <a:latin typeface="Montserrat" panose="020F0502020204030204" pitchFamily="2" charset="0"/>
              <a:ea typeface="Fira Sans Extra Condensed Medium"/>
              <a:cs typeface="Arial" pitchFamily="34" charset="0"/>
              <a:sym typeface="Fira Sans Extra Condensed Medium"/>
            </a:endParaRPr>
          </a:p>
        </p:txBody>
      </p:sp>
      <p:sp>
        <p:nvSpPr>
          <p:cNvPr id="17" name="Google Shape;554;p49">
            <a:extLst>
              <a:ext uri="{FF2B5EF4-FFF2-40B4-BE49-F238E27FC236}">
                <a16:creationId xmlns:a16="http://schemas.microsoft.com/office/drawing/2014/main" id="{BEAD3E79-1EAA-B01F-10A1-9550C90DA15A}"/>
              </a:ext>
            </a:extLst>
          </p:cNvPr>
          <p:cNvSpPr txBox="1">
            <a:spLocks/>
          </p:cNvSpPr>
          <p:nvPr/>
        </p:nvSpPr>
        <p:spPr>
          <a:xfrm>
            <a:off x="8728811" y="1943763"/>
            <a:ext cx="3253540"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2400"/>
              <a:buFont typeface="Bebas Neue"/>
              <a:buNone/>
              <a:defRPr sz="2000" b="1"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9pPr>
          </a:lstStyle>
          <a:p>
            <a:pPr algn="ctr"/>
            <a:r>
              <a:rPr lang="en-GB" sz="1800" b="1" i="0" u="none" strike="noStrike" dirty="0">
                <a:solidFill>
                  <a:schemeClr val="accent1">
                    <a:lumMod val="50000"/>
                  </a:schemeClr>
                </a:solidFill>
                <a:effectLst/>
                <a:latin typeface="Montserrat" panose="020F0502020204030204" pitchFamily="2" charset="0"/>
                <a:cs typeface="Arial" pitchFamily="34" charset="0"/>
              </a:rPr>
              <a:t>Widening inequality</a:t>
            </a:r>
            <a:endParaRPr lang="en-GB" sz="1800" dirty="0">
              <a:solidFill>
                <a:schemeClr val="accent1">
                  <a:lumMod val="50000"/>
                </a:schemeClr>
              </a:solidFill>
              <a:latin typeface="Montserrat" panose="020F0502020204030204" pitchFamily="2" charset="0"/>
              <a:ea typeface="Fira Sans Extra Condensed Medium"/>
              <a:cs typeface="Arial" pitchFamily="34" charset="0"/>
              <a:sym typeface="Fira Sans Extra Condensed Medium"/>
            </a:endParaRPr>
          </a:p>
        </p:txBody>
      </p:sp>
      <p:sp>
        <p:nvSpPr>
          <p:cNvPr id="18" name="Google Shape;555;p49">
            <a:extLst>
              <a:ext uri="{FF2B5EF4-FFF2-40B4-BE49-F238E27FC236}">
                <a16:creationId xmlns:a16="http://schemas.microsoft.com/office/drawing/2014/main" id="{4684B94D-B526-266D-B15B-9080467D068B}"/>
              </a:ext>
            </a:extLst>
          </p:cNvPr>
          <p:cNvSpPr txBox="1">
            <a:spLocks/>
          </p:cNvSpPr>
          <p:nvPr/>
        </p:nvSpPr>
        <p:spPr>
          <a:xfrm>
            <a:off x="575342" y="4051746"/>
            <a:ext cx="2445600"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2400"/>
              <a:buFont typeface="Bebas Neue"/>
              <a:buNone/>
              <a:defRPr sz="2000" b="1"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9pPr>
          </a:lstStyle>
          <a:p>
            <a:pPr marL="0" marR="0" lvl="0" indent="0" algn="ctr" defTabSz="914400" rtl="0" eaLnBrk="1" fontAlgn="auto" latinLnBrk="0" hangingPunct="1">
              <a:lnSpc>
                <a:spcPct val="115000"/>
              </a:lnSpc>
              <a:spcBef>
                <a:spcPts val="0"/>
              </a:spcBef>
              <a:spcAft>
                <a:spcPts val="0"/>
              </a:spcAft>
              <a:buClr>
                <a:srgbClr val="0D4C9B"/>
              </a:buClr>
              <a:buSzPts val="2400"/>
              <a:buFont typeface="Bebas Neue"/>
              <a:buNone/>
              <a:tabLst/>
              <a:defRPr/>
            </a:pPr>
            <a:r>
              <a:rPr lang="en-GB" sz="1800" b="1" i="0" u="none" strike="noStrike" dirty="0">
                <a:solidFill>
                  <a:schemeClr val="accent1">
                    <a:lumMod val="50000"/>
                  </a:schemeClr>
                </a:solidFill>
                <a:effectLst/>
                <a:latin typeface="Montserrat" panose="020F0502020204030204" pitchFamily="2" charset="0"/>
                <a:cs typeface="Arial" pitchFamily="34" charset="0"/>
              </a:rPr>
              <a:t>University staff</a:t>
            </a:r>
            <a:endParaRPr kumimoji="0" lang="en-GB" sz="1800" b="1" i="0" u="none" strike="noStrike" kern="0" cap="none" spc="0" normalizeH="0" baseline="0" noProof="0" dirty="0">
              <a:ln>
                <a:noFill/>
              </a:ln>
              <a:solidFill>
                <a:schemeClr val="accent1">
                  <a:lumMod val="50000"/>
                </a:schemeClr>
              </a:solidFill>
              <a:effectLst/>
              <a:uLnTx/>
              <a:uFillTx/>
              <a:latin typeface="Montserrat" panose="020F0502020204030204" pitchFamily="2" charset="0"/>
              <a:sym typeface="Montserrat"/>
            </a:endParaRPr>
          </a:p>
        </p:txBody>
      </p:sp>
      <p:sp>
        <p:nvSpPr>
          <p:cNvPr id="19" name="Google Shape;556;p49">
            <a:extLst>
              <a:ext uri="{FF2B5EF4-FFF2-40B4-BE49-F238E27FC236}">
                <a16:creationId xmlns:a16="http://schemas.microsoft.com/office/drawing/2014/main" id="{DE1C106F-D907-517F-6B0D-90FC52F3115F}"/>
              </a:ext>
            </a:extLst>
          </p:cNvPr>
          <p:cNvSpPr txBox="1">
            <a:spLocks/>
          </p:cNvSpPr>
          <p:nvPr/>
        </p:nvSpPr>
        <p:spPr>
          <a:xfrm>
            <a:off x="3853523" y="4296088"/>
            <a:ext cx="4005167"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2400"/>
              <a:buFont typeface="Bebas Neue"/>
              <a:buNone/>
              <a:defRPr sz="2000" b="1"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9pPr>
          </a:lstStyle>
          <a:p>
            <a:pPr algn="ctr"/>
            <a:r>
              <a:rPr lang="en-GB" sz="1800" b="1" i="0" u="none" strike="noStrike" dirty="0">
                <a:solidFill>
                  <a:schemeClr val="accent1">
                    <a:lumMod val="50000"/>
                  </a:schemeClr>
                </a:solidFill>
                <a:effectLst/>
                <a:latin typeface="Montserrat" panose="020F0502020204030204" pitchFamily="2" charset="0"/>
                <a:cs typeface="Arial" pitchFamily="34" charset="0"/>
              </a:rPr>
              <a:t>Disruption of research and extension activities</a:t>
            </a:r>
            <a:r>
              <a:rPr lang="en-GB" sz="1800" b="0" i="0" u="none" strike="noStrike" dirty="0">
                <a:solidFill>
                  <a:schemeClr val="accent1">
                    <a:lumMod val="50000"/>
                  </a:schemeClr>
                </a:solidFill>
                <a:effectLst/>
                <a:latin typeface="Montserrat" panose="020F0502020204030204" pitchFamily="2" charset="0"/>
                <a:cs typeface="Arial" pitchFamily="34" charset="0"/>
              </a:rPr>
              <a:t>:</a:t>
            </a:r>
            <a:endParaRPr lang="en-GB" sz="1800" dirty="0">
              <a:solidFill>
                <a:schemeClr val="accent1">
                  <a:lumMod val="50000"/>
                </a:schemeClr>
              </a:solidFill>
              <a:latin typeface="Montserrat" panose="020F0502020204030204" pitchFamily="2" charset="0"/>
              <a:ea typeface="Fira Sans Extra Condensed"/>
              <a:cs typeface="Arial" pitchFamily="34" charset="0"/>
              <a:sym typeface="Fira Sans Extra Condensed"/>
            </a:endParaRPr>
          </a:p>
        </p:txBody>
      </p:sp>
      <p:sp>
        <p:nvSpPr>
          <p:cNvPr id="20" name="Google Shape;557;p49">
            <a:extLst>
              <a:ext uri="{FF2B5EF4-FFF2-40B4-BE49-F238E27FC236}">
                <a16:creationId xmlns:a16="http://schemas.microsoft.com/office/drawing/2014/main" id="{900DC30D-295D-25C1-5218-16EB1DBAFC63}"/>
              </a:ext>
            </a:extLst>
          </p:cNvPr>
          <p:cNvSpPr txBox="1">
            <a:spLocks/>
          </p:cNvSpPr>
          <p:nvPr/>
        </p:nvSpPr>
        <p:spPr>
          <a:xfrm>
            <a:off x="8162801" y="4366255"/>
            <a:ext cx="3861934"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1"/>
              </a:buClr>
              <a:buSzPts val="2400"/>
              <a:buFont typeface="Bebas Neue"/>
              <a:buNone/>
              <a:defRPr sz="2000" b="1"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9pPr>
          </a:lstStyle>
          <a:p>
            <a:pPr marL="0" marR="0" lvl="0" indent="0" algn="ctr" defTabSz="914400" rtl="0" eaLnBrk="1" fontAlgn="auto" latinLnBrk="0" hangingPunct="1">
              <a:lnSpc>
                <a:spcPct val="115000"/>
              </a:lnSpc>
              <a:spcBef>
                <a:spcPts val="0"/>
              </a:spcBef>
              <a:spcAft>
                <a:spcPts val="0"/>
              </a:spcAft>
              <a:buClr>
                <a:srgbClr val="0D4C9B"/>
              </a:buClr>
              <a:buSzPts val="2400"/>
              <a:buFont typeface="Bebas Neue"/>
              <a:buNone/>
              <a:tabLst/>
              <a:defRPr/>
            </a:pPr>
            <a:r>
              <a:rPr lang="en-GB" sz="1800" b="1" i="0" u="none" strike="noStrike" dirty="0">
                <a:solidFill>
                  <a:schemeClr val="accent1">
                    <a:lumMod val="50000"/>
                  </a:schemeClr>
                </a:solidFill>
                <a:effectLst/>
                <a:latin typeface="Montserrat" panose="020F0502020204030204" pitchFamily="2" charset="0"/>
                <a:cs typeface="Arial" pitchFamily="34" charset="0"/>
              </a:rPr>
              <a:t>Transition from higher education to work</a:t>
            </a:r>
            <a:endParaRPr kumimoji="0" lang="en-GB" sz="1800" b="1" i="0" u="none" strike="noStrike" kern="0" cap="none" spc="0" normalizeH="0" baseline="0" noProof="0" dirty="0">
              <a:ln>
                <a:noFill/>
              </a:ln>
              <a:solidFill>
                <a:schemeClr val="accent1">
                  <a:lumMod val="50000"/>
                </a:schemeClr>
              </a:solidFill>
              <a:effectLst/>
              <a:uLnTx/>
              <a:uFillTx/>
              <a:latin typeface="Montserrat" panose="020F0502020204030204" pitchFamily="2" charset="0"/>
              <a:sym typeface="Montserrat"/>
            </a:endParaRPr>
          </a:p>
        </p:txBody>
      </p:sp>
      <p:grpSp>
        <p:nvGrpSpPr>
          <p:cNvPr id="21" name="Google Shape;564;p49">
            <a:extLst>
              <a:ext uri="{FF2B5EF4-FFF2-40B4-BE49-F238E27FC236}">
                <a16:creationId xmlns:a16="http://schemas.microsoft.com/office/drawing/2014/main" id="{3C7ED907-74D4-6C87-E54F-3E084E518C37}"/>
              </a:ext>
            </a:extLst>
          </p:cNvPr>
          <p:cNvGrpSpPr/>
          <p:nvPr/>
        </p:nvGrpSpPr>
        <p:grpSpPr>
          <a:xfrm>
            <a:off x="1714080" y="1462545"/>
            <a:ext cx="387549" cy="416375"/>
            <a:chOff x="1910686" y="2650861"/>
            <a:chExt cx="387549" cy="416375"/>
          </a:xfrm>
        </p:grpSpPr>
        <p:sp>
          <p:nvSpPr>
            <p:cNvPr id="22" name="Google Shape;565;p49">
              <a:extLst>
                <a:ext uri="{FF2B5EF4-FFF2-40B4-BE49-F238E27FC236}">
                  <a16:creationId xmlns:a16="http://schemas.microsoft.com/office/drawing/2014/main" id="{9AC7D032-242D-B596-8D3F-57F6601C94FE}"/>
                </a:ext>
              </a:extLst>
            </p:cNvPr>
            <p:cNvSpPr/>
            <p:nvPr/>
          </p:nvSpPr>
          <p:spPr>
            <a:xfrm>
              <a:off x="1910686" y="2650861"/>
              <a:ext cx="387549" cy="416375"/>
            </a:xfrm>
            <a:custGeom>
              <a:avLst/>
              <a:gdLst/>
              <a:ahLst/>
              <a:cxnLst/>
              <a:rect l="l" t="t" r="r" b="b"/>
              <a:pathLst>
                <a:path w="10796" h="11599" extrusionOk="0">
                  <a:moveTo>
                    <a:pt x="5407" y="376"/>
                  </a:moveTo>
                  <a:cubicBezTo>
                    <a:pt x="5835" y="376"/>
                    <a:pt x="6299" y="411"/>
                    <a:pt x="6763" y="465"/>
                  </a:cubicBezTo>
                  <a:cubicBezTo>
                    <a:pt x="7102" y="518"/>
                    <a:pt x="7423" y="697"/>
                    <a:pt x="7655" y="982"/>
                  </a:cubicBezTo>
                  <a:cubicBezTo>
                    <a:pt x="7887" y="1250"/>
                    <a:pt x="7994" y="1607"/>
                    <a:pt x="7976" y="1964"/>
                  </a:cubicBezTo>
                  <a:cubicBezTo>
                    <a:pt x="7940" y="2410"/>
                    <a:pt x="7905" y="2838"/>
                    <a:pt x="7869" y="3177"/>
                  </a:cubicBezTo>
                  <a:cubicBezTo>
                    <a:pt x="7851" y="3088"/>
                    <a:pt x="7815" y="2998"/>
                    <a:pt x="7780" y="2927"/>
                  </a:cubicBezTo>
                  <a:cubicBezTo>
                    <a:pt x="7744" y="2856"/>
                    <a:pt x="7673" y="2802"/>
                    <a:pt x="7601" y="2802"/>
                  </a:cubicBezTo>
                  <a:lnTo>
                    <a:pt x="7369" y="2802"/>
                  </a:lnTo>
                  <a:cubicBezTo>
                    <a:pt x="5942" y="2802"/>
                    <a:pt x="4586" y="2802"/>
                    <a:pt x="3426" y="2410"/>
                  </a:cubicBezTo>
                  <a:cubicBezTo>
                    <a:pt x="3409" y="2405"/>
                    <a:pt x="3391" y="2403"/>
                    <a:pt x="3373" y="2403"/>
                  </a:cubicBezTo>
                  <a:cubicBezTo>
                    <a:pt x="3315" y="2403"/>
                    <a:pt x="3253" y="2427"/>
                    <a:pt x="3212" y="2481"/>
                  </a:cubicBezTo>
                  <a:cubicBezTo>
                    <a:pt x="3034" y="2767"/>
                    <a:pt x="2891" y="3070"/>
                    <a:pt x="2784" y="3373"/>
                  </a:cubicBezTo>
                  <a:cubicBezTo>
                    <a:pt x="2712" y="2838"/>
                    <a:pt x="2677" y="2285"/>
                    <a:pt x="2641" y="1857"/>
                  </a:cubicBezTo>
                  <a:cubicBezTo>
                    <a:pt x="2623" y="1625"/>
                    <a:pt x="2695" y="1410"/>
                    <a:pt x="2855" y="1232"/>
                  </a:cubicBezTo>
                  <a:cubicBezTo>
                    <a:pt x="3016" y="1071"/>
                    <a:pt x="3230" y="982"/>
                    <a:pt x="3462" y="982"/>
                  </a:cubicBezTo>
                  <a:lnTo>
                    <a:pt x="3605" y="982"/>
                  </a:lnTo>
                  <a:cubicBezTo>
                    <a:pt x="3640" y="982"/>
                    <a:pt x="3694" y="964"/>
                    <a:pt x="3730" y="929"/>
                  </a:cubicBezTo>
                  <a:cubicBezTo>
                    <a:pt x="4247" y="429"/>
                    <a:pt x="5068" y="376"/>
                    <a:pt x="5407" y="376"/>
                  </a:cubicBezTo>
                  <a:close/>
                  <a:moveTo>
                    <a:pt x="3444" y="2820"/>
                  </a:moveTo>
                  <a:cubicBezTo>
                    <a:pt x="4639" y="3177"/>
                    <a:pt x="5960" y="3177"/>
                    <a:pt x="7369" y="3177"/>
                  </a:cubicBezTo>
                  <a:lnTo>
                    <a:pt x="7476" y="3177"/>
                  </a:lnTo>
                  <a:cubicBezTo>
                    <a:pt x="7619" y="3552"/>
                    <a:pt x="7815" y="4123"/>
                    <a:pt x="7815" y="4604"/>
                  </a:cubicBezTo>
                  <a:lnTo>
                    <a:pt x="7191" y="4604"/>
                  </a:lnTo>
                  <a:lnTo>
                    <a:pt x="7191" y="4390"/>
                  </a:lnTo>
                  <a:cubicBezTo>
                    <a:pt x="7191" y="4301"/>
                    <a:pt x="7102" y="4212"/>
                    <a:pt x="6995" y="4212"/>
                  </a:cubicBezTo>
                  <a:lnTo>
                    <a:pt x="5799" y="4212"/>
                  </a:lnTo>
                  <a:cubicBezTo>
                    <a:pt x="5692" y="4212"/>
                    <a:pt x="5621" y="4301"/>
                    <a:pt x="5621" y="4390"/>
                  </a:cubicBezTo>
                  <a:lnTo>
                    <a:pt x="5621" y="4444"/>
                  </a:lnTo>
                  <a:cubicBezTo>
                    <a:pt x="5549" y="4426"/>
                    <a:pt x="5478" y="4408"/>
                    <a:pt x="5407" y="4408"/>
                  </a:cubicBezTo>
                  <a:cubicBezTo>
                    <a:pt x="5318" y="4408"/>
                    <a:pt x="5246" y="4426"/>
                    <a:pt x="5193" y="4444"/>
                  </a:cubicBezTo>
                  <a:lnTo>
                    <a:pt x="5193" y="4390"/>
                  </a:lnTo>
                  <a:cubicBezTo>
                    <a:pt x="5193" y="4301"/>
                    <a:pt x="5103" y="4212"/>
                    <a:pt x="4996" y="4212"/>
                  </a:cubicBezTo>
                  <a:lnTo>
                    <a:pt x="3801" y="4212"/>
                  </a:lnTo>
                  <a:cubicBezTo>
                    <a:pt x="3694" y="4212"/>
                    <a:pt x="3605" y="4301"/>
                    <a:pt x="3605" y="4390"/>
                  </a:cubicBezTo>
                  <a:lnTo>
                    <a:pt x="3605" y="4604"/>
                  </a:lnTo>
                  <a:lnTo>
                    <a:pt x="2980" y="4604"/>
                  </a:lnTo>
                  <a:cubicBezTo>
                    <a:pt x="2980" y="3944"/>
                    <a:pt x="3141" y="3338"/>
                    <a:pt x="3444" y="2820"/>
                  </a:cubicBezTo>
                  <a:close/>
                  <a:moveTo>
                    <a:pt x="6816" y="4586"/>
                  </a:moveTo>
                  <a:lnTo>
                    <a:pt x="6816" y="4997"/>
                  </a:lnTo>
                  <a:cubicBezTo>
                    <a:pt x="6816" y="5104"/>
                    <a:pt x="6906" y="5193"/>
                    <a:pt x="6995" y="5193"/>
                  </a:cubicBezTo>
                  <a:cubicBezTo>
                    <a:pt x="7102" y="5193"/>
                    <a:pt x="7191" y="5104"/>
                    <a:pt x="7191" y="4997"/>
                  </a:cubicBezTo>
                  <a:lnTo>
                    <a:pt x="7191" y="4979"/>
                  </a:lnTo>
                  <a:lnTo>
                    <a:pt x="7798" y="4979"/>
                  </a:lnTo>
                  <a:cubicBezTo>
                    <a:pt x="7637" y="6460"/>
                    <a:pt x="6620" y="7620"/>
                    <a:pt x="5407" y="7620"/>
                  </a:cubicBezTo>
                  <a:cubicBezTo>
                    <a:pt x="4176" y="7620"/>
                    <a:pt x="3159" y="6460"/>
                    <a:pt x="2998" y="4979"/>
                  </a:cubicBezTo>
                  <a:lnTo>
                    <a:pt x="3605" y="4979"/>
                  </a:lnTo>
                  <a:lnTo>
                    <a:pt x="3605" y="4997"/>
                  </a:lnTo>
                  <a:cubicBezTo>
                    <a:pt x="3605" y="5104"/>
                    <a:pt x="3694" y="5193"/>
                    <a:pt x="3801" y="5193"/>
                  </a:cubicBezTo>
                  <a:cubicBezTo>
                    <a:pt x="3908" y="5193"/>
                    <a:pt x="3979" y="5104"/>
                    <a:pt x="3979" y="4997"/>
                  </a:cubicBezTo>
                  <a:lnTo>
                    <a:pt x="3979" y="4586"/>
                  </a:lnTo>
                  <a:lnTo>
                    <a:pt x="4211" y="4586"/>
                  </a:lnTo>
                  <a:lnTo>
                    <a:pt x="4211" y="4801"/>
                  </a:lnTo>
                  <a:cubicBezTo>
                    <a:pt x="4211" y="4908"/>
                    <a:pt x="4300" y="4979"/>
                    <a:pt x="4390" y="4979"/>
                  </a:cubicBezTo>
                  <a:cubicBezTo>
                    <a:pt x="4497" y="4979"/>
                    <a:pt x="4586" y="4908"/>
                    <a:pt x="4586" y="4801"/>
                  </a:cubicBezTo>
                  <a:lnTo>
                    <a:pt x="4586" y="4586"/>
                  </a:lnTo>
                  <a:lnTo>
                    <a:pt x="4818" y="4586"/>
                  </a:lnTo>
                  <a:lnTo>
                    <a:pt x="4818" y="4997"/>
                  </a:lnTo>
                  <a:cubicBezTo>
                    <a:pt x="4818" y="5104"/>
                    <a:pt x="4889" y="5193"/>
                    <a:pt x="4996" y="5193"/>
                  </a:cubicBezTo>
                  <a:cubicBezTo>
                    <a:pt x="5103" y="5193"/>
                    <a:pt x="5193" y="5104"/>
                    <a:pt x="5193" y="4997"/>
                  </a:cubicBezTo>
                  <a:cubicBezTo>
                    <a:pt x="5193" y="4872"/>
                    <a:pt x="5282" y="4783"/>
                    <a:pt x="5407" y="4783"/>
                  </a:cubicBezTo>
                  <a:cubicBezTo>
                    <a:pt x="5514" y="4783"/>
                    <a:pt x="5621" y="4872"/>
                    <a:pt x="5621" y="4997"/>
                  </a:cubicBezTo>
                  <a:cubicBezTo>
                    <a:pt x="5621" y="5104"/>
                    <a:pt x="5692" y="5193"/>
                    <a:pt x="5799" y="5193"/>
                  </a:cubicBezTo>
                  <a:cubicBezTo>
                    <a:pt x="5906" y="5193"/>
                    <a:pt x="5996" y="5104"/>
                    <a:pt x="5996" y="4997"/>
                  </a:cubicBezTo>
                  <a:lnTo>
                    <a:pt x="5996" y="4586"/>
                  </a:lnTo>
                  <a:lnTo>
                    <a:pt x="6210" y="4586"/>
                  </a:lnTo>
                  <a:lnTo>
                    <a:pt x="6210" y="4801"/>
                  </a:lnTo>
                  <a:cubicBezTo>
                    <a:pt x="6210" y="4908"/>
                    <a:pt x="6299" y="4979"/>
                    <a:pt x="6406" y="4979"/>
                  </a:cubicBezTo>
                  <a:cubicBezTo>
                    <a:pt x="6513" y="4979"/>
                    <a:pt x="6584" y="4908"/>
                    <a:pt x="6584" y="4801"/>
                  </a:cubicBezTo>
                  <a:lnTo>
                    <a:pt x="6584" y="4586"/>
                  </a:lnTo>
                  <a:close/>
                  <a:moveTo>
                    <a:pt x="4443" y="7780"/>
                  </a:moveTo>
                  <a:lnTo>
                    <a:pt x="4443" y="7780"/>
                  </a:lnTo>
                  <a:cubicBezTo>
                    <a:pt x="4747" y="7923"/>
                    <a:pt x="5068" y="7994"/>
                    <a:pt x="5407" y="7994"/>
                  </a:cubicBezTo>
                  <a:cubicBezTo>
                    <a:pt x="5728" y="7994"/>
                    <a:pt x="6049" y="7923"/>
                    <a:pt x="6352" y="7780"/>
                  </a:cubicBezTo>
                  <a:lnTo>
                    <a:pt x="6352" y="7780"/>
                  </a:lnTo>
                  <a:lnTo>
                    <a:pt x="5407" y="8744"/>
                  </a:lnTo>
                  <a:lnTo>
                    <a:pt x="4443" y="7780"/>
                  </a:lnTo>
                  <a:close/>
                  <a:moveTo>
                    <a:pt x="3765" y="7638"/>
                  </a:moveTo>
                  <a:lnTo>
                    <a:pt x="5068" y="8940"/>
                  </a:lnTo>
                  <a:cubicBezTo>
                    <a:pt x="4871" y="9047"/>
                    <a:pt x="4568" y="9208"/>
                    <a:pt x="4247" y="9493"/>
                  </a:cubicBezTo>
                  <a:cubicBezTo>
                    <a:pt x="4122" y="9226"/>
                    <a:pt x="3872" y="8726"/>
                    <a:pt x="3515" y="8030"/>
                  </a:cubicBezTo>
                  <a:cubicBezTo>
                    <a:pt x="3480" y="7941"/>
                    <a:pt x="3498" y="7816"/>
                    <a:pt x="3587" y="7762"/>
                  </a:cubicBezTo>
                  <a:lnTo>
                    <a:pt x="3765" y="7638"/>
                  </a:lnTo>
                  <a:close/>
                  <a:moveTo>
                    <a:pt x="7030" y="7638"/>
                  </a:moveTo>
                  <a:lnTo>
                    <a:pt x="7209" y="7762"/>
                  </a:lnTo>
                  <a:cubicBezTo>
                    <a:pt x="7298" y="7816"/>
                    <a:pt x="7334" y="7941"/>
                    <a:pt x="7280" y="8030"/>
                  </a:cubicBezTo>
                  <a:cubicBezTo>
                    <a:pt x="6923" y="8726"/>
                    <a:pt x="6674" y="9226"/>
                    <a:pt x="6549" y="9493"/>
                  </a:cubicBezTo>
                  <a:cubicBezTo>
                    <a:pt x="6227" y="9208"/>
                    <a:pt x="5924" y="9047"/>
                    <a:pt x="5728" y="8940"/>
                  </a:cubicBezTo>
                  <a:lnTo>
                    <a:pt x="7030" y="7638"/>
                  </a:lnTo>
                  <a:close/>
                  <a:moveTo>
                    <a:pt x="5407" y="9208"/>
                  </a:moveTo>
                  <a:cubicBezTo>
                    <a:pt x="5442" y="9226"/>
                    <a:pt x="5514" y="9261"/>
                    <a:pt x="5621" y="9297"/>
                  </a:cubicBezTo>
                  <a:lnTo>
                    <a:pt x="5621" y="9600"/>
                  </a:lnTo>
                  <a:cubicBezTo>
                    <a:pt x="5621" y="9618"/>
                    <a:pt x="5603" y="9618"/>
                    <a:pt x="5603" y="9618"/>
                  </a:cubicBezTo>
                  <a:lnTo>
                    <a:pt x="5193" y="9618"/>
                  </a:lnTo>
                  <a:cubicBezTo>
                    <a:pt x="5193" y="9618"/>
                    <a:pt x="5193" y="9618"/>
                    <a:pt x="5193" y="9600"/>
                  </a:cubicBezTo>
                  <a:lnTo>
                    <a:pt x="5193" y="9297"/>
                  </a:lnTo>
                  <a:cubicBezTo>
                    <a:pt x="5282" y="9261"/>
                    <a:pt x="5353" y="9226"/>
                    <a:pt x="5407" y="9208"/>
                  </a:cubicBezTo>
                  <a:close/>
                  <a:moveTo>
                    <a:pt x="2034" y="8530"/>
                  </a:moveTo>
                  <a:lnTo>
                    <a:pt x="2213" y="9065"/>
                  </a:lnTo>
                  <a:cubicBezTo>
                    <a:pt x="2231" y="9119"/>
                    <a:pt x="2284" y="9172"/>
                    <a:pt x="2356" y="9190"/>
                  </a:cubicBezTo>
                  <a:lnTo>
                    <a:pt x="2891" y="9315"/>
                  </a:lnTo>
                  <a:lnTo>
                    <a:pt x="2641" y="9707"/>
                  </a:lnTo>
                  <a:cubicBezTo>
                    <a:pt x="2605" y="9761"/>
                    <a:pt x="2605" y="9832"/>
                    <a:pt x="2623" y="9886"/>
                  </a:cubicBezTo>
                  <a:lnTo>
                    <a:pt x="3301" y="11224"/>
                  </a:lnTo>
                  <a:lnTo>
                    <a:pt x="2177" y="11224"/>
                  </a:lnTo>
                  <a:lnTo>
                    <a:pt x="2177" y="10617"/>
                  </a:lnTo>
                  <a:cubicBezTo>
                    <a:pt x="2177" y="10510"/>
                    <a:pt x="2106" y="10421"/>
                    <a:pt x="1999" y="10421"/>
                  </a:cubicBezTo>
                  <a:cubicBezTo>
                    <a:pt x="1892" y="10421"/>
                    <a:pt x="1803" y="10510"/>
                    <a:pt x="1803" y="10617"/>
                  </a:cubicBezTo>
                  <a:lnTo>
                    <a:pt x="1803" y="11224"/>
                  </a:lnTo>
                  <a:lnTo>
                    <a:pt x="589" y="11224"/>
                  </a:lnTo>
                  <a:cubicBezTo>
                    <a:pt x="464" y="11224"/>
                    <a:pt x="375" y="11135"/>
                    <a:pt x="375" y="11010"/>
                  </a:cubicBezTo>
                  <a:lnTo>
                    <a:pt x="375" y="9904"/>
                  </a:lnTo>
                  <a:cubicBezTo>
                    <a:pt x="375" y="9350"/>
                    <a:pt x="750" y="8851"/>
                    <a:pt x="1303" y="8726"/>
                  </a:cubicBezTo>
                  <a:lnTo>
                    <a:pt x="2034" y="8530"/>
                  </a:lnTo>
                  <a:close/>
                  <a:moveTo>
                    <a:pt x="3141" y="8048"/>
                  </a:moveTo>
                  <a:cubicBezTo>
                    <a:pt x="3141" y="8101"/>
                    <a:pt x="3159" y="8155"/>
                    <a:pt x="3194" y="8209"/>
                  </a:cubicBezTo>
                  <a:cubicBezTo>
                    <a:pt x="3319" y="8494"/>
                    <a:pt x="3533" y="8904"/>
                    <a:pt x="3712" y="9261"/>
                  </a:cubicBezTo>
                  <a:lnTo>
                    <a:pt x="3997" y="9850"/>
                  </a:lnTo>
                  <a:cubicBezTo>
                    <a:pt x="4015" y="9850"/>
                    <a:pt x="4015" y="9868"/>
                    <a:pt x="4015" y="9886"/>
                  </a:cubicBezTo>
                  <a:cubicBezTo>
                    <a:pt x="4193" y="10368"/>
                    <a:pt x="4211" y="10956"/>
                    <a:pt x="4211" y="11224"/>
                  </a:cubicBezTo>
                  <a:lnTo>
                    <a:pt x="3730" y="11224"/>
                  </a:lnTo>
                  <a:lnTo>
                    <a:pt x="3016" y="9814"/>
                  </a:lnTo>
                  <a:lnTo>
                    <a:pt x="3355" y="9315"/>
                  </a:lnTo>
                  <a:cubicBezTo>
                    <a:pt x="3391" y="9261"/>
                    <a:pt x="3391" y="9190"/>
                    <a:pt x="3373" y="9136"/>
                  </a:cubicBezTo>
                  <a:cubicBezTo>
                    <a:pt x="3355" y="9083"/>
                    <a:pt x="3301" y="9047"/>
                    <a:pt x="3248" y="9029"/>
                  </a:cubicBezTo>
                  <a:lnTo>
                    <a:pt x="2534" y="8851"/>
                  </a:lnTo>
                  <a:lnTo>
                    <a:pt x="2356" y="8298"/>
                  </a:lnTo>
                  <a:lnTo>
                    <a:pt x="3141" y="8048"/>
                  </a:lnTo>
                  <a:close/>
                  <a:moveTo>
                    <a:pt x="4818" y="9529"/>
                  </a:moveTo>
                  <a:lnTo>
                    <a:pt x="4818" y="9600"/>
                  </a:lnTo>
                  <a:cubicBezTo>
                    <a:pt x="4818" y="9743"/>
                    <a:pt x="4889" y="9868"/>
                    <a:pt x="4996" y="9939"/>
                  </a:cubicBezTo>
                  <a:lnTo>
                    <a:pt x="4836" y="11224"/>
                  </a:lnTo>
                  <a:lnTo>
                    <a:pt x="4586" y="11224"/>
                  </a:lnTo>
                  <a:cubicBezTo>
                    <a:pt x="4586" y="10938"/>
                    <a:pt x="4586" y="10368"/>
                    <a:pt x="4408" y="9868"/>
                  </a:cubicBezTo>
                  <a:cubicBezTo>
                    <a:pt x="4550" y="9725"/>
                    <a:pt x="4693" y="9618"/>
                    <a:pt x="4818" y="9529"/>
                  </a:cubicBezTo>
                  <a:close/>
                  <a:moveTo>
                    <a:pt x="5442" y="9993"/>
                  </a:moveTo>
                  <a:lnTo>
                    <a:pt x="5585" y="11224"/>
                  </a:lnTo>
                  <a:lnTo>
                    <a:pt x="5210" y="11224"/>
                  </a:lnTo>
                  <a:lnTo>
                    <a:pt x="5371" y="9993"/>
                  </a:lnTo>
                  <a:close/>
                  <a:moveTo>
                    <a:pt x="5996" y="9529"/>
                  </a:moveTo>
                  <a:cubicBezTo>
                    <a:pt x="6120" y="9618"/>
                    <a:pt x="6245" y="9725"/>
                    <a:pt x="6388" y="9868"/>
                  </a:cubicBezTo>
                  <a:cubicBezTo>
                    <a:pt x="6227" y="10368"/>
                    <a:pt x="6210" y="10938"/>
                    <a:pt x="6210" y="11224"/>
                  </a:cubicBezTo>
                  <a:lnTo>
                    <a:pt x="5978" y="11224"/>
                  </a:lnTo>
                  <a:lnTo>
                    <a:pt x="5799" y="9939"/>
                  </a:lnTo>
                  <a:cubicBezTo>
                    <a:pt x="5906" y="9868"/>
                    <a:pt x="5996" y="9743"/>
                    <a:pt x="5996" y="9600"/>
                  </a:cubicBezTo>
                  <a:lnTo>
                    <a:pt x="5996" y="9529"/>
                  </a:lnTo>
                  <a:close/>
                  <a:moveTo>
                    <a:pt x="7673" y="8048"/>
                  </a:moveTo>
                  <a:lnTo>
                    <a:pt x="8440" y="8298"/>
                  </a:lnTo>
                  <a:lnTo>
                    <a:pt x="8262" y="8851"/>
                  </a:lnTo>
                  <a:lnTo>
                    <a:pt x="7566" y="9029"/>
                  </a:lnTo>
                  <a:cubicBezTo>
                    <a:pt x="7494" y="9047"/>
                    <a:pt x="7459" y="9083"/>
                    <a:pt x="7423" y="9136"/>
                  </a:cubicBezTo>
                  <a:cubicBezTo>
                    <a:pt x="7405" y="9190"/>
                    <a:pt x="7405" y="9261"/>
                    <a:pt x="7441" y="9315"/>
                  </a:cubicBezTo>
                  <a:lnTo>
                    <a:pt x="7780" y="9814"/>
                  </a:lnTo>
                  <a:lnTo>
                    <a:pt x="7084" y="11224"/>
                  </a:lnTo>
                  <a:lnTo>
                    <a:pt x="6584" y="11224"/>
                  </a:lnTo>
                  <a:cubicBezTo>
                    <a:pt x="6584" y="10956"/>
                    <a:pt x="6602" y="10350"/>
                    <a:pt x="6781" y="9868"/>
                  </a:cubicBezTo>
                  <a:cubicBezTo>
                    <a:pt x="6781" y="9868"/>
                    <a:pt x="6781" y="9850"/>
                    <a:pt x="6798" y="9850"/>
                  </a:cubicBezTo>
                  <a:lnTo>
                    <a:pt x="7084" y="9261"/>
                  </a:lnTo>
                  <a:cubicBezTo>
                    <a:pt x="7262" y="8904"/>
                    <a:pt x="7476" y="8494"/>
                    <a:pt x="7619" y="8209"/>
                  </a:cubicBezTo>
                  <a:cubicBezTo>
                    <a:pt x="7637" y="8155"/>
                    <a:pt x="7655" y="8101"/>
                    <a:pt x="7673" y="8048"/>
                  </a:cubicBezTo>
                  <a:close/>
                  <a:moveTo>
                    <a:pt x="8761" y="8530"/>
                  </a:moveTo>
                  <a:lnTo>
                    <a:pt x="9511" y="8726"/>
                  </a:lnTo>
                  <a:cubicBezTo>
                    <a:pt x="10046" y="8851"/>
                    <a:pt x="10421" y="9350"/>
                    <a:pt x="10421" y="9904"/>
                  </a:cubicBezTo>
                  <a:lnTo>
                    <a:pt x="10421" y="11010"/>
                  </a:lnTo>
                  <a:cubicBezTo>
                    <a:pt x="10421" y="11135"/>
                    <a:pt x="10331" y="11224"/>
                    <a:pt x="10206" y="11224"/>
                  </a:cubicBezTo>
                  <a:lnTo>
                    <a:pt x="8993" y="11224"/>
                  </a:lnTo>
                  <a:lnTo>
                    <a:pt x="8993" y="10617"/>
                  </a:lnTo>
                  <a:cubicBezTo>
                    <a:pt x="8993" y="10510"/>
                    <a:pt x="8904" y="10421"/>
                    <a:pt x="8815" y="10421"/>
                  </a:cubicBezTo>
                  <a:cubicBezTo>
                    <a:pt x="8708" y="10421"/>
                    <a:pt x="8618" y="10510"/>
                    <a:pt x="8618" y="10617"/>
                  </a:cubicBezTo>
                  <a:lnTo>
                    <a:pt x="8618" y="11224"/>
                  </a:lnTo>
                  <a:lnTo>
                    <a:pt x="7494" y="11224"/>
                  </a:lnTo>
                  <a:lnTo>
                    <a:pt x="8172" y="9886"/>
                  </a:lnTo>
                  <a:cubicBezTo>
                    <a:pt x="8208" y="9832"/>
                    <a:pt x="8190" y="9761"/>
                    <a:pt x="8154" y="9707"/>
                  </a:cubicBezTo>
                  <a:lnTo>
                    <a:pt x="7905" y="9315"/>
                  </a:lnTo>
                  <a:lnTo>
                    <a:pt x="8458" y="9190"/>
                  </a:lnTo>
                  <a:cubicBezTo>
                    <a:pt x="8511" y="9172"/>
                    <a:pt x="8565" y="9119"/>
                    <a:pt x="8583" y="9065"/>
                  </a:cubicBezTo>
                  <a:lnTo>
                    <a:pt x="8761" y="8530"/>
                  </a:lnTo>
                  <a:close/>
                  <a:moveTo>
                    <a:pt x="5407" y="1"/>
                  </a:moveTo>
                  <a:cubicBezTo>
                    <a:pt x="5032" y="1"/>
                    <a:pt x="4140" y="54"/>
                    <a:pt x="3515" y="608"/>
                  </a:cubicBezTo>
                  <a:lnTo>
                    <a:pt x="3462" y="608"/>
                  </a:lnTo>
                  <a:cubicBezTo>
                    <a:pt x="3123" y="608"/>
                    <a:pt x="2802" y="732"/>
                    <a:pt x="2588" y="982"/>
                  </a:cubicBezTo>
                  <a:cubicBezTo>
                    <a:pt x="2356" y="1214"/>
                    <a:pt x="2249" y="1553"/>
                    <a:pt x="2266" y="1874"/>
                  </a:cubicBezTo>
                  <a:cubicBezTo>
                    <a:pt x="2320" y="2606"/>
                    <a:pt x="2409" y="3641"/>
                    <a:pt x="2588" y="4444"/>
                  </a:cubicBezTo>
                  <a:cubicBezTo>
                    <a:pt x="2588" y="4462"/>
                    <a:pt x="2605" y="4479"/>
                    <a:pt x="2605" y="4497"/>
                  </a:cubicBezTo>
                  <a:cubicBezTo>
                    <a:pt x="2605" y="4533"/>
                    <a:pt x="2605" y="4569"/>
                    <a:pt x="2605" y="4604"/>
                  </a:cubicBezTo>
                  <a:cubicBezTo>
                    <a:pt x="2605" y="5675"/>
                    <a:pt x="3016" y="6638"/>
                    <a:pt x="3676" y="7263"/>
                  </a:cubicBezTo>
                  <a:lnTo>
                    <a:pt x="3391" y="7459"/>
                  </a:lnTo>
                  <a:cubicBezTo>
                    <a:pt x="3319" y="7495"/>
                    <a:pt x="3266" y="7566"/>
                    <a:pt x="3212" y="7620"/>
                  </a:cubicBezTo>
                  <a:lnTo>
                    <a:pt x="2070" y="8012"/>
                  </a:lnTo>
                  <a:cubicBezTo>
                    <a:pt x="1999" y="8030"/>
                    <a:pt x="1945" y="8101"/>
                    <a:pt x="1945" y="8173"/>
                  </a:cubicBezTo>
                  <a:lnTo>
                    <a:pt x="1214" y="8351"/>
                  </a:lnTo>
                  <a:cubicBezTo>
                    <a:pt x="500" y="8530"/>
                    <a:pt x="0" y="9172"/>
                    <a:pt x="0" y="9904"/>
                  </a:cubicBezTo>
                  <a:lnTo>
                    <a:pt x="0" y="11010"/>
                  </a:lnTo>
                  <a:cubicBezTo>
                    <a:pt x="0" y="11331"/>
                    <a:pt x="268" y="11599"/>
                    <a:pt x="589" y="11599"/>
                  </a:cubicBezTo>
                  <a:lnTo>
                    <a:pt x="10206" y="11599"/>
                  </a:lnTo>
                  <a:cubicBezTo>
                    <a:pt x="10528" y="11599"/>
                    <a:pt x="10795" y="11331"/>
                    <a:pt x="10795" y="11010"/>
                  </a:cubicBezTo>
                  <a:lnTo>
                    <a:pt x="10795" y="9904"/>
                  </a:lnTo>
                  <a:cubicBezTo>
                    <a:pt x="10795" y="9172"/>
                    <a:pt x="10296" y="8530"/>
                    <a:pt x="9600" y="8351"/>
                  </a:cubicBezTo>
                  <a:lnTo>
                    <a:pt x="8868" y="8173"/>
                  </a:lnTo>
                  <a:cubicBezTo>
                    <a:pt x="8850" y="8101"/>
                    <a:pt x="8815" y="8030"/>
                    <a:pt x="8725" y="8012"/>
                  </a:cubicBezTo>
                  <a:lnTo>
                    <a:pt x="7584" y="7620"/>
                  </a:lnTo>
                  <a:cubicBezTo>
                    <a:pt x="7548" y="7566"/>
                    <a:pt x="7476" y="7495"/>
                    <a:pt x="7405" y="7459"/>
                  </a:cubicBezTo>
                  <a:lnTo>
                    <a:pt x="7137" y="7263"/>
                  </a:lnTo>
                  <a:cubicBezTo>
                    <a:pt x="7780" y="6638"/>
                    <a:pt x="8190" y="5675"/>
                    <a:pt x="8190" y="4604"/>
                  </a:cubicBezTo>
                  <a:cubicBezTo>
                    <a:pt x="8190" y="4444"/>
                    <a:pt x="8172" y="4283"/>
                    <a:pt x="8137" y="4105"/>
                  </a:cubicBezTo>
                  <a:cubicBezTo>
                    <a:pt x="8154" y="4105"/>
                    <a:pt x="8154" y="4087"/>
                    <a:pt x="8154" y="4069"/>
                  </a:cubicBezTo>
                  <a:cubicBezTo>
                    <a:pt x="8154" y="4069"/>
                    <a:pt x="8279" y="3123"/>
                    <a:pt x="8351" y="1981"/>
                  </a:cubicBezTo>
                  <a:cubicBezTo>
                    <a:pt x="8369" y="1535"/>
                    <a:pt x="8226" y="1089"/>
                    <a:pt x="7940" y="750"/>
                  </a:cubicBezTo>
                  <a:cubicBezTo>
                    <a:pt x="7655" y="393"/>
                    <a:pt x="7262" y="162"/>
                    <a:pt x="6816" y="108"/>
                  </a:cubicBezTo>
                  <a:cubicBezTo>
                    <a:pt x="6335" y="37"/>
                    <a:pt x="5853" y="1"/>
                    <a:pt x="5407"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66;p49">
              <a:extLst>
                <a:ext uri="{FF2B5EF4-FFF2-40B4-BE49-F238E27FC236}">
                  <a16:creationId xmlns:a16="http://schemas.microsoft.com/office/drawing/2014/main" id="{13677DF6-FD12-7FB0-162C-E2F445198200}"/>
                </a:ext>
              </a:extLst>
            </p:cNvPr>
            <p:cNvSpPr/>
            <p:nvPr/>
          </p:nvSpPr>
          <p:spPr>
            <a:xfrm>
              <a:off x="2068240" y="2873641"/>
              <a:ext cx="73051" cy="20677"/>
            </a:xfrm>
            <a:custGeom>
              <a:avLst/>
              <a:gdLst/>
              <a:ahLst/>
              <a:cxnLst/>
              <a:rect l="l" t="t" r="r" b="b"/>
              <a:pathLst>
                <a:path w="2035" h="576" extrusionOk="0">
                  <a:moveTo>
                    <a:pt x="210" y="1"/>
                  </a:moveTo>
                  <a:cubicBezTo>
                    <a:pt x="148" y="1"/>
                    <a:pt x="87" y="31"/>
                    <a:pt x="54" y="76"/>
                  </a:cubicBezTo>
                  <a:cubicBezTo>
                    <a:pt x="1" y="165"/>
                    <a:pt x="19" y="290"/>
                    <a:pt x="108" y="343"/>
                  </a:cubicBezTo>
                  <a:cubicBezTo>
                    <a:pt x="322" y="504"/>
                    <a:pt x="661" y="575"/>
                    <a:pt x="1018" y="575"/>
                  </a:cubicBezTo>
                  <a:cubicBezTo>
                    <a:pt x="1357" y="575"/>
                    <a:pt x="1696" y="504"/>
                    <a:pt x="1910" y="343"/>
                  </a:cubicBezTo>
                  <a:cubicBezTo>
                    <a:pt x="1999" y="290"/>
                    <a:pt x="2035" y="165"/>
                    <a:pt x="1963" y="76"/>
                  </a:cubicBezTo>
                  <a:cubicBezTo>
                    <a:pt x="1930" y="31"/>
                    <a:pt x="1870" y="1"/>
                    <a:pt x="1812" y="1"/>
                  </a:cubicBezTo>
                  <a:cubicBezTo>
                    <a:pt x="1776" y="1"/>
                    <a:pt x="1741" y="13"/>
                    <a:pt x="1714" y="40"/>
                  </a:cubicBezTo>
                  <a:cubicBezTo>
                    <a:pt x="1553" y="147"/>
                    <a:pt x="1285" y="200"/>
                    <a:pt x="1018" y="200"/>
                  </a:cubicBezTo>
                  <a:cubicBezTo>
                    <a:pt x="732" y="200"/>
                    <a:pt x="482" y="147"/>
                    <a:pt x="322" y="40"/>
                  </a:cubicBezTo>
                  <a:cubicBezTo>
                    <a:pt x="288" y="13"/>
                    <a:pt x="248" y="1"/>
                    <a:pt x="210"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567;p49">
            <a:extLst>
              <a:ext uri="{FF2B5EF4-FFF2-40B4-BE49-F238E27FC236}">
                <a16:creationId xmlns:a16="http://schemas.microsoft.com/office/drawing/2014/main" id="{425921C1-970F-F502-CBAA-5F730D0DC6E8}"/>
              </a:ext>
            </a:extLst>
          </p:cNvPr>
          <p:cNvSpPr/>
          <p:nvPr/>
        </p:nvSpPr>
        <p:spPr>
          <a:xfrm>
            <a:off x="5593971" y="1498023"/>
            <a:ext cx="340186" cy="318922"/>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435D74"/>
              </a:solidFill>
              <a:effectLst/>
              <a:uLnTx/>
              <a:uFillTx/>
              <a:latin typeface="Arial"/>
              <a:cs typeface="Arial"/>
              <a:sym typeface="Arial"/>
            </a:endParaRPr>
          </a:p>
        </p:txBody>
      </p:sp>
      <p:grpSp>
        <p:nvGrpSpPr>
          <p:cNvPr id="25" name="Google Shape;568;p49">
            <a:extLst>
              <a:ext uri="{FF2B5EF4-FFF2-40B4-BE49-F238E27FC236}">
                <a16:creationId xmlns:a16="http://schemas.microsoft.com/office/drawing/2014/main" id="{024D7572-A60E-26BF-DB00-2A5C365931D8}"/>
              </a:ext>
            </a:extLst>
          </p:cNvPr>
          <p:cNvGrpSpPr/>
          <p:nvPr/>
        </p:nvGrpSpPr>
        <p:grpSpPr>
          <a:xfrm>
            <a:off x="9949112" y="1395854"/>
            <a:ext cx="315826" cy="416375"/>
            <a:chOff x="4049962" y="2650861"/>
            <a:chExt cx="315826" cy="416375"/>
          </a:xfrm>
        </p:grpSpPr>
        <p:sp>
          <p:nvSpPr>
            <p:cNvPr id="26" name="Google Shape;569;p49">
              <a:extLst>
                <a:ext uri="{FF2B5EF4-FFF2-40B4-BE49-F238E27FC236}">
                  <a16:creationId xmlns:a16="http://schemas.microsoft.com/office/drawing/2014/main" id="{5248DBD7-AA95-0BCD-0243-0E14213753B5}"/>
                </a:ext>
              </a:extLst>
            </p:cNvPr>
            <p:cNvSpPr/>
            <p:nvPr/>
          </p:nvSpPr>
          <p:spPr>
            <a:xfrm>
              <a:off x="4049962" y="2650861"/>
              <a:ext cx="315826" cy="416375"/>
            </a:xfrm>
            <a:custGeom>
              <a:avLst/>
              <a:gdLst/>
              <a:ahLst/>
              <a:cxnLst/>
              <a:rect l="l" t="t" r="r" b="b"/>
              <a:pathLst>
                <a:path w="8798" h="11599" extrusionOk="0">
                  <a:moveTo>
                    <a:pt x="8423" y="376"/>
                  </a:moveTo>
                  <a:lnTo>
                    <a:pt x="8423" y="10617"/>
                  </a:lnTo>
                  <a:cubicBezTo>
                    <a:pt x="8423" y="10938"/>
                    <a:pt x="8155" y="11224"/>
                    <a:pt x="7816" y="11224"/>
                  </a:cubicBezTo>
                  <a:lnTo>
                    <a:pt x="1000" y="11224"/>
                  </a:lnTo>
                  <a:cubicBezTo>
                    <a:pt x="661" y="11224"/>
                    <a:pt x="393" y="10938"/>
                    <a:pt x="393" y="10617"/>
                  </a:cubicBezTo>
                  <a:lnTo>
                    <a:pt x="393" y="376"/>
                  </a:lnTo>
                  <a:close/>
                  <a:moveTo>
                    <a:pt x="197" y="1"/>
                  </a:moveTo>
                  <a:cubicBezTo>
                    <a:pt x="90" y="1"/>
                    <a:pt x="1" y="90"/>
                    <a:pt x="1" y="197"/>
                  </a:cubicBezTo>
                  <a:lnTo>
                    <a:pt x="1" y="10617"/>
                  </a:lnTo>
                  <a:cubicBezTo>
                    <a:pt x="1" y="11153"/>
                    <a:pt x="447" y="11599"/>
                    <a:pt x="1000" y="11599"/>
                  </a:cubicBezTo>
                  <a:lnTo>
                    <a:pt x="7816" y="11599"/>
                  </a:lnTo>
                  <a:cubicBezTo>
                    <a:pt x="8351" y="11599"/>
                    <a:pt x="8797" y="11153"/>
                    <a:pt x="8797" y="10617"/>
                  </a:cubicBezTo>
                  <a:lnTo>
                    <a:pt x="8797" y="197"/>
                  </a:lnTo>
                  <a:cubicBezTo>
                    <a:pt x="8797" y="90"/>
                    <a:pt x="8708" y="1"/>
                    <a:pt x="8619"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70;p49">
              <a:extLst>
                <a:ext uri="{FF2B5EF4-FFF2-40B4-BE49-F238E27FC236}">
                  <a16:creationId xmlns:a16="http://schemas.microsoft.com/office/drawing/2014/main" id="{9C92ACAE-92E6-057D-4296-744FA94FA4D7}"/>
                </a:ext>
              </a:extLst>
            </p:cNvPr>
            <p:cNvSpPr/>
            <p:nvPr/>
          </p:nvSpPr>
          <p:spPr>
            <a:xfrm>
              <a:off x="4093542" y="2693794"/>
              <a:ext cx="222277" cy="344616"/>
            </a:xfrm>
            <a:custGeom>
              <a:avLst/>
              <a:gdLst/>
              <a:ahLst/>
              <a:cxnLst/>
              <a:rect l="l" t="t" r="r" b="b"/>
              <a:pathLst>
                <a:path w="6192" h="9600" extrusionOk="0">
                  <a:moveTo>
                    <a:pt x="393" y="643"/>
                  </a:moveTo>
                  <a:lnTo>
                    <a:pt x="3372" y="1392"/>
                  </a:lnTo>
                  <a:cubicBezTo>
                    <a:pt x="3437" y="1408"/>
                    <a:pt x="3502" y="1416"/>
                    <a:pt x="3568" y="1416"/>
                  </a:cubicBezTo>
                  <a:cubicBezTo>
                    <a:pt x="3721" y="1416"/>
                    <a:pt x="3872" y="1372"/>
                    <a:pt x="3997" y="1285"/>
                  </a:cubicBezTo>
                  <a:lnTo>
                    <a:pt x="3997" y="3337"/>
                  </a:lnTo>
                  <a:lnTo>
                    <a:pt x="696" y="2534"/>
                  </a:lnTo>
                  <a:cubicBezTo>
                    <a:pt x="500" y="2481"/>
                    <a:pt x="375" y="2320"/>
                    <a:pt x="375" y="2124"/>
                  </a:cubicBezTo>
                  <a:lnTo>
                    <a:pt x="375" y="661"/>
                  </a:lnTo>
                  <a:cubicBezTo>
                    <a:pt x="375" y="643"/>
                    <a:pt x="375" y="643"/>
                    <a:pt x="375" y="643"/>
                  </a:cubicBezTo>
                  <a:close/>
                  <a:moveTo>
                    <a:pt x="2784" y="3426"/>
                  </a:moveTo>
                  <a:lnTo>
                    <a:pt x="3854" y="3694"/>
                  </a:lnTo>
                  <a:cubicBezTo>
                    <a:pt x="3372" y="3872"/>
                    <a:pt x="3069" y="4265"/>
                    <a:pt x="3051" y="4283"/>
                  </a:cubicBezTo>
                  <a:cubicBezTo>
                    <a:pt x="2980" y="4372"/>
                    <a:pt x="2998" y="4479"/>
                    <a:pt x="3069" y="4550"/>
                  </a:cubicBezTo>
                  <a:cubicBezTo>
                    <a:pt x="3105" y="4586"/>
                    <a:pt x="3158" y="4586"/>
                    <a:pt x="3194" y="4586"/>
                  </a:cubicBezTo>
                  <a:cubicBezTo>
                    <a:pt x="3248" y="4586"/>
                    <a:pt x="3301" y="4568"/>
                    <a:pt x="3337" y="4515"/>
                  </a:cubicBezTo>
                  <a:cubicBezTo>
                    <a:pt x="3337" y="4515"/>
                    <a:pt x="3604" y="4193"/>
                    <a:pt x="3997" y="4051"/>
                  </a:cubicBezTo>
                  <a:lnTo>
                    <a:pt x="3997" y="5425"/>
                  </a:lnTo>
                  <a:lnTo>
                    <a:pt x="3194" y="5425"/>
                  </a:lnTo>
                  <a:cubicBezTo>
                    <a:pt x="2962" y="5425"/>
                    <a:pt x="2784" y="5228"/>
                    <a:pt x="2784" y="4996"/>
                  </a:cubicBezTo>
                  <a:lnTo>
                    <a:pt x="2784" y="3426"/>
                  </a:lnTo>
                  <a:close/>
                  <a:moveTo>
                    <a:pt x="4389" y="893"/>
                  </a:moveTo>
                  <a:cubicBezTo>
                    <a:pt x="4407" y="910"/>
                    <a:pt x="4443" y="928"/>
                    <a:pt x="4461" y="946"/>
                  </a:cubicBezTo>
                  <a:lnTo>
                    <a:pt x="4479" y="946"/>
                  </a:lnTo>
                  <a:lnTo>
                    <a:pt x="5817" y="1517"/>
                  </a:lnTo>
                  <a:lnTo>
                    <a:pt x="5817" y="1838"/>
                  </a:lnTo>
                  <a:lnTo>
                    <a:pt x="4871" y="1428"/>
                  </a:lnTo>
                  <a:cubicBezTo>
                    <a:pt x="4844" y="1419"/>
                    <a:pt x="4816" y="1414"/>
                    <a:pt x="4789" y="1414"/>
                  </a:cubicBezTo>
                  <a:cubicBezTo>
                    <a:pt x="4714" y="1414"/>
                    <a:pt x="4648" y="1451"/>
                    <a:pt x="4621" y="1517"/>
                  </a:cubicBezTo>
                  <a:cubicBezTo>
                    <a:pt x="4586" y="1624"/>
                    <a:pt x="4621" y="1731"/>
                    <a:pt x="4728" y="1767"/>
                  </a:cubicBezTo>
                  <a:lnTo>
                    <a:pt x="5817" y="2231"/>
                  </a:lnTo>
                  <a:lnTo>
                    <a:pt x="5817" y="2623"/>
                  </a:lnTo>
                  <a:lnTo>
                    <a:pt x="4871" y="2231"/>
                  </a:lnTo>
                  <a:cubicBezTo>
                    <a:pt x="4842" y="2216"/>
                    <a:pt x="4812" y="2209"/>
                    <a:pt x="4784" y="2209"/>
                  </a:cubicBezTo>
                  <a:cubicBezTo>
                    <a:pt x="4711" y="2209"/>
                    <a:pt x="4647" y="2255"/>
                    <a:pt x="4621" y="2320"/>
                  </a:cubicBezTo>
                  <a:cubicBezTo>
                    <a:pt x="4586" y="2427"/>
                    <a:pt x="4621" y="2534"/>
                    <a:pt x="4728" y="2570"/>
                  </a:cubicBezTo>
                  <a:lnTo>
                    <a:pt x="5817" y="3034"/>
                  </a:lnTo>
                  <a:lnTo>
                    <a:pt x="5817" y="3426"/>
                  </a:lnTo>
                  <a:lnTo>
                    <a:pt x="4871" y="3034"/>
                  </a:lnTo>
                  <a:cubicBezTo>
                    <a:pt x="4842" y="3019"/>
                    <a:pt x="4812" y="3012"/>
                    <a:pt x="4784" y="3012"/>
                  </a:cubicBezTo>
                  <a:cubicBezTo>
                    <a:pt x="4711" y="3012"/>
                    <a:pt x="4647" y="3058"/>
                    <a:pt x="4621" y="3123"/>
                  </a:cubicBezTo>
                  <a:cubicBezTo>
                    <a:pt x="4586" y="3230"/>
                    <a:pt x="4621" y="3337"/>
                    <a:pt x="4728" y="3373"/>
                  </a:cubicBezTo>
                  <a:lnTo>
                    <a:pt x="5817" y="3837"/>
                  </a:lnTo>
                  <a:lnTo>
                    <a:pt x="5817" y="4229"/>
                  </a:lnTo>
                  <a:lnTo>
                    <a:pt x="4871" y="3837"/>
                  </a:lnTo>
                  <a:cubicBezTo>
                    <a:pt x="4842" y="3822"/>
                    <a:pt x="4812" y="3815"/>
                    <a:pt x="4784" y="3815"/>
                  </a:cubicBezTo>
                  <a:cubicBezTo>
                    <a:pt x="4711" y="3815"/>
                    <a:pt x="4647" y="3861"/>
                    <a:pt x="4621" y="3926"/>
                  </a:cubicBezTo>
                  <a:cubicBezTo>
                    <a:pt x="4586" y="4015"/>
                    <a:pt x="4621" y="4140"/>
                    <a:pt x="4728" y="4176"/>
                  </a:cubicBezTo>
                  <a:lnTo>
                    <a:pt x="5817" y="4639"/>
                  </a:lnTo>
                  <a:lnTo>
                    <a:pt x="5817" y="8404"/>
                  </a:lnTo>
                  <a:cubicBezTo>
                    <a:pt x="5817" y="8529"/>
                    <a:pt x="5710" y="8618"/>
                    <a:pt x="5603" y="8618"/>
                  </a:cubicBezTo>
                  <a:lnTo>
                    <a:pt x="4586" y="8618"/>
                  </a:lnTo>
                  <a:cubicBezTo>
                    <a:pt x="4479" y="8618"/>
                    <a:pt x="4389" y="8529"/>
                    <a:pt x="4389" y="8404"/>
                  </a:cubicBezTo>
                  <a:lnTo>
                    <a:pt x="4389" y="893"/>
                  </a:lnTo>
                  <a:close/>
                  <a:moveTo>
                    <a:pt x="1410" y="6531"/>
                  </a:moveTo>
                  <a:cubicBezTo>
                    <a:pt x="1410" y="6620"/>
                    <a:pt x="1392" y="6709"/>
                    <a:pt x="1392" y="6816"/>
                  </a:cubicBezTo>
                  <a:cubicBezTo>
                    <a:pt x="1392" y="6905"/>
                    <a:pt x="1481" y="6995"/>
                    <a:pt x="1588" y="6995"/>
                  </a:cubicBezTo>
                  <a:cubicBezTo>
                    <a:pt x="1695" y="6995"/>
                    <a:pt x="1784" y="6905"/>
                    <a:pt x="1784" y="6816"/>
                  </a:cubicBezTo>
                  <a:cubicBezTo>
                    <a:pt x="1784" y="6709"/>
                    <a:pt x="1784" y="6638"/>
                    <a:pt x="1784" y="6549"/>
                  </a:cubicBezTo>
                  <a:lnTo>
                    <a:pt x="2195" y="7066"/>
                  </a:lnTo>
                  <a:lnTo>
                    <a:pt x="2195" y="9011"/>
                  </a:lnTo>
                  <a:cubicBezTo>
                    <a:pt x="2195" y="9011"/>
                    <a:pt x="2195" y="9029"/>
                    <a:pt x="2195" y="9029"/>
                  </a:cubicBezTo>
                  <a:lnTo>
                    <a:pt x="981" y="9029"/>
                  </a:lnTo>
                  <a:cubicBezTo>
                    <a:pt x="981" y="9029"/>
                    <a:pt x="981" y="9011"/>
                    <a:pt x="981" y="9011"/>
                  </a:cubicBezTo>
                  <a:lnTo>
                    <a:pt x="981" y="7066"/>
                  </a:lnTo>
                  <a:lnTo>
                    <a:pt x="1410" y="6531"/>
                  </a:lnTo>
                  <a:close/>
                  <a:moveTo>
                    <a:pt x="5603" y="8993"/>
                  </a:moveTo>
                  <a:lnTo>
                    <a:pt x="5603" y="9207"/>
                  </a:lnTo>
                  <a:cubicBezTo>
                    <a:pt x="5603" y="9225"/>
                    <a:pt x="5603" y="9225"/>
                    <a:pt x="5603" y="9225"/>
                  </a:cubicBezTo>
                  <a:lnTo>
                    <a:pt x="4996" y="9225"/>
                  </a:lnTo>
                  <a:cubicBezTo>
                    <a:pt x="4996" y="9225"/>
                    <a:pt x="4978" y="9225"/>
                    <a:pt x="4978" y="9207"/>
                  </a:cubicBezTo>
                  <a:lnTo>
                    <a:pt x="4978" y="8993"/>
                  </a:lnTo>
                  <a:close/>
                  <a:moveTo>
                    <a:pt x="4193" y="0"/>
                  </a:moveTo>
                  <a:cubicBezTo>
                    <a:pt x="4086" y="0"/>
                    <a:pt x="3997" y="90"/>
                    <a:pt x="3997" y="197"/>
                  </a:cubicBezTo>
                  <a:lnTo>
                    <a:pt x="3997" y="589"/>
                  </a:lnTo>
                  <a:cubicBezTo>
                    <a:pt x="3997" y="732"/>
                    <a:pt x="3943" y="857"/>
                    <a:pt x="3836" y="946"/>
                  </a:cubicBezTo>
                  <a:cubicBezTo>
                    <a:pt x="3758" y="998"/>
                    <a:pt x="3660" y="1031"/>
                    <a:pt x="3565" y="1031"/>
                  </a:cubicBezTo>
                  <a:cubicBezTo>
                    <a:pt x="3530" y="1031"/>
                    <a:pt x="3495" y="1027"/>
                    <a:pt x="3462" y="1017"/>
                  </a:cubicBezTo>
                  <a:lnTo>
                    <a:pt x="482" y="268"/>
                  </a:lnTo>
                  <a:cubicBezTo>
                    <a:pt x="452" y="264"/>
                    <a:pt x="424" y="262"/>
                    <a:pt x="396" y="262"/>
                  </a:cubicBezTo>
                  <a:cubicBezTo>
                    <a:pt x="306" y="262"/>
                    <a:pt x="225" y="285"/>
                    <a:pt x="143" y="339"/>
                  </a:cubicBezTo>
                  <a:cubicBezTo>
                    <a:pt x="54" y="429"/>
                    <a:pt x="0" y="536"/>
                    <a:pt x="0" y="661"/>
                  </a:cubicBezTo>
                  <a:lnTo>
                    <a:pt x="0" y="2124"/>
                  </a:lnTo>
                  <a:cubicBezTo>
                    <a:pt x="0" y="2498"/>
                    <a:pt x="250" y="2802"/>
                    <a:pt x="607" y="2891"/>
                  </a:cubicBezTo>
                  <a:lnTo>
                    <a:pt x="2409" y="3337"/>
                  </a:lnTo>
                  <a:lnTo>
                    <a:pt x="2409" y="4497"/>
                  </a:lnTo>
                  <a:cubicBezTo>
                    <a:pt x="1838" y="4907"/>
                    <a:pt x="1588" y="5371"/>
                    <a:pt x="1481" y="5853"/>
                  </a:cubicBezTo>
                  <a:cubicBezTo>
                    <a:pt x="1463" y="5871"/>
                    <a:pt x="1445" y="5871"/>
                    <a:pt x="1445" y="5888"/>
                  </a:cubicBezTo>
                  <a:lnTo>
                    <a:pt x="642" y="6888"/>
                  </a:lnTo>
                  <a:cubicBezTo>
                    <a:pt x="607" y="6923"/>
                    <a:pt x="607" y="6959"/>
                    <a:pt x="607" y="7013"/>
                  </a:cubicBezTo>
                  <a:lnTo>
                    <a:pt x="607" y="9011"/>
                  </a:lnTo>
                  <a:cubicBezTo>
                    <a:pt x="607" y="9225"/>
                    <a:pt x="767" y="9403"/>
                    <a:pt x="981" y="9403"/>
                  </a:cubicBezTo>
                  <a:lnTo>
                    <a:pt x="2195" y="9403"/>
                  </a:lnTo>
                  <a:cubicBezTo>
                    <a:pt x="2409" y="9403"/>
                    <a:pt x="2569" y="9225"/>
                    <a:pt x="2569" y="9011"/>
                  </a:cubicBezTo>
                  <a:lnTo>
                    <a:pt x="2569" y="7013"/>
                  </a:lnTo>
                  <a:cubicBezTo>
                    <a:pt x="2569" y="6959"/>
                    <a:pt x="2569" y="6923"/>
                    <a:pt x="2534" y="6888"/>
                  </a:cubicBezTo>
                  <a:lnTo>
                    <a:pt x="1838" y="6013"/>
                  </a:lnTo>
                  <a:cubicBezTo>
                    <a:pt x="1891" y="5639"/>
                    <a:pt x="2052" y="5300"/>
                    <a:pt x="2409" y="4978"/>
                  </a:cubicBezTo>
                  <a:lnTo>
                    <a:pt x="2409" y="4996"/>
                  </a:lnTo>
                  <a:cubicBezTo>
                    <a:pt x="2409" y="5442"/>
                    <a:pt x="2748" y="5799"/>
                    <a:pt x="3194" y="5799"/>
                  </a:cubicBezTo>
                  <a:lnTo>
                    <a:pt x="3997" y="5799"/>
                  </a:lnTo>
                  <a:lnTo>
                    <a:pt x="3997" y="8404"/>
                  </a:lnTo>
                  <a:cubicBezTo>
                    <a:pt x="3997" y="8743"/>
                    <a:pt x="4265" y="8993"/>
                    <a:pt x="4586" y="8993"/>
                  </a:cubicBezTo>
                  <a:lnTo>
                    <a:pt x="4604" y="8993"/>
                  </a:lnTo>
                  <a:lnTo>
                    <a:pt x="4604" y="9207"/>
                  </a:lnTo>
                  <a:cubicBezTo>
                    <a:pt x="4604" y="9421"/>
                    <a:pt x="4782" y="9600"/>
                    <a:pt x="4996" y="9600"/>
                  </a:cubicBezTo>
                  <a:lnTo>
                    <a:pt x="5603" y="9600"/>
                  </a:lnTo>
                  <a:cubicBezTo>
                    <a:pt x="5817" y="9600"/>
                    <a:pt x="5977" y="9421"/>
                    <a:pt x="5977" y="9207"/>
                  </a:cubicBezTo>
                  <a:lnTo>
                    <a:pt x="5977" y="8850"/>
                  </a:lnTo>
                  <a:cubicBezTo>
                    <a:pt x="6102" y="8743"/>
                    <a:pt x="6192" y="8583"/>
                    <a:pt x="6192" y="8404"/>
                  </a:cubicBezTo>
                  <a:lnTo>
                    <a:pt x="6192" y="1392"/>
                  </a:lnTo>
                  <a:cubicBezTo>
                    <a:pt x="6192" y="1321"/>
                    <a:pt x="6138" y="1249"/>
                    <a:pt x="6067" y="1232"/>
                  </a:cubicBezTo>
                  <a:lnTo>
                    <a:pt x="4639" y="607"/>
                  </a:lnTo>
                  <a:cubicBezTo>
                    <a:pt x="4479" y="518"/>
                    <a:pt x="4389" y="375"/>
                    <a:pt x="4389" y="197"/>
                  </a:cubicBezTo>
                  <a:cubicBezTo>
                    <a:pt x="4389" y="90"/>
                    <a:pt x="4300" y="0"/>
                    <a:pt x="4193"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Google Shape;571;p49">
            <a:extLst>
              <a:ext uri="{FF2B5EF4-FFF2-40B4-BE49-F238E27FC236}">
                <a16:creationId xmlns:a16="http://schemas.microsoft.com/office/drawing/2014/main" id="{C9326638-C250-CA76-6DAB-96FD44159BC1}"/>
              </a:ext>
            </a:extLst>
          </p:cNvPr>
          <p:cNvSpPr/>
          <p:nvPr/>
        </p:nvSpPr>
        <p:spPr>
          <a:xfrm>
            <a:off x="1597495" y="3501296"/>
            <a:ext cx="446426" cy="270622"/>
          </a:xfrm>
          <a:custGeom>
            <a:avLst/>
            <a:gdLst/>
            <a:ahLst/>
            <a:cxnLst/>
            <a:rect l="l" t="t" r="r" b="b"/>
            <a:pathLst>
              <a:path w="11599" h="9600" extrusionOk="0">
                <a:moveTo>
                  <a:pt x="11010" y="375"/>
                </a:moveTo>
                <a:cubicBezTo>
                  <a:pt x="11135" y="375"/>
                  <a:pt x="11224" y="464"/>
                  <a:pt x="11224" y="589"/>
                </a:cubicBezTo>
                <a:cubicBezTo>
                  <a:pt x="11224" y="696"/>
                  <a:pt x="11135" y="803"/>
                  <a:pt x="11010" y="803"/>
                </a:cubicBezTo>
                <a:lnTo>
                  <a:pt x="590" y="803"/>
                </a:lnTo>
                <a:cubicBezTo>
                  <a:pt x="483" y="803"/>
                  <a:pt x="376" y="696"/>
                  <a:pt x="376" y="589"/>
                </a:cubicBezTo>
                <a:cubicBezTo>
                  <a:pt x="376" y="464"/>
                  <a:pt x="483" y="375"/>
                  <a:pt x="590" y="375"/>
                </a:cubicBezTo>
                <a:close/>
                <a:moveTo>
                  <a:pt x="5621" y="1178"/>
                </a:moveTo>
                <a:lnTo>
                  <a:pt x="5621" y="2409"/>
                </a:lnTo>
                <a:lnTo>
                  <a:pt x="5247" y="2409"/>
                </a:lnTo>
                <a:cubicBezTo>
                  <a:pt x="5157" y="2409"/>
                  <a:pt x="5068" y="2409"/>
                  <a:pt x="4997" y="2444"/>
                </a:cubicBezTo>
                <a:lnTo>
                  <a:pt x="4997" y="1178"/>
                </a:lnTo>
                <a:close/>
                <a:moveTo>
                  <a:pt x="6620" y="1178"/>
                </a:moveTo>
                <a:lnTo>
                  <a:pt x="6620" y="2444"/>
                </a:lnTo>
                <a:cubicBezTo>
                  <a:pt x="6531" y="2409"/>
                  <a:pt x="6442" y="2409"/>
                  <a:pt x="6353" y="2409"/>
                </a:cubicBezTo>
                <a:lnTo>
                  <a:pt x="5996" y="2409"/>
                </a:lnTo>
                <a:lnTo>
                  <a:pt x="5996" y="1178"/>
                </a:lnTo>
                <a:close/>
                <a:moveTo>
                  <a:pt x="5621" y="2783"/>
                </a:moveTo>
                <a:lnTo>
                  <a:pt x="5621" y="5799"/>
                </a:lnTo>
                <a:cubicBezTo>
                  <a:pt x="5371" y="5763"/>
                  <a:pt x="5157" y="5638"/>
                  <a:pt x="4997" y="5478"/>
                </a:cubicBezTo>
                <a:lnTo>
                  <a:pt x="4997" y="2837"/>
                </a:lnTo>
                <a:cubicBezTo>
                  <a:pt x="5068" y="2801"/>
                  <a:pt x="5157" y="2783"/>
                  <a:pt x="5247" y="2783"/>
                </a:cubicBezTo>
                <a:close/>
                <a:moveTo>
                  <a:pt x="6353" y="2783"/>
                </a:moveTo>
                <a:cubicBezTo>
                  <a:pt x="6442" y="2783"/>
                  <a:pt x="6531" y="2801"/>
                  <a:pt x="6620" y="2837"/>
                </a:cubicBezTo>
                <a:lnTo>
                  <a:pt x="6620" y="5478"/>
                </a:lnTo>
                <a:cubicBezTo>
                  <a:pt x="6442" y="5638"/>
                  <a:pt x="6228" y="5763"/>
                  <a:pt x="5996" y="5799"/>
                </a:cubicBezTo>
                <a:lnTo>
                  <a:pt x="5996" y="2783"/>
                </a:lnTo>
                <a:close/>
                <a:moveTo>
                  <a:pt x="4622" y="1178"/>
                </a:moveTo>
                <a:lnTo>
                  <a:pt x="4622" y="2641"/>
                </a:lnTo>
                <a:cubicBezTo>
                  <a:pt x="4408" y="2819"/>
                  <a:pt x="4265" y="3087"/>
                  <a:pt x="4265" y="3390"/>
                </a:cubicBezTo>
                <a:lnTo>
                  <a:pt x="4265" y="4639"/>
                </a:lnTo>
                <a:cubicBezTo>
                  <a:pt x="4265" y="5014"/>
                  <a:pt x="4390" y="5353"/>
                  <a:pt x="4622" y="5620"/>
                </a:cubicBezTo>
                <a:lnTo>
                  <a:pt x="4622" y="6067"/>
                </a:lnTo>
                <a:lnTo>
                  <a:pt x="3980" y="6316"/>
                </a:lnTo>
                <a:lnTo>
                  <a:pt x="3980" y="1178"/>
                </a:lnTo>
                <a:close/>
                <a:moveTo>
                  <a:pt x="7620" y="1178"/>
                </a:moveTo>
                <a:lnTo>
                  <a:pt x="7620" y="6316"/>
                </a:lnTo>
                <a:lnTo>
                  <a:pt x="6995" y="6067"/>
                </a:lnTo>
                <a:lnTo>
                  <a:pt x="6995" y="5620"/>
                </a:lnTo>
                <a:cubicBezTo>
                  <a:pt x="7209" y="5353"/>
                  <a:pt x="7352" y="5014"/>
                  <a:pt x="7352" y="4639"/>
                </a:cubicBezTo>
                <a:lnTo>
                  <a:pt x="7352" y="3390"/>
                </a:lnTo>
                <a:cubicBezTo>
                  <a:pt x="7352" y="3087"/>
                  <a:pt x="7209" y="2819"/>
                  <a:pt x="6995" y="2641"/>
                </a:cubicBezTo>
                <a:lnTo>
                  <a:pt x="6995" y="1178"/>
                </a:lnTo>
                <a:close/>
                <a:moveTo>
                  <a:pt x="3605" y="1178"/>
                </a:moveTo>
                <a:lnTo>
                  <a:pt x="3605" y="6477"/>
                </a:lnTo>
                <a:lnTo>
                  <a:pt x="3391" y="6566"/>
                </a:lnTo>
                <a:lnTo>
                  <a:pt x="3391" y="6191"/>
                </a:lnTo>
                <a:cubicBezTo>
                  <a:pt x="3391" y="5942"/>
                  <a:pt x="3213" y="5710"/>
                  <a:pt x="2981" y="5638"/>
                </a:cubicBezTo>
                <a:lnTo>
                  <a:pt x="2981" y="1178"/>
                </a:lnTo>
                <a:close/>
                <a:moveTo>
                  <a:pt x="8619" y="1178"/>
                </a:moveTo>
                <a:lnTo>
                  <a:pt x="8619" y="5638"/>
                </a:lnTo>
                <a:cubicBezTo>
                  <a:pt x="8387" y="5710"/>
                  <a:pt x="8226" y="5942"/>
                  <a:pt x="8226" y="6191"/>
                </a:cubicBezTo>
                <a:lnTo>
                  <a:pt x="8226" y="6566"/>
                </a:lnTo>
                <a:lnTo>
                  <a:pt x="7994" y="6477"/>
                </a:lnTo>
                <a:lnTo>
                  <a:pt x="7994" y="1178"/>
                </a:lnTo>
                <a:close/>
                <a:moveTo>
                  <a:pt x="2802" y="5977"/>
                </a:moveTo>
                <a:cubicBezTo>
                  <a:pt x="2909" y="5977"/>
                  <a:pt x="3016" y="6084"/>
                  <a:pt x="3016" y="6191"/>
                </a:cubicBezTo>
                <a:lnTo>
                  <a:pt x="3016" y="6602"/>
                </a:lnTo>
                <a:cubicBezTo>
                  <a:pt x="3016" y="6709"/>
                  <a:pt x="2909" y="6816"/>
                  <a:pt x="2802" y="6816"/>
                </a:cubicBezTo>
                <a:cubicBezTo>
                  <a:pt x="2677" y="6816"/>
                  <a:pt x="2588" y="6709"/>
                  <a:pt x="2588" y="6602"/>
                </a:cubicBezTo>
                <a:lnTo>
                  <a:pt x="2588" y="6191"/>
                </a:lnTo>
                <a:cubicBezTo>
                  <a:pt x="2588" y="6084"/>
                  <a:pt x="2677" y="5977"/>
                  <a:pt x="2802" y="5977"/>
                </a:cubicBezTo>
                <a:close/>
                <a:moveTo>
                  <a:pt x="8815" y="5977"/>
                </a:moveTo>
                <a:cubicBezTo>
                  <a:pt x="8922" y="5977"/>
                  <a:pt x="9029" y="6084"/>
                  <a:pt x="9029" y="6191"/>
                </a:cubicBezTo>
                <a:lnTo>
                  <a:pt x="9029" y="6602"/>
                </a:lnTo>
                <a:cubicBezTo>
                  <a:pt x="9029" y="6709"/>
                  <a:pt x="8922" y="6816"/>
                  <a:pt x="8815" y="6816"/>
                </a:cubicBezTo>
                <a:cubicBezTo>
                  <a:pt x="8690" y="6816"/>
                  <a:pt x="8601" y="6709"/>
                  <a:pt x="8601" y="6602"/>
                </a:cubicBezTo>
                <a:lnTo>
                  <a:pt x="8601" y="6191"/>
                </a:lnTo>
                <a:cubicBezTo>
                  <a:pt x="8601" y="6084"/>
                  <a:pt x="8690" y="5977"/>
                  <a:pt x="8815" y="5977"/>
                </a:cubicBezTo>
                <a:close/>
                <a:moveTo>
                  <a:pt x="2606" y="1178"/>
                </a:moveTo>
                <a:lnTo>
                  <a:pt x="2606" y="5638"/>
                </a:lnTo>
                <a:cubicBezTo>
                  <a:pt x="2374" y="5710"/>
                  <a:pt x="2213" y="5942"/>
                  <a:pt x="2213" y="6191"/>
                </a:cubicBezTo>
                <a:lnTo>
                  <a:pt x="2213" y="6566"/>
                </a:lnTo>
                <a:lnTo>
                  <a:pt x="1981" y="7315"/>
                </a:lnTo>
                <a:lnTo>
                  <a:pt x="1981" y="1178"/>
                </a:lnTo>
                <a:close/>
                <a:moveTo>
                  <a:pt x="9618" y="1178"/>
                </a:moveTo>
                <a:lnTo>
                  <a:pt x="9618" y="7315"/>
                </a:lnTo>
                <a:lnTo>
                  <a:pt x="9404" y="6566"/>
                </a:lnTo>
                <a:lnTo>
                  <a:pt x="9404" y="6191"/>
                </a:lnTo>
                <a:cubicBezTo>
                  <a:pt x="9404" y="5942"/>
                  <a:pt x="9225" y="5710"/>
                  <a:pt x="8994" y="5638"/>
                </a:cubicBezTo>
                <a:lnTo>
                  <a:pt x="8994" y="1178"/>
                </a:lnTo>
                <a:close/>
                <a:moveTo>
                  <a:pt x="1607" y="1178"/>
                </a:moveTo>
                <a:lnTo>
                  <a:pt x="1607" y="8422"/>
                </a:lnTo>
                <a:lnTo>
                  <a:pt x="982" y="8422"/>
                </a:lnTo>
                <a:lnTo>
                  <a:pt x="982" y="1178"/>
                </a:lnTo>
                <a:close/>
                <a:moveTo>
                  <a:pt x="2445" y="7066"/>
                </a:moveTo>
                <a:cubicBezTo>
                  <a:pt x="2499" y="7101"/>
                  <a:pt x="2552" y="7137"/>
                  <a:pt x="2606" y="7155"/>
                </a:cubicBezTo>
                <a:lnTo>
                  <a:pt x="2606" y="8422"/>
                </a:lnTo>
                <a:lnTo>
                  <a:pt x="2053" y="8422"/>
                </a:lnTo>
                <a:lnTo>
                  <a:pt x="2445" y="7066"/>
                </a:lnTo>
                <a:close/>
                <a:moveTo>
                  <a:pt x="3605" y="6869"/>
                </a:moveTo>
                <a:lnTo>
                  <a:pt x="3605" y="8422"/>
                </a:lnTo>
                <a:lnTo>
                  <a:pt x="2981" y="8422"/>
                </a:lnTo>
                <a:lnTo>
                  <a:pt x="2981" y="7672"/>
                </a:lnTo>
                <a:cubicBezTo>
                  <a:pt x="2981" y="7351"/>
                  <a:pt x="3195" y="7048"/>
                  <a:pt x="3498" y="6923"/>
                </a:cubicBezTo>
                <a:lnTo>
                  <a:pt x="3605" y="6869"/>
                </a:lnTo>
                <a:close/>
                <a:moveTo>
                  <a:pt x="4622" y="6477"/>
                </a:moveTo>
                <a:lnTo>
                  <a:pt x="4622" y="8422"/>
                </a:lnTo>
                <a:lnTo>
                  <a:pt x="3980" y="8422"/>
                </a:lnTo>
                <a:lnTo>
                  <a:pt x="3980" y="6727"/>
                </a:lnTo>
                <a:lnTo>
                  <a:pt x="4622" y="6477"/>
                </a:lnTo>
                <a:close/>
                <a:moveTo>
                  <a:pt x="4997" y="5959"/>
                </a:moveTo>
                <a:cubicBezTo>
                  <a:pt x="5175" y="6067"/>
                  <a:pt x="5389" y="6138"/>
                  <a:pt x="5621" y="6174"/>
                </a:cubicBezTo>
                <a:lnTo>
                  <a:pt x="5621" y="8422"/>
                </a:lnTo>
                <a:lnTo>
                  <a:pt x="4997" y="8422"/>
                </a:lnTo>
                <a:lnTo>
                  <a:pt x="4997" y="5959"/>
                </a:lnTo>
                <a:close/>
                <a:moveTo>
                  <a:pt x="6620" y="5959"/>
                </a:moveTo>
                <a:lnTo>
                  <a:pt x="6620" y="8422"/>
                </a:lnTo>
                <a:lnTo>
                  <a:pt x="5996" y="8422"/>
                </a:lnTo>
                <a:lnTo>
                  <a:pt x="5996" y="6174"/>
                </a:lnTo>
                <a:cubicBezTo>
                  <a:pt x="6210" y="6138"/>
                  <a:pt x="6424" y="6067"/>
                  <a:pt x="6620" y="5959"/>
                </a:cubicBezTo>
                <a:close/>
                <a:moveTo>
                  <a:pt x="6995" y="6477"/>
                </a:moveTo>
                <a:lnTo>
                  <a:pt x="7620" y="6727"/>
                </a:lnTo>
                <a:lnTo>
                  <a:pt x="7620" y="8422"/>
                </a:lnTo>
                <a:lnTo>
                  <a:pt x="6995" y="8422"/>
                </a:lnTo>
                <a:lnTo>
                  <a:pt x="6995" y="6477"/>
                </a:lnTo>
                <a:close/>
                <a:moveTo>
                  <a:pt x="7994" y="6869"/>
                </a:moveTo>
                <a:lnTo>
                  <a:pt x="8101" y="6923"/>
                </a:lnTo>
                <a:cubicBezTo>
                  <a:pt x="8423" y="7048"/>
                  <a:pt x="8619" y="7351"/>
                  <a:pt x="8619" y="7672"/>
                </a:cubicBezTo>
                <a:lnTo>
                  <a:pt x="8619" y="7994"/>
                </a:lnTo>
                <a:lnTo>
                  <a:pt x="8619" y="8422"/>
                </a:lnTo>
                <a:lnTo>
                  <a:pt x="7994" y="8422"/>
                </a:lnTo>
                <a:lnTo>
                  <a:pt x="7994" y="6869"/>
                </a:lnTo>
                <a:close/>
                <a:moveTo>
                  <a:pt x="9154" y="7066"/>
                </a:moveTo>
                <a:lnTo>
                  <a:pt x="9564" y="8422"/>
                </a:lnTo>
                <a:lnTo>
                  <a:pt x="8994" y="8422"/>
                </a:lnTo>
                <a:lnTo>
                  <a:pt x="8994" y="7155"/>
                </a:lnTo>
                <a:cubicBezTo>
                  <a:pt x="9047" y="7137"/>
                  <a:pt x="9101" y="7101"/>
                  <a:pt x="9154" y="7066"/>
                </a:cubicBezTo>
                <a:close/>
                <a:moveTo>
                  <a:pt x="10617" y="1178"/>
                </a:moveTo>
                <a:lnTo>
                  <a:pt x="10617" y="8422"/>
                </a:lnTo>
                <a:lnTo>
                  <a:pt x="9993" y="8422"/>
                </a:lnTo>
                <a:lnTo>
                  <a:pt x="9993" y="1178"/>
                </a:lnTo>
                <a:close/>
                <a:moveTo>
                  <a:pt x="11010" y="8796"/>
                </a:moveTo>
                <a:cubicBezTo>
                  <a:pt x="11135" y="8796"/>
                  <a:pt x="11224" y="8886"/>
                  <a:pt x="11224" y="9011"/>
                </a:cubicBezTo>
                <a:cubicBezTo>
                  <a:pt x="11224" y="9118"/>
                  <a:pt x="11135" y="9207"/>
                  <a:pt x="11010" y="9207"/>
                </a:cubicBezTo>
                <a:lnTo>
                  <a:pt x="590" y="9207"/>
                </a:lnTo>
                <a:cubicBezTo>
                  <a:pt x="483" y="9207"/>
                  <a:pt x="376" y="9118"/>
                  <a:pt x="376" y="9011"/>
                </a:cubicBezTo>
                <a:cubicBezTo>
                  <a:pt x="376" y="8886"/>
                  <a:pt x="483" y="8796"/>
                  <a:pt x="590" y="8796"/>
                </a:cubicBezTo>
                <a:close/>
                <a:moveTo>
                  <a:pt x="590" y="0"/>
                </a:moveTo>
                <a:cubicBezTo>
                  <a:pt x="268" y="0"/>
                  <a:pt x="1" y="268"/>
                  <a:pt x="1" y="589"/>
                </a:cubicBezTo>
                <a:cubicBezTo>
                  <a:pt x="1" y="910"/>
                  <a:pt x="268" y="1178"/>
                  <a:pt x="590" y="1178"/>
                </a:cubicBezTo>
                <a:lnTo>
                  <a:pt x="607" y="1178"/>
                </a:lnTo>
                <a:lnTo>
                  <a:pt x="607" y="8422"/>
                </a:lnTo>
                <a:lnTo>
                  <a:pt x="590" y="8422"/>
                </a:lnTo>
                <a:cubicBezTo>
                  <a:pt x="268" y="8422"/>
                  <a:pt x="1" y="8672"/>
                  <a:pt x="1" y="9011"/>
                </a:cubicBezTo>
                <a:cubicBezTo>
                  <a:pt x="1" y="9332"/>
                  <a:pt x="268" y="9599"/>
                  <a:pt x="590" y="9599"/>
                </a:cubicBezTo>
                <a:lnTo>
                  <a:pt x="11010" y="9599"/>
                </a:lnTo>
                <a:cubicBezTo>
                  <a:pt x="11331" y="9599"/>
                  <a:pt x="11599" y="9332"/>
                  <a:pt x="11599" y="9011"/>
                </a:cubicBezTo>
                <a:cubicBezTo>
                  <a:pt x="11599" y="8672"/>
                  <a:pt x="11331" y="8422"/>
                  <a:pt x="11010" y="8422"/>
                </a:cubicBezTo>
                <a:lnTo>
                  <a:pt x="10992" y="8422"/>
                </a:lnTo>
                <a:lnTo>
                  <a:pt x="10992" y="1178"/>
                </a:lnTo>
                <a:lnTo>
                  <a:pt x="11010" y="1178"/>
                </a:lnTo>
                <a:cubicBezTo>
                  <a:pt x="11331" y="1178"/>
                  <a:pt x="11599" y="910"/>
                  <a:pt x="11599" y="589"/>
                </a:cubicBezTo>
                <a:cubicBezTo>
                  <a:pt x="11599" y="268"/>
                  <a:pt x="11331" y="0"/>
                  <a:pt x="11010"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572;p49">
            <a:extLst>
              <a:ext uri="{FF2B5EF4-FFF2-40B4-BE49-F238E27FC236}">
                <a16:creationId xmlns:a16="http://schemas.microsoft.com/office/drawing/2014/main" id="{38C59E52-C042-E4F7-6572-5A8E6A4D359C}"/>
              </a:ext>
            </a:extLst>
          </p:cNvPr>
          <p:cNvGrpSpPr/>
          <p:nvPr/>
        </p:nvGrpSpPr>
        <p:grpSpPr>
          <a:xfrm>
            <a:off x="9936746" y="3606254"/>
            <a:ext cx="322862" cy="416375"/>
            <a:chOff x="4046767" y="2003952"/>
            <a:chExt cx="322862" cy="416375"/>
          </a:xfrm>
        </p:grpSpPr>
        <p:sp>
          <p:nvSpPr>
            <p:cNvPr id="30" name="Google Shape;573;p49">
              <a:extLst>
                <a:ext uri="{FF2B5EF4-FFF2-40B4-BE49-F238E27FC236}">
                  <a16:creationId xmlns:a16="http://schemas.microsoft.com/office/drawing/2014/main" id="{B3FFFAE8-4747-28EC-8D3E-EE456D4035C8}"/>
                </a:ext>
              </a:extLst>
            </p:cNvPr>
            <p:cNvSpPr/>
            <p:nvPr/>
          </p:nvSpPr>
          <p:spPr>
            <a:xfrm>
              <a:off x="4124916" y="2205732"/>
              <a:ext cx="108267" cy="200523"/>
            </a:xfrm>
            <a:custGeom>
              <a:avLst/>
              <a:gdLst/>
              <a:ahLst/>
              <a:cxnLst/>
              <a:rect l="l" t="t" r="r" b="b"/>
              <a:pathLst>
                <a:path w="3016" h="5586" extrusionOk="0">
                  <a:moveTo>
                    <a:pt x="2427" y="0"/>
                  </a:moveTo>
                  <a:cubicBezTo>
                    <a:pt x="2088" y="0"/>
                    <a:pt x="1838" y="268"/>
                    <a:pt x="1838" y="589"/>
                  </a:cubicBezTo>
                  <a:lnTo>
                    <a:pt x="1838" y="1321"/>
                  </a:lnTo>
                  <a:cubicBezTo>
                    <a:pt x="1838" y="2231"/>
                    <a:pt x="1499" y="3087"/>
                    <a:pt x="893" y="3747"/>
                  </a:cubicBezTo>
                  <a:lnTo>
                    <a:pt x="72" y="4675"/>
                  </a:lnTo>
                  <a:cubicBezTo>
                    <a:pt x="0" y="4746"/>
                    <a:pt x="18" y="4871"/>
                    <a:pt x="90" y="4925"/>
                  </a:cubicBezTo>
                  <a:cubicBezTo>
                    <a:pt x="125" y="4961"/>
                    <a:pt x="174" y="4978"/>
                    <a:pt x="223" y="4978"/>
                  </a:cubicBezTo>
                  <a:cubicBezTo>
                    <a:pt x="273" y="4978"/>
                    <a:pt x="322" y="4961"/>
                    <a:pt x="357" y="4925"/>
                  </a:cubicBezTo>
                  <a:lnTo>
                    <a:pt x="1178" y="3997"/>
                  </a:lnTo>
                  <a:cubicBezTo>
                    <a:pt x="1838" y="3266"/>
                    <a:pt x="2213" y="2320"/>
                    <a:pt x="2213" y="1321"/>
                  </a:cubicBezTo>
                  <a:lnTo>
                    <a:pt x="2213" y="589"/>
                  </a:lnTo>
                  <a:cubicBezTo>
                    <a:pt x="2213" y="464"/>
                    <a:pt x="2302" y="375"/>
                    <a:pt x="2427" y="375"/>
                  </a:cubicBezTo>
                  <a:cubicBezTo>
                    <a:pt x="2534" y="375"/>
                    <a:pt x="2623" y="464"/>
                    <a:pt x="2623" y="589"/>
                  </a:cubicBezTo>
                  <a:lnTo>
                    <a:pt x="2623" y="1410"/>
                  </a:lnTo>
                  <a:cubicBezTo>
                    <a:pt x="2623" y="2516"/>
                    <a:pt x="2231" y="3569"/>
                    <a:pt x="1481" y="4390"/>
                  </a:cubicBezTo>
                  <a:lnTo>
                    <a:pt x="678" y="5264"/>
                  </a:lnTo>
                  <a:cubicBezTo>
                    <a:pt x="607" y="5353"/>
                    <a:pt x="607" y="5460"/>
                    <a:pt x="696" y="5532"/>
                  </a:cubicBezTo>
                  <a:cubicBezTo>
                    <a:pt x="732" y="5567"/>
                    <a:pt x="768" y="5585"/>
                    <a:pt x="821" y="5585"/>
                  </a:cubicBezTo>
                  <a:cubicBezTo>
                    <a:pt x="875" y="5585"/>
                    <a:pt x="910" y="5567"/>
                    <a:pt x="946" y="5514"/>
                  </a:cubicBezTo>
                  <a:lnTo>
                    <a:pt x="1767" y="4639"/>
                  </a:lnTo>
                  <a:cubicBezTo>
                    <a:pt x="2570" y="3747"/>
                    <a:pt x="3016" y="2605"/>
                    <a:pt x="3016" y="1410"/>
                  </a:cubicBezTo>
                  <a:lnTo>
                    <a:pt x="3016" y="589"/>
                  </a:lnTo>
                  <a:cubicBezTo>
                    <a:pt x="3016" y="268"/>
                    <a:pt x="2748" y="0"/>
                    <a:pt x="2427"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74;p49">
              <a:extLst>
                <a:ext uri="{FF2B5EF4-FFF2-40B4-BE49-F238E27FC236}">
                  <a16:creationId xmlns:a16="http://schemas.microsoft.com/office/drawing/2014/main" id="{1E42215C-261C-0968-BA18-5F7311AD79A7}"/>
                </a:ext>
              </a:extLst>
            </p:cNvPr>
            <p:cNvSpPr/>
            <p:nvPr/>
          </p:nvSpPr>
          <p:spPr>
            <a:xfrm>
              <a:off x="4112101" y="2176906"/>
              <a:ext cx="149262" cy="243421"/>
            </a:xfrm>
            <a:custGeom>
              <a:avLst/>
              <a:gdLst/>
              <a:ahLst/>
              <a:cxnLst/>
              <a:rect l="l" t="t" r="r" b="b"/>
              <a:pathLst>
                <a:path w="4158" h="6781" extrusionOk="0">
                  <a:moveTo>
                    <a:pt x="2784" y="0"/>
                  </a:moveTo>
                  <a:cubicBezTo>
                    <a:pt x="2017" y="0"/>
                    <a:pt x="1392" y="625"/>
                    <a:pt x="1392" y="1392"/>
                  </a:cubicBezTo>
                  <a:lnTo>
                    <a:pt x="1392" y="2124"/>
                  </a:lnTo>
                  <a:cubicBezTo>
                    <a:pt x="1392" y="2837"/>
                    <a:pt x="1125" y="3498"/>
                    <a:pt x="661" y="4015"/>
                  </a:cubicBezTo>
                  <a:lnTo>
                    <a:pt x="72" y="4675"/>
                  </a:lnTo>
                  <a:cubicBezTo>
                    <a:pt x="1" y="4747"/>
                    <a:pt x="18" y="4871"/>
                    <a:pt x="90" y="4943"/>
                  </a:cubicBezTo>
                  <a:cubicBezTo>
                    <a:pt x="123" y="4968"/>
                    <a:pt x="168" y="4981"/>
                    <a:pt x="213" y="4981"/>
                  </a:cubicBezTo>
                  <a:cubicBezTo>
                    <a:pt x="266" y="4981"/>
                    <a:pt x="319" y="4963"/>
                    <a:pt x="357" y="4925"/>
                  </a:cubicBezTo>
                  <a:lnTo>
                    <a:pt x="946" y="4265"/>
                  </a:lnTo>
                  <a:cubicBezTo>
                    <a:pt x="1464" y="3676"/>
                    <a:pt x="1767" y="2927"/>
                    <a:pt x="1767" y="2124"/>
                  </a:cubicBezTo>
                  <a:lnTo>
                    <a:pt x="1767" y="1392"/>
                  </a:lnTo>
                  <a:cubicBezTo>
                    <a:pt x="1767" y="821"/>
                    <a:pt x="2213" y="375"/>
                    <a:pt x="2784" y="375"/>
                  </a:cubicBezTo>
                  <a:cubicBezTo>
                    <a:pt x="3337" y="375"/>
                    <a:pt x="3783" y="821"/>
                    <a:pt x="3783" y="1392"/>
                  </a:cubicBezTo>
                  <a:lnTo>
                    <a:pt x="3783" y="2213"/>
                  </a:lnTo>
                  <a:cubicBezTo>
                    <a:pt x="3783" y="3515"/>
                    <a:pt x="3301" y="4764"/>
                    <a:pt x="2427" y="5728"/>
                  </a:cubicBezTo>
                  <a:lnTo>
                    <a:pt x="1749" y="6477"/>
                  </a:lnTo>
                  <a:cubicBezTo>
                    <a:pt x="1678" y="6549"/>
                    <a:pt x="1696" y="6674"/>
                    <a:pt x="1767" y="6745"/>
                  </a:cubicBezTo>
                  <a:cubicBezTo>
                    <a:pt x="1803" y="6763"/>
                    <a:pt x="1838" y="6781"/>
                    <a:pt x="1892" y="6781"/>
                  </a:cubicBezTo>
                  <a:cubicBezTo>
                    <a:pt x="1945" y="6781"/>
                    <a:pt x="1999" y="6763"/>
                    <a:pt x="2035" y="6727"/>
                  </a:cubicBezTo>
                  <a:lnTo>
                    <a:pt x="2713" y="5978"/>
                  </a:lnTo>
                  <a:cubicBezTo>
                    <a:pt x="3640" y="4943"/>
                    <a:pt x="4158" y="3605"/>
                    <a:pt x="4158" y="2213"/>
                  </a:cubicBezTo>
                  <a:lnTo>
                    <a:pt x="4158" y="1392"/>
                  </a:lnTo>
                  <a:cubicBezTo>
                    <a:pt x="4158" y="625"/>
                    <a:pt x="3533" y="0"/>
                    <a:pt x="2784"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75;p49">
              <a:extLst>
                <a:ext uri="{FF2B5EF4-FFF2-40B4-BE49-F238E27FC236}">
                  <a16:creationId xmlns:a16="http://schemas.microsoft.com/office/drawing/2014/main" id="{F2DF8208-6A7C-D093-697F-52B155EEA388}"/>
                </a:ext>
              </a:extLst>
            </p:cNvPr>
            <p:cNvSpPr/>
            <p:nvPr/>
          </p:nvSpPr>
          <p:spPr>
            <a:xfrm>
              <a:off x="4092895" y="2148080"/>
              <a:ext cx="197293" cy="272247"/>
            </a:xfrm>
            <a:custGeom>
              <a:avLst/>
              <a:gdLst/>
              <a:ahLst/>
              <a:cxnLst/>
              <a:rect l="l" t="t" r="r" b="b"/>
              <a:pathLst>
                <a:path w="5496" h="7584" extrusionOk="0">
                  <a:moveTo>
                    <a:pt x="3319" y="0"/>
                  </a:moveTo>
                  <a:cubicBezTo>
                    <a:pt x="2106" y="0"/>
                    <a:pt x="1124" y="982"/>
                    <a:pt x="1124" y="2195"/>
                  </a:cubicBezTo>
                  <a:lnTo>
                    <a:pt x="1124" y="2927"/>
                  </a:lnTo>
                  <a:cubicBezTo>
                    <a:pt x="1124" y="3426"/>
                    <a:pt x="928" y="3908"/>
                    <a:pt x="607" y="4283"/>
                  </a:cubicBezTo>
                  <a:lnTo>
                    <a:pt x="72" y="4872"/>
                  </a:lnTo>
                  <a:cubicBezTo>
                    <a:pt x="0" y="4943"/>
                    <a:pt x="18" y="5068"/>
                    <a:pt x="90" y="5139"/>
                  </a:cubicBezTo>
                  <a:cubicBezTo>
                    <a:pt x="121" y="5170"/>
                    <a:pt x="162" y="5185"/>
                    <a:pt x="205" y="5185"/>
                  </a:cubicBezTo>
                  <a:cubicBezTo>
                    <a:pt x="260" y="5185"/>
                    <a:pt x="317" y="5161"/>
                    <a:pt x="357" y="5121"/>
                  </a:cubicBezTo>
                  <a:lnTo>
                    <a:pt x="875" y="4532"/>
                  </a:lnTo>
                  <a:cubicBezTo>
                    <a:pt x="1285" y="4086"/>
                    <a:pt x="1499" y="3533"/>
                    <a:pt x="1499" y="2927"/>
                  </a:cubicBezTo>
                  <a:lnTo>
                    <a:pt x="1499" y="2195"/>
                  </a:lnTo>
                  <a:cubicBezTo>
                    <a:pt x="1499" y="1196"/>
                    <a:pt x="2302" y="375"/>
                    <a:pt x="3319" y="375"/>
                  </a:cubicBezTo>
                  <a:cubicBezTo>
                    <a:pt x="4318" y="375"/>
                    <a:pt x="5121" y="1196"/>
                    <a:pt x="5121" y="2195"/>
                  </a:cubicBezTo>
                  <a:lnTo>
                    <a:pt x="5121" y="3016"/>
                  </a:lnTo>
                  <a:cubicBezTo>
                    <a:pt x="5121" y="4515"/>
                    <a:pt x="4568" y="5960"/>
                    <a:pt x="3569" y="7066"/>
                  </a:cubicBezTo>
                  <a:lnTo>
                    <a:pt x="3373" y="7280"/>
                  </a:lnTo>
                  <a:cubicBezTo>
                    <a:pt x="3301" y="7352"/>
                    <a:pt x="3301" y="7477"/>
                    <a:pt x="3390" y="7548"/>
                  </a:cubicBezTo>
                  <a:cubicBezTo>
                    <a:pt x="3426" y="7566"/>
                    <a:pt x="3462" y="7584"/>
                    <a:pt x="3515" y="7584"/>
                  </a:cubicBezTo>
                  <a:cubicBezTo>
                    <a:pt x="3569" y="7584"/>
                    <a:pt x="3605" y="7566"/>
                    <a:pt x="3658" y="7530"/>
                  </a:cubicBezTo>
                  <a:lnTo>
                    <a:pt x="3836" y="7316"/>
                  </a:lnTo>
                  <a:cubicBezTo>
                    <a:pt x="4907" y="6138"/>
                    <a:pt x="5496" y="4604"/>
                    <a:pt x="5496" y="3016"/>
                  </a:cubicBezTo>
                  <a:lnTo>
                    <a:pt x="5496" y="2195"/>
                  </a:lnTo>
                  <a:cubicBezTo>
                    <a:pt x="5496" y="982"/>
                    <a:pt x="4514" y="0"/>
                    <a:pt x="3319"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76;p49">
              <a:extLst>
                <a:ext uri="{FF2B5EF4-FFF2-40B4-BE49-F238E27FC236}">
                  <a16:creationId xmlns:a16="http://schemas.microsoft.com/office/drawing/2014/main" id="{54D3E35B-2541-608D-337E-ECEEAB7B0BD6}"/>
                </a:ext>
              </a:extLst>
            </p:cNvPr>
            <p:cNvSpPr/>
            <p:nvPr/>
          </p:nvSpPr>
          <p:spPr>
            <a:xfrm>
              <a:off x="4104418" y="2120439"/>
              <a:ext cx="99939" cy="112862"/>
            </a:xfrm>
            <a:custGeom>
              <a:avLst/>
              <a:gdLst/>
              <a:ahLst/>
              <a:cxnLst/>
              <a:rect l="l" t="t" r="r" b="b"/>
              <a:pathLst>
                <a:path w="2784" h="3144" extrusionOk="0">
                  <a:moveTo>
                    <a:pt x="2598" y="1"/>
                  </a:moveTo>
                  <a:cubicBezTo>
                    <a:pt x="2588" y="1"/>
                    <a:pt x="2579" y="1"/>
                    <a:pt x="2570" y="3"/>
                  </a:cubicBezTo>
                  <a:cubicBezTo>
                    <a:pt x="1856" y="92"/>
                    <a:pt x="1214" y="449"/>
                    <a:pt x="732" y="985"/>
                  </a:cubicBezTo>
                  <a:cubicBezTo>
                    <a:pt x="250" y="1538"/>
                    <a:pt x="0" y="2234"/>
                    <a:pt x="0" y="2965"/>
                  </a:cubicBezTo>
                  <a:cubicBezTo>
                    <a:pt x="0" y="3072"/>
                    <a:pt x="72" y="3144"/>
                    <a:pt x="179" y="3144"/>
                  </a:cubicBezTo>
                  <a:cubicBezTo>
                    <a:pt x="286" y="3144"/>
                    <a:pt x="375" y="3072"/>
                    <a:pt x="375" y="2965"/>
                  </a:cubicBezTo>
                  <a:cubicBezTo>
                    <a:pt x="375" y="2323"/>
                    <a:pt x="607" y="1716"/>
                    <a:pt x="1017" y="1234"/>
                  </a:cubicBezTo>
                  <a:cubicBezTo>
                    <a:pt x="1428" y="770"/>
                    <a:pt x="1999" y="467"/>
                    <a:pt x="2623" y="378"/>
                  </a:cubicBezTo>
                  <a:cubicBezTo>
                    <a:pt x="2713" y="360"/>
                    <a:pt x="2784" y="253"/>
                    <a:pt x="2766" y="164"/>
                  </a:cubicBezTo>
                  <a:cubicBezTo>
                    <a:pt x="2766" y="68"/>
                    <a:pt x="2680" y="1"/>
                    <a:pt x="2598"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77;p49">
              <a:extLst>
                <a:ext uri="{FF2B5EF4-FFF2-40B4-BE49-F238E27FC236}">
                  <a16:creationId xmlns:a16="http://schemas.microsoft.com/office/drawing/2014/main" id="{B646B42B-6D95-CCC1-B8DF-569AD8BF3F81}"/>
                </a:ext>
              </a:extLst>
            </p:cNvPr>
            <p:cNvSpPr/>
            <p:nvPr/>
          </p:nvSpPr>
          <p:spPr>
            <a:xfrm>
              <a:off x="4073690" y="2246727"/>
              <a:ext cx="44226" cy="66016"/>
            </a:xfrm>
            <a:custGeom>
              <a:avLst/>
              <a:gdLst/>
              <a:ahLst/>
              <a:cxnLst/>
              <a:rect l="l" t="t" r="r" b="b"/>
              <a:pathLst>
                <a:path w="1232" h="1839" extrusionOk="0">
                  <a:moveTo>
                    <a:pt x="1035" y="0"/>
                  </a:moveTo>
                  <a:cubicBezTo>
                    <a:pt x="928" y="0"/>
                    <a:pt x="856" y="89"/>
                    <a:pt x="856" y="179"/>
                  </a:cubicBezTo>
                  <a:cubicBezTo>
                    <a:pt x="856" y="482"/>
                    <a:pt x="749" y="767"/>
                    <a:pt x="535" y="999"/>
                  </a:cubicBezTo>
                  <a:lnTo>
                    <a:pt x="71" y="1517"/>
                  </a:lnTo>
                  <a:cubicBezTo>
                    <a:pt x="0" y="1606"/>
                    <a:pt x="0" y="1713"/>
                    <a:pt x="89" y="1784"/>
                  </a:cubicBezTo>
                  <a:cubicBezTo>
                    <a:pt x="125" y="1820"/>
                    <a:pt x="161" y="1838"/>
                    <a:pt x="214" y="1838"/>
                  </a:cubicBezTo>
                  <a:cubicBezTo>
                    <a:pt x="268" y="1838"/>
                    <a:pt x="321" y="1820"/>
                    <a:pt x="357" y="1767"/>
                  </a:cubicBezTo>
                  <a:lnTo>
                    <a:pt x="821" y="1249"/>
                  </a:lnTo>
                  <a:cubicBezTo>
                    <a:pt x="1088" y="964"/>
                    <a:pt x="1231" y="589"/>
                    <a:pt x="1231" y="179"/>
                  </a:cubicBezTo>
                  <a:cubicBezTo>
                    <a:pt x="1231" y="89"/>
                    <a:pt x="1142" y="0"/>
                    <a:pt x="1035"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78;p49">
              <a:extLst>
                <a:ext uri="{FF2B5EF4-FFF2-40B4-BE49-F238E27FC236}">
                  <a16:creationId xmlns:a16="http://schemas.microsoft.com/office/drawing/2014/main" id="{85761115-23D6-BA4D-2696-CF924EFF235A}"/>
                </a:ext>
              </a:extLst>
            </p:cNvPr>
            <p:cNvSpPr/>
            <p:nvPr/>
          </p:nvSpPr>
          <p:spPr>
            <a:xfrm>
              <a:off x="4286957" y="2313209"/>
              <a:ext cx="25021" cy="42431"/>
            </a:xfrm>
            <a:custGeom>
              <a:avLst/>
              <a:gdLst/>
              <a:ahLst/>
              <a:cxnLst/>
              <a:rect l="l" t="t" r="r" b="b"/>
              <a:pathLst>
                <a:path w="697" h="1182" extrusionOk="0">
                  <a:moveTo>
                    <a:pt x="495" y="0"/>
                  </a:moveTo>
                  <a:cubicBezTo>
                    <a:pt x="403" y="0"/>
                    <a:pt x="320" y="53"/>
                    <a:pt x="304" y="147"/>
                  </a:cubicBezTo>
                  <a:cubicBezTo>
                    <a:pt x="233" y="414"/>
                    <a:pt x="143" y="682"/>
                    <a:pt x="36" y="932"/>
                  </a:cubicBezTo>
                  <a:cubicBezTo>
                    <a:pt x="1" y="1021"/>
                    <a:pt x="54" y="1128"/>
                    <a:pt x="143" y="1164"/>
                  </a:cubicBezTo>
                  <a:cubicBezTo>
                    <a:pt x="179" y="1181"/>
                    <a:pt x="197" y="1181"/>
                    <a:pt x="215" y="1181"/>
                  </a:cubicBezTo>
                  <a:cubicBezTo>
                    <a:pt x="286" y="1181"/>
                    <a:pt x="357" y="1146"/>
                    <a:pt x="393" y="1074"/>
                  </a:cubicBezTo>
                  <a:cubicBezTo>
                    <a:pt x="500" y="807"/>
                    <a:pt x="589" y="521"/>
                    <a:pt x="661" y="236"/>
                  </a:cubicBezTo>
                  <a:cubicBezTo>
                    <a:pt x="696" y="147"/>
                    <a:pt x="625" y="40"/>
                    <a:pt x="536" y="4"/>
                  </a:cubicBezTo>
                  <a:cubicBezTo>
                    <a:pt x="522" y="2"/>
                    <a:pt x="509" y="0"/>
                    <a:pt x="495"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79;p49">
              <a:extLst>
                <a:ext uri="{FF2B5EF4-FFF2-40B4-BE49-F238E27FC236}">
                  <a16:creationId xmlns:a16="http://schemas.microsoft.com/office/drawing/2014/main" id="{886A6FF5-3988-5EC7-C1C2-FE75B40269BC}"/>
                </a:ext>
              </a:extLst>
            </p:cNvPr>
            <p:cNvSpPr/>
            <p:nvPr/>
          </p:nvSpPr>
          <p:spPr>
            <a:xfrm>
              <a:off x="4271593" y="2145173"/>
              <a:ext cx="47421" cy="152170"/>
            </a:xfrm>
            <a:custGeom>
              <a:avLst/>
              <a:gdLst/>
              <a:ahLst/>
              <a:cxnLst/>
              <a:rect l="l" t="t" r="r" b="b"/>
              <a:pathLst>
                <a:path w="1321" h="4239" extrusionOk="0">
                  <a:moveTo>
                    <a:pt x="216" y="0"/>
                  </a:moveTo>
                  <a:cubicBezTo>
                    <a:pt x="163" y="0"/>
                    <a:pt x="112" y="24"/>
                    <a:pt x="72" y="64"/>
                  </a:cubicBezTo>
                  <a:cubicBezTo>
                    <a:pt x="0" y="135"/>
                    <a:pt x="0" y="260"/>
                    <a:pt x="72" y="331"/>
                  </a:cubicBezTo>
                  <a:cubicBezTo>
                    <a:pt x="625" y="831"/>
                    <a:pt x="946" y="1527"/>
                    <a:pt x="946" y="2276"/>
                  </a:cubicBezTo>
                  <a:lnTo>
                    <a:pt x="946" y="3097"/>
                  </a:lnTo>
                  <a:cubicBezTo>
                    <a:pt x="946" y="3400"/>
                    <a:pt x="928" y="3721"/>
                    <a:pt x="893" y="4025"/>
                  </a:cubicBezTo>
                  <a:cubicBezTo>
                    <a:pt x="875" y="4132"/>
                    <a:pt x="946" y="4221"/>
                    <a:pt x="1053" y="4239"/>
                  </a:cubicBezTo>
                  <a:lnTo>
                    <a:pt x="1071" y="4239"/>
                  </a:lnTo>
                  <a:cubicBezTo>
                    <a:pt x="1160" y="4239"/>
                    <a:pt x="1249" y="4185"/>
                    <a:pt x="1249" y="4078"/>
                  </a:cubicBezTo>
                  <a:cubicBezTo>
                    <a:pt x="1303" y="3757"/>
                    <a:pt x="1321" y="3418"/>
                    <a:pt x="1321" y="3097"/>
                  </a:cubicBezTo>
                  <a:lnTo>
                    <a:pt x="1321" y="2276"/>
                  </a:lnTo>
                  <a:cubicBezTo>
                    <a:pt x="1321" y="1420"/>
                    <a:pt x="964" y="617"/>
                    <a:pt x="339" y="46"/>
                  </a:cubicBezTo>
                  <a:cubicBezTo>
                    <a:pt x="300" y="14"/>
                    <a:pt x="258" y="0"/>
                    <a:pt x="216"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80;p49">
              <a:extLst>
                <a:ext uri="{FF2B5EF4-FFF2-40B4-BE49-F238E27FC236}">
                  <a16:creationId xmlns:a16="http://schemas.microsoft.com/office/drawing/2014/main" id="{9604DCFF-C452-F887-26EC-4B191339B6CD}"/>
                </a:ext>
              </a:extLst>
            </p:cNvPr>
            <p:cNvSpPr/>
            <p:nvPr/>
          </p:nvSpPr>
          <p:spPr>
            <a:xfrm>
              <a:off x="4219075" y="2120439"/>
              <a:ext cx="43580" cy="21897"/>
            </a:xfrm>
            <a:custGeom>
              <a:avLst/>
              <a:gdLst/>
              <a:ahLst/>
              <a:cxnLst/>
              <a:rect l="l" t="t" r="r" b="b"/>
              <a:pathLst>
                <a:path w="1214" h="610" extrusionOk="0">
                  <a:moveTo>
                    <a:pt x="186" y="1"/>
                  </a:moveTo>
                  <a:cubicBezTo>
                    <a:pt x="104" y="1"/>
                    <a:pt x="18" y="68"/>
                    <a:pt x="18" y="164"/>
                  </a:cubicBezTo>
                  <a:cubicBezTo>
                    <a:pt x="0" y="253"/>
                    <a:pt x="72" y="360"/>
                    <a:pt x="161" y="378"/>
                  </a:cubicBezTo>
                  <a:cubicBezTo>
                    <a:pt x="429" y="414"/>
                    <a:pt x="678" y="485"/>
                    <a:pt x="910" y="592"/>
                  </a:cubicBezTo>
                  <a:cubicBezTo>
                    <a:pt x="946" y="610"/>
                    <a:pt x="964" y="610"/>
                    <a:pt x="999" y="610"/>
                  </a:cubicBezTo>
                  <a:cubicBezTo>
                    <a:pt x="1071" y="610"/>
                    <a:pt x="1142" y="574"/>
                    <a:pt x="1160" y="503"/>
                  </a:cubicBezTo>
                  <a:cubicBezTo>
                    <a:pt x="1214" y="414"/>
                    <a:pt x="1178" y="307"/>
                    <a:pt x="1071" y="253"/>
                  </a:cubicBezTo>
                  <a:cubicBezTo>
                    <a:pt x="803" y="128"/>
                    <a:pt x="518" y="39"/>
                    <a:pt x="214" y="3"/>
                  </a:cubicBezTo>
                  <a:cubicBezTo>
                    <a:pt x="205" y="1"/>
                    <a:pt x="196" y="1"/>
                    <a:pt x="186"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81;p49">
              <a:extLst>
                <a:ext uri="{FF2B5EF4-FFF2-40B4-BE49-F238E27FC236}">
                  <a16:creationId xmlns:a16="http://schemas.microsoft.com/office/drawing/2014/main" id="{593EA539-9AC8-125A-7475-F44F7754D6FE}"/>
                </a:ext>
              </a:extLst>
            </p:cNvPr>
            <p:cNvSpPr/>
            <p:nvPr/>
          </p:nvSpPr>
          <p:spPr>
            <a:xfrm>
              <a:off x="4197285" y="2090429"/>
              <a:ext cx="150554" cy="172344"/>
            </a:xfrm>
            <a:custGeom>
              <a:avLst/>
              <a:gdLst/>
              <a:ahLst/>
              <a:cxnLst/>
              <a:rect l="l" t="t" r="r" b="b"/>
              <a:pathLst>
                <a:path w="4194" h="4801" extrusionOk="0">
                  <a:moveTo>
                    <a:pt x="197" y="1"/>
                  </a:moveTo>
                  <a:cubicBezTo>
                    <a:pt x="90" y="18"/>
                    <a:pt x="1" y="108"/>
                    <a:pt x="18" y="215"/>
                  </a:cubicBezTo>
                  <a:cubicBezTo>
                    <a:pt x="18" y="296"/>
                    <a:pt x="93" y="378"/>
                    <a:pt x="187" y="378"/>
                  </a:cubicBezTo>
                  <a:cubicBezTo>
                    <a:pt x="196" y="378"/>
                    <a:pt x="205" y="377"/>
                    <a:pt x="215" y="375"/>
                  </a:cubicBezTo>
                  <a:lnTo>
                    <a:pt x="411" y="375"/>
                  </a:lnTo>
                  <a:cubicBezTo>
                    <a:pt x="2285" y="375"/>
                    <a:pt x="3819" y="1910"/>
                    <a:pt x="3819" y="3801"/>
                  </a:cubicBezTo>
                  <a:lnTo>
                    <a:pt x="3819" y="4622"/>
                  </a:lnTo>
                  <a:cubicBezTo>
                    <a:pt x="3819" y="4729"/>
                    <a:pt x="3908" y="4800"/>
                    <a:pt x="4015" y="4800"/>
                  </a:cubicBezTo>
                  <a:cubicBezTo>
                    <a:pt x="4122" y="4800"/>
                    <a:pt x="4194" y="4729"/>
                    <a:pt x="4194" y="4622"/>
                  </a:cubicBezTo>
                  <a:lnTo>
                    <a:pt x="4194" y="3801"/>
                  </a:lnTo>
                  <a:cubicBezTo>
                    <a:pt x="4194" y="1714"/>
                    <a:pt x="2499" y="1"/>
                    <a:pt x="411"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82;p49">
              <a:extLst>
                <a:ext uri="{FF2B5EF4-FFF2-40B4-BE49-F238E27FC236}">
                  <a16:creationId xmlns:a16="http://schemas.microsoft.com/office/drawing/2014/main" id="{C65F0E84-6CF0-5FA6-96B9-E55075373F97}"/>
                </a:ext>
              </a:extLst>
            </p:cNvPr>
            <p:cNvSpPr/>
            <p:nvPr/>
          </p:nvSpPr>
          <p:spPr>
            <a:xfrm>
              <a:off x="4130049" y="2095203"/>
              <a:ext cx="53810" cy="31769"/>
            </a:xfrm>
            <a:custGeom>
              <a:avLst/>
              <a:gdLst/>
              <a:ahLst/>
              <a:cxnLst/>
              <a:rect l="l" t="t" r="r" b="b"/>
              <a:pathLst>
                <a:path w="1499" h="885" extrusionOk="0">
                  <a:moveTo>
                    <a:pt x="1299" y="1"/>
                  </a:moveTo>
                  <a:cubicBezTo>
                    <a:pt x="1282" y="1"/>
                    <a:pt x="1265" y="4"/>
                    <a:pt x="1249" y="10"/>
                  </a:cubicBezTo>
                  <a:cubicBezTo>
                    <a:pt x="839" y="117"/>
                    <a:pt x="464" y="314"/>
                    <a:pt x="107" y="546"/>
                  </a:cubicBezTo>
                  <a:cubicBezTo>
                    <a:pt x="36" y="599"/>
                    <a:pt x="0" y="724"/>
                    <a:pt x="72" y="813"/>
                  </a:cubicBezTo>
                  <a:cubicBezTo>
                    <a:pt x="107" y="867"/>
                    <a:pt x="161" y="885"/>
                    <a:pt x="214" y="885"/>
                  </a:cubicBezTo>
                  <a:cubicBezTo>
                    <a:pt x="250" y="885"/>
                    <a:pt x="303" y="885"/>
                    <a:pt x="321" y="849"/>
                  </a:cubicBezTo>
                  <a:cubicBezTo>
                    <a:pt x="643" y="635"/>
                    <a:pt x="982" y="474"/>
                    <a:pt x="1356" y="367"/>
                  </a:cubicBezTo>
                  <a:cubicBezTo>
                    <a:pt x="1445" y="349"/>
                    <a:pt x="1499" y="242"/>
                    <a:pt x="1481" y="135"/>
                  </a:cubicBezTo>
                  <a:cubicBezTo>
                    <a:pt x="1452" y="62"/>
                    <a:pt x="1375" y="1"/>
                    <a:pt x="1299"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83;p49">
              <a:extLst>
                <a:ext uri="{FF2B5EF4-FFF2-40B4-BE49-F238E27FC236}">
                  <a16:creationId xmlns:a16="http://schemas.microsoft.com/office/drawing/2014/main" id="{3AAAE3A8-6C1E-9E52-AC0C-28809B53912F}"/>
                </a:ext>
              </a:extLst>
            </p:cNvPr>
            <p:cNvSpPr/>
            <p:nvPr/>
          </p:nvSpPr>
          <p:spPr>
            <a:xfrm>
              <a:off x="4060875" y="2131424"/>
              <a:ext cx="64077" cy="152493"/>
            </a:xfrm>
            <a:custGeom>
              <a:avLst/>
              <a:gdLst/>
              <a:ahLst/>
              <a:cxnLst/>
              <a:rect l="l" t="t" r="r" b="b"/>
              <a:pathLst>
                <a:path w="1785" h="4248" extrusionOk="0">
                  <a:moveTo>
                    <a:pt x="1573" y="1"/>
                  </a:moveTo>
                  <a:cubicBezTo>
                    <a:pt x="1526" y="1"/>
                    <a:pt x="1481" y="18"/>
                    <a:pt x="1445" y="54"/>
                  </a:cubicBezTo>
                  <a:cubicBezTo>
                    <a:pt x="767" y="768"/>
                    <a:pt x="411" y="1678"/>
                    <a:pt x="411" y="2659"/>
                  </a:cubicBezTo>
                  <a:lnTo>
                    <a:pt x="411" y="3391"/>
                  </a:lnTo>
                  <a:cubicBezTo>
                    <a:pt x="411" y="3498"/>
                    <a:pt x="375" y="3605"/>
                    <a:pt x="303" y="3676"/>
                  </a:cubicBezTo>
                  <a:lnTo>
                    <a:pt x="72" y="3926"/>
                  </a:lnTo>
                  <a:cubicBezTo>
                    <a:pt x="0" y="4015"/>
                    <a:pt x="0" y="4122"/>
                    <a:pt x="89" y="4194"/>
                  </a:cubicBezTo>
                  <a:cubicBezTo>
                    <a:pt x="125" y="4229"/>
                    <a:pt x="161" y="4247"/>
                    <a:pt x="214" y="4247"/>
                  </a:cubicBezTo>
                  <a:cubicBezTo>
                    <a:pt x="268" y="4247"/>
                    <a:pt x="321" y="4229"/>
                    <a:pt x="357" y="4176"/>
                  </a:cubicBezTo>
                  <a:lnTo>
                    <a:pt x="589" y="3926"/>
                  </a:lnTo>
                  <a:cubicBezTo>
                    <a:pt x="714" y="3783"/>
                    <a:pt x="785" y="3587"/>
                    <a:pt x="785" y="3391"/>
                  </a:cubicBezTo>
                  <a:lnTo>
                    <a:pt x="785" y="2659"/>
                  </a:lnTo>
                  <a:cubicBezTo>
                    <a:pt x="785" y="1785"/>
                    <a:pt x="1106" y="946"/>
                    <a:pt x="1713" y="304"/>
                  </a:cubicBezTo>
                  <a:cubicBezTo>
                    <a:pt x="1784" y="233"/>
                    <a:pt x="1784" y="125"/>
                    <a:pt x="1713" y="54"/>
                  </a:cubicBezTo>
                  <a:cubicBezTo>
                    <a:pt x="1668" y="18"/>
                    <a:pt x="1619" y="1"/>
                    <a:pt x="1573"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84;p49">
              <a:extLst>
                <a:ext uri="{FF2B5EF4-FFF2-40B4-BE49-F238E27FC236}">
                  <a16:creationId xmlns:a16="http://schemas.microsoft.com/office/drawing/2014/main" id="{3AFEDAD1-F7C2-0F8C-276D-43B21F5AE5BA}"/>
                </a:ext>
              </a:extLst>
            </p:cNvPr>
            <p:cNvSpPr/>
            <p:nvPr/>
          </p:nvSpPr>
          <p:spPr>
            <a:xfrm>
              <a:off x="4320916" y="2112937"/>
              <a:ext cx="48713" cy="70395"/>
            </a:xfrm>
            <a:custGeom>
              <a:avLst/>
              <a:gdLst/>
              <a:ahLst/>
              <a:cxnLst/>
              <a:rect l="l" t="t" r="r" b="b"/>
              <a:pathLst>
                <a:path w="1357" h="1961" extrusionOk="0">
                  <a:moveTo>
                    <a:pt x="204" y="0"/>
                  </a:moveTo>
                  <a:cubicBezTo>
                    <a:pt x="160" y="0"/>
                    <a:pt x="114" y="18"/>
                    <a:pt x="72" y="52"/>
                  </a:cubicBezTo>
                  <a:cubicBezTo>
                    <a:pt x="0" y="123"/>
                    <a:pt x="0" y="248"/>
                    <a:pt x="72" y="319"/>
                  </a:cubicBezTo>
                  <a:cubicBezTo>
                    <a:pt x="464" y="765"/>
                    <a:pt x="768" y="1265"/>
                    <a:pt x="964" y="1836"/>
                  </a:cubicBezTo>
                  <a:cubicBezTo>
                    <a:pt x="982" y="1907"/>
                    <a:pt x="1053" y="1961"/>
                    <a:pt x="1142" y="1961"/>
                  </a:cubicBezTo>
                  <a:cubicBezTo>
                    <a:pt x="1160" y="1961"/>
                    <a:pt x="1178" y="1961"/>
                    <a:pt x="1196" y="1943"/>
                  </a:cubicBezTo>
                  <a:cubicBezTo>
                    <a:pt x="1303" y="1907"/>
                    <a:pt x="1356" y="1800"/>
                    <a:pt x="1321" y="1711"/>
                  </a:cubicBezTo>
                  <a:cubicBezTo>
                    <a:pt x="1107" y="1087"/>
                    <a:pt x="785" y="533"/>
                    <a:pt x="339" y="69"/>
                  </a:cubicBezTo>
                  <a:cubicBezTo>
                    <a:pt x="302" y="22"/>
                    <a:pt x="254" y="0"/>
                    <a:pt x="204"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85;p49">
              <a:extLst>
                <a:ext uri="{FF2B5EF4-FFF2-40B4-BE49-F238E27FC236}">
                  <a16:creationId xmlns:a16="http://schemas.microsoft.com/office/drawing/2014/main" id="{E1091689-4275-756B-5F76-398F7E018F1F}"/>
                </a:ext>
              </a:extLst>
            </p:cNvPr>
            <p:cNvSpPr/>
            <p:nvPr/>
          </p:nvSpPr>
          <p:spPr>
            <a:xfrm>
              <a:off x="4254937" y="2070183"/>
              <a:ext cx="58980" cy="36292"/>
            </a:xfrm>
            <a:custGeom>
              <a:avLst/>
              <a:gdLst/>
              <a:ahLst/>
              <a:cxnLst/>
              <a:rect l="l" t="t" r="r" b="b"/>
              <a:pathLst>
                <a:path w="1643" h="1011" extrusionOk="0">
                  <a:moveTo>
                    <a:pt x="220" y="1"/>
                  </a:moveTo>
                  <a:cubicBezTo>
                    <a:pt x="137" y="1"/>
                    <a:pt x="64" y="52"/>
                    <a:pt x="36" y="136"/>
                  </a:cubicBezTo>
                  <a:cubicBezTo>
                    <a:pt x="0" y="226"/>
                    <a:pt x="54" y="333"/>
                    <a:pt x="161" y="368"/>
                  </a:cubicBezTo>
                  <a:cubicBezTo>
                    <a:pt x="571" y="511"/>
                    <a:pt x="964" y="707"/>
                    <a:pt x="1321" y="975"/>
                  </a:cubicBezTo>
                  <a:cubicBezTo>
                    <a:pt x="1357" y="1011"/>
                    <a:pt x="1392" y="1011"/>
                    <a:pt x="1428" y="1011"/>
                  </a:cubicBezTo>
                  <a:cubicBezTo>
                    <a:pt x="1481" y="1011"/>
                    <a:pt x="1535" y="993"/>
                    <a:pt x="1571" y="939"/>
                  </a:cubicBezTo>
                  <a:cubicBezTo>
                    <a:pt x="1642" y="850"/>
                    <a:pt x="1624" y="743"/>
                    <a:pt x="1535" y="672"/>
                  </a:cubicBezTo>
                  <a:cubicBezTo>
                    <a:pt x="1160" y="386"/>
                    <a:pt x="732" y="172"/>
                    <a:pt x="286" y="12"/>
                  </a:cubicBezTo>
                  <a:cubicBezTo>
                    <a:pt x="264" y="4"/>
                    <a:pt x="241" y="1"/>
                    <a:pt x="220"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86;p49">
              <a:extLst>
                <a:ext uri="{FF2B5EF4-FFF2-40B4-BE49-F238E27FC236}">
                  <a16:creationId xmlns:a16="http://schemas.microsoft.com/office/drawing/2014/main" id="{071E667A-39F5-484F-3337-F02A7C24E3AA}"/>
                </a:ext>
              </a:extLst>
            </p:cNvPr>
            <p:cNvSpPr/>
            <p:nvPr/>
          </p:nvSpPr>
          <p:spPr>
            <a:xfrm>
              <a:off x="4046767" y="2061603"/>
              <a:ext cx="194744" cy="164662"/>
            </a:xfrm>
            <a:custGeom>
              <a:avLst/>
              <a:gdLst/>
              <a:ahLst/>
              <a:cxnLst/>
              <a:rect l="l" t="t" r="r" b="b"/>
              <a:pathLst>
                <a:path w="5425" h="4587" extrusionOk="0">
                  <a:moveTo>
                    <a:pt x="4604" y="1"/>
                  </a:moveTo>
                  <a:cubicBezTo>
                    <a:pt x="3409" y="1"/>
                    <a:pt x="2284" y="465"/>
                    <a:pt x="1410" y="1285"/>
                  </a:cubicBezTo>
                  <a:cubicBezTo>
                    <a:pt x="554" y="2106"/>
                    <a:pt x="54" y="3212"/>
                    <a:pt x="1" y="4390"/>
                  </a:cubicBezTo>
                  <a:cubicBezTo>
                    <a:pt x="1" y="4497"/>
                    <a:pt x="72" y="4586"/>
                    <a:pt x="179" y="4586"/>
                  </a:cubicBezTo>
                  <a:lnTo>
                    <a:pt x="197" y="4586"/>
                  </a:lnTo>
                  <a:cubicBezTo>
                    <a:pt x="286" y="4586"/>
                    <a:pt x="375" y="4515"/>
                    <a:pt x="375" y="4408"/>
                  </a:cubicBezTo>
                  <a:cubicBezTo>
                    <a:pt x="429" y="3319"/>
                    <a:pt x="893" y="2302"/>
                    <a:pt x="1678" y="1553"/>
                  </a:cubicBezTo>
                  <a:cubicBezTo>
                    <a:pt x="2463" y="804"/>
                    <a:pt x="3498" y="375"/>
                    <a:pt x="4604" y="375"/>
                  </a:cubicBezTo>
                  <a:cubicBezTo>
                    <a:pt x="4800" y="375"/>
                    <a:pt x="4997" y="393"/>
                    <a:pt x="5193" y="429"/>
                  </a:cubicBezTo>
                  <a:cubicBezTo>
                    <a:pt x="5204" y="431"/>
                    <a:pt x="5215" y="432"/>
                    <a:pt x="5226" y="432"/>
                  </a:cubicBezTo>
                  <a:cubicBezTo>
                    <a:pt x="5321" y="432"/>
                    <a:pt x="5407" y="364"/>
                    <a:pt x="5407" y="268"/>
                  </a:cubicBezTo>
                  <a:cubicBezTo>
                    <a:pt x="5425" y="161"/>
                    <a:pt x="5353" y="72"/>
                    <a:pt x="5264" y="54"/>
                  </a:cubicBezTo>
                  <a:cubicBezTo>
                    <a:pt x="5032" y="19"/>
                    <a:pt x="4818" y="1"/>
                    <a:pt x="4604"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87;p49">
              <a:extLst>
                <a:ext uri="{FF2B5EF4-FFF2-40B4-BE49-F238E27FC236}">
                  <a16:creationId xmlns:a16="http://schemas.microsoft.com/office/drawing/2014/main" id="{CEDD24FC-315D-B45B-A585-58C1F45245F6}"/>
                </a:ext>
              </a:extLst>
            </p:cNvPr>
            <p:cNvSpPr/>
            <p:nvPr/>
          </p:nvSpPr>
          <p:spPr>
            <a:xfrm>
              <a:off x="4161424" y="2032778"/>
              <a:ext cx="192841" cy="71149"/>
            </a:xfrm>
            <a:custGeom>
              <a:avLst/>
              <a:gdLst/>
              <a:ahLst/>
              <a:cxnLst/>
              <a:rect l="l" t="t" r="r" b="b"/>
              <a:pathLst>
                <a:path w="5372" h="1982" extrusionOk="0">
                  <a:moveTo>
                    <a:pt x="1410" y="1"/>
                  </a:moveTo>
                  <a:cubicBezTo>
                    <a:pt x="982" y="1"/>
                    <a:pt x="571" y="54"/>
                    <a:pt x="161" y="144"/>
                  </a:cubicBezTo>
                  <a:cubicBezTo>
                    <a:pt x="54" y="179"/>
                    <a:pt x="0" y="268"/>
                    <a:pt x="18" y="375"/>
                  </a:cubicBezTo>
                  <a:cubicBezTo>
                    <a:pt x="34" y="469"/>
                    <a:pt x="117" y="522"/>
                    <a:pt x="210" y="522"/>
                  </a:cubicBezTo>
                  <a:cubicBezTo>
                    <a:pt x="223" y="522"/>
                    <a:pt x="237" y="521"/>
                    <a:pt x="250" y="518"/>
                  </a:cubicBezTo>
                  <a:cubicBezTo>
                    <a:pt x="625" y="429"/>
                    <a:pt x="1017" y="375"/>
                    <a:pt x="1410" y="375"/>
                  </a:cubicBezTo>
                  <a:cubicBezTo>
                    <a:pt x="2784" y="375"/>
                    <a:pt x="4069" y="929"/>
                    <a:pt x="5014" y="1928"/>
                  </a:cubicBezTo>
                  <a:cubicBezTo>
                    <a:pt x="5068" y="1963"/>
                    <a:pt x="5103" y="1981"/>
                    <a:pt x="5157" y="1981"/>
                  </a:cubicBezTo>
                  <a:cubicBezTo>
                    <a:pt x="5211" y="1981"/>
                    <a:pt x="5246" y="1963"/>
                    <a:pt x="5282" y="1928"/>
                  </a:cubicBezTo>
                  <a:cubicBezTo>
                    <a:pt x="5371" y="1856"/>
                    <a:pt x="5371" y="1749"/>
                    <a:pt x="5300" y="1660"/>
                  </a:cubicBezTo>
                  <a:cubicBezTo>
                    <a:pt x="4800" y="1143"/>
                    <a:pt x="4211" y="732"/>
                    <a:pt x="3551" y="447"/>
                  </a:cubicBezTo>
                  <a:cubicBezTo>
                    <a:pt x="2873" y="161"/>
                    <a:pt x="2142" y="1"/>
                    <a:pt x="1410"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88;p49">
              <a:extLst>
                <a:ext uri="{FF2B5EF4-FFF2-40B4-BE49-F238E27FC236}">
                  <a16:creationId xmlns:a16="http://schemas.microsoft.com/office/drawing/2014/main" id="{B7B06D84-882E-E6F3-CCF9-7BC270E374E1}"/>
                </a:ext>
              </a:extLst>
            </p:cNvPr>
            <p:cNvSpPr/>
            <p:nvPr/>
          </p:nvSpPr>
          <p:spPr>
            <a:xfrm>
              <a:off x="4057034" y="2047137"/>
              <a:ext cx="90964" cy="71508"/>
            </a:xfrm>
            <a:custGeom>
              <a:avLst/>
              <a:gdLst/>
              <a:ahLst/>
              <a:cxnLst/>
              <a:rect l="l" t="t" r="r" b="b"/>
              <a:pathLst>
                <a:path w="2534" h="1992" extrusionOk="0">
                  <a:moveTo>
                    <a:pt x="2309" y="0"/>
                  </a:moveTo>
                  <a:cubicBezTo>
                    <a:pt x="2288" y="0"/>
                    <a:pt x="2267" y="4"/>
                    <a:pt x="2248" y="11"/>
                  </a:cubicBezTo>
                  <a:cubicBezTo>
                    <a:pt x="1392" y="368"/>
                    <a:pt x="625" y="939"/>
                    <a:pt x="54" y="1688"/>
                  </a:cubicBezTo>
                  <a:cubicBezTo>
                    <a:pt x="0" y="1760"/>
                    <a:pt x="0" y="1885"/>
                    <a:pt x="89" y="1938"/>
                  </a:cubicBezTo>
                  <a:cubicBezTo>
                    <a:pt x="125" y="1974"/>
                    <a:pt x="161" y="1992"/>
                    <a:pt x="214" y="1992"/>
                  </a:cubicBezTo>
                  <a:cubicBezTo>
                    <a:pt x="268" y="1992"/>
                    <a:pt x="321" y="1956"/>
                    <a:pt x="357" y="1920"/>
                  </a:cubicBezTo>
                  <a:cubicBezTo>
                    <a:pt x="892" y="1224"/>
                    <a:pt x="1588" y="689"/>
                    <a:pt x="2391" y="368"/>
                  </a:cubicBezTo>
                  <a:cubicBezTo>
                    <a:pt x="2480" y="315"/>
                    <a:pt x="2534" y="207"/>
                    <a:pt x="2498" y="118"/>
                  </a:cubicBezTo>
                  <a:cubicBezTo>
                    <a:pt x="2470" y="48"/>
                    <a:pt x="2387" y="0"/>
                    <a:pt x="2309"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89;p49">
              <a:extLst>
                <a:ext uri="{FF2B5EF4-FFF2-40B4-BE49-F238E27FC236}">
                  <a16:creationId xmlns:a16="http://schemas.microsoft.com/office/drawing/2014/main" id="{4A9D654F-57CF-F03E-5669-C5F40D3AD02D}"/>
                </a:ext>
              </a:extLst>
            </p:cNvPr>
            <p:cNvSpPr/>
            <p:nvPr/>
          </p:nvSpPr>
          <p:spPr>
            <a:xfrm>
              <a:off x="4110808" y="2003952"/>
              <a:ext cx="158882" cy="35287"/>
            </a:xfrm>
            <a:custGeom>
              <a:avLst/>
              <a:gdLst/>
              <a:ahLst/>
              <a:cxnLst/>
              <a:rect l="l" t="t" r="r" b="b"/>
              <a:pathLst>
                <a:path w="4426" h="983" extrusionOk="0">
                  <a:moveTo>
                    <a:pt x="2820" y="1"/>
                  </a:moveTo>
                  <a:cubicBezTo>
                    <a:pt x="1874" y="1"/>
                    <a:pt x="964" y="215"/>
                    <a:pt x="126" y="625"/>
                  </a:cubicBezTo>
                  <a:cubicBezTo>
                    <a:pt x="37" y="661"/>
                    <a:pt x="1" y="786"/>
                    <a:pt x="37" y="875"/>
                  </a:cubicBezTo>
                  <a:cubicBezTo>
                    <a:pt x="72" y="947"/>
                    <a:pt x="144" y="982"/>
                    <a:pt x="215" y="982"/>
                  </a:cubicBezTo>
                  <a:cubicBezTo>
                    <a:pt x="233" y="982"/>
                    <a:pt x="269" y="964"/>
                    <a:pt x="286" y="964"/>
                  </a:cubicBezTo>
                  <a:cubicBezTo>
                    <a:pt x="1071" y="572"/>
                    <a:pt x="1928" y="376"/>
                    <a:pt x="2820" y="376"/>
                  </a:cubicBezTo>
                  <a:cubicBezTo>
                    <a:pt x="3266" y="376"/>
                    <a:pt x="3730" y="429"/>
                    <a:pt x="4176" y="536"/>
                  </a:cubicBezTo>
                  <a:cubicBezTo>
                    <a:pt x="4195" y="543"/>
                    <a:pt x="4214" y="546"/>
                    <a:pt x="4232" y="546"/>
                  </a:cubicBezTo>
                  <a:cubicBezTo>
                    <a:pt x="4314" y="546"/>
                    <a:pt x="4379" y="484"/>
                    <a:pt x="4408" y="411"/>
                  </a:cubicBezTo>
                  <a:cubicBezTo>
                    <a:pt x="4426" y="304"/>
                    <a:pt x="4355" y="197"/>
                    <a:pt x="4265" y="179"/>
                  </a:cubicBezTo>
                  <a:cubicBezTo>
                    <a:pt x="3784" y="72"/>
                    <a:pt x="3302" y="1"/>
                    <a:pt x="2820"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90;p49">
              <a:extLst>
                <a:ext uri="{FF2B5EF4-FFF2-40B4-BE49-F238E27FC236}">
                  <a16:creationId xmlns:a16="http://schemas.microsoft.com/office/drawing/2014/main" id="{A4467A5A-C9AA-34E1-7D3F-23E30408004E}"/>
                </a:ext>
              </a:extLst>
            </p:cNvPr>
            <p:cNvSpPr/>
            <p:nvPr/>
          </p:nvSpPr>
          <p:spPr>
            <a:xfrm>
              <a:off x="4283762" y="2019496"/>
              <a:ext cx="36544" cy="22939"/>
            </a:xfrm>
            <a:custGeom>
              <a:avLst/>
              <a:gdLst/>
              <a:ahLst/>
              <a:cxnLst/>
              <a:rect l="l" t="t" r="r" b="b"/>
              <a:pathLst>
                <a:path w="1018" h="639" extrusionOk="0">
                  <a:moveTo>
                    <a:pt x="207" y="1"/>
                  </a:moveTo>
                  <a:cubicBezTo>
                    <a:pt x="130" y="1"/>
                    <a:pt x="63" y="41"/>
                    <a:pt x="36" y="121"/>
                  </a:cubicBezTo>
                  <a:cubicBezTo>
                    <a:pt x="0" y="210"/>
                    <a:pt x="54" y="317"/>
                    <a:pt x="143" y="353"/>
                  </a:cubicBezTo>
                  <a:cubicBezTo>
                    <a:pt x="339" y="442"/>
                    <a:pt x="536" y="531"/>
                    <a:pt x="714" y="621"/>
                  </a:cubicBezTo>
                  <a:cubicBezTo>
                    <a:pt x="732" y="638"/>
                    <a:pt x="768" y="638"/>
                    <a:pt x="803" y="638"/>
                  </a:cubicBezTo>
                  <a:cubicBezTo>
                    <a:pt x="875" y="638"/>
                    <a:pt x="928" y="603"/>
                    <a:pt x="964" y="549"/>
                  </a:cubicBezTo>
                  <a:cubicBezTo>
                    <a:pt x="1017" y="460"/>
                    <a:pt x="982" y="335"/>
                    <a:pt x="893" y="299"/>
                  </a:cubicBezTo>
                  <a:cubicBezTo>
                    <a:pt x="696" y="192"/>
                    <a:pt x="482" y="85"/>
                    <a:pt x="286" y="14"/>
                  </a:cubicBezTo>
                  <a:cubicBezTo>
                    <a:pt x="259" y="5"/>
                    <a:pt x="232" y="1"/>
                    <a:pt x="207"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591;p49">
            <a:extLst>
              <a:ext uri="{FF2B5EF4-FFF2-40B4-BE49-F238E27FC236}">
                <a16:creationId xmlns:a16="http://schemas.microsoft.com/office/drawing/2014/main" id="{5E91D25D-1B6D-2F5D-FE16-762547248F80}"/>
              </a:ext>
            </a:extLst>
          </p:cNvPr>
          <p:cNvGrpSpPr/>
          <p:nvPr/>
        </p:nvGrpSpPr>
        <p:grpSpPr>
          <a:xfrm>
            <a:off x="5739949" y="3531080"/>
            <a:ext cx="344616" cy="416375"/>
            <a:chOff x="2624221" y="1357043"/>
            <a:chExt cx="344616" cy="416375"/>
          </a:xfrm>
        </p:grpSpPr>
        <p:sp>
          <p:nvSpPr>
            <p:cNvPr id="49" name="Google Shape;592;p49">
              <a:extLst>
                <a:ext uri="{FF2B5EF4-FFF2-40B4-BE49-F238E27FC236}">
                  <a16:creationId xmlns:a16="http://schemas.microsoft.com/office/drawing/2014/main" id="{946D6439-67A2-FE45-AAE9-A76EC340E965}"/>
                </a:ext>
              </a:extLst>
            </p:cNvPr>
            <p:cNvSpPr/>
            <p:nvPr/>
          </p:nvSpPr>
          <p:spPr>
            <a:xfrm>
              <a:off x="2624221" y="1357043"/>
              <a:ext cx="344616" cy="416375"/>
            </a:xfrm>
            <a:custGeom>
              <a:avLst/>
              <a:gdLst/>
              <a:ahLst/>
              <a:cxnLst/>
              <a:rect l="l" t="t" r="r" b="b"/>
              <a:pathLst>
                <a:path w="9600" h="11599" extrusionOk="0">
                  <a:moveTo>
                    <a:pt x="9225" y="376"/>
                  </a:moveTo>
                  <a:lnTo>
                    <a:pt x="9225" y="11206"/>
                  </a:lnTo>
                  <a:cubicBezTo>
                    <a:pt x="9225" y="11206"/>
                    <a:pt x="9207" y="11224"/>
                    <a:pt x="9207" y="11224"/>
                  </a:cubicBezTo>
                  <a:lnTo>
                    <a:pt x="393" y="11224"/>
                  </a:lnTo>
                  <a:cubicBezTo>
                    <a:pt x="375" y="11224"/>
                    <a:pt x="375" y="11206"/>
                    <a:pt x="375" y="11206"/>
                  </a:cubicBezTo>
                  <a:lnTo>
                    <a:pt x="375" y="376"/>
                  </a:lnTo>
                  <a:close/>
                  <a:moveTo>
                    <a:pt x="393" y="1"/>
                  </a:moveTo>
                  <a:cubicBezTo>
                    <a:pt x="179" y="1"/>
                    <a:pt x="0" y="179"/>
                    <a:pt x="0" y="376"/>
                  </a:cubicBezTo>
                  <a:lnTo>
                    <a:pt x="0" y="11206"/>
                  </a:lnTo>
                  <a:cubicBezTo>
                    <a:pt x="0" y="11420"/>
                    <a:pt x="179" y="11599"/>
                    <a:pt x="393" y="11599"/>
                  </a:cubicBezTo>
                  <a:lnTo>
                    <a:pt x="9207" y="11599"/>
                  </a:lnTo>
                  <a:cubicBezTo>
                    <a:pt x="9421" y="11599"/>
                    <a:pt x="9599" y="11420"/>
                    <a:pt x="9599" y="11206"/>
                  </a:cubicBezTo>
                  <a:lnTo>
                    <a:pt x="9599" y="376"/>
                  </a:lnTo>
                  <a:cubicBezTo>
                    <a:pt x="9599" y="179"/>
                    <a:pt x="9421" y="1"/>
                    <a:pt x="9207"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93;p49">
              <a:extLst>
                <a:ext uri="{FF2B5EF4-FFF2-40B4-BE49-F238E27FC236}">
                  <a16:creationId xmlns:a16="http://schemas.microsoft.com/office/drawing/2014/main" id="{70827732-957A-D74B-1BD3-6C075F8CE1B3}"/>
                </a:ext>
              </a:extLst>
            </p:cNvPr>
            <p:cNvSpPr/>
            <p:nvPr/>
          </p:nvSpPr>
          <p:spPr>
            <a:xfrm>
              <a:off x="2667118" y="1421587"/>
              <a:ext cx="57041" cy="85364"/>
            </a:xfrm>
            <a:custGeom>
              <a:avLst/>
              <a:gdLst/>
              <a:ahLst/>
              <a:cxnLst/>
              <a:rect l="l" t="t" r="r" b="b"/>
              <a:pathLst>
                <a:path w="1589" h="2378" extrusionOk="0">
                  <a:moveTo>
                    <a:pt x="188" y="0"/>
                  </a:moveTo>
                  <a:cubicBezTo>
                    <a:pt x="173" y="0"/>
                    <a:pt x="159" y="2"/>
                    <a:pt x="143" y="5"/>
                  </a:cubicBezTo>
                  <a:cubicBezTo>
                    <a:pt x="72" y="23"/>
                    <a:pt x="1" y="112"/>
                    <a:pt x="1" y="183"/>
                  </a:cubicBezTo>
                  <a:lnTo>
                    <a:pt x="1" y="2200"/>
                  </a:lnTo>
                  <a:cubicBezTo>
                    <a:pt x="1" y="2289"/>
                    <a:pt x="90" y="2378"/>
                    <a:pt x="197" y="2378"/>
                  </a:cubicBezTo>
                  <a:cubicBezTo>
                    <a:pt x="304" y="2378"/>
                    <a:pt x="375" y="2289"/>
                    <a:pt x="375" y="2200"/>
                  </a:cubicBezTo>
                  <a:lnTo>
                    <a:pt x="375" y="861"/>
                  </a:lnTo>
                  <a:lnTo>
                    <a:pt x="1232" y="2289"/>
                  </a:lnTo>
                  <a:cubicBezTo>
                    <a:pt x="1267" y="2342"/>
                    <a:pt x="1339" y="2378"/>
                    <a:pt x="1392" y="2378"/>
                  </a:cubicBezTo>
                  <a:lnTo>
                    <a:pt x="1446" y="2378"/>
                  </a:lnTo>
                  <a:cubicBezTo>
                    <a:pt x="1535" y="2360"/>
                    <a:pt x="1589" y="2271"/>
                    <a:pt x="1589" y="2200"/>
                  </a:cubicBezTo>
                  <a:lnTo>
                    <a:pt x="1589" y="183"/>
                  </a:lnTo>
                  <a:cubicBezTo>
                    <a:pt x="1589" y="94"/>
                    <a:pt x="1499" y="5"/>
                    <a:pt x="1392" y="5"/>
                  </a:cubicBezTo>
                  <a:cubicBezTo>
                    <a:pt x="1285" y="5"/>
                    <a:pt x="1214" y="94"/>
                    <a:pt x="1214" y="183"/>
                  </a:cubicBezTo>
                  <a:lnTo>
                    <a:pt x="1214" y="1522"/>
                  </a:lnTo>
                  <a:lnTo>
                    <a:pt x="357" y="94"/>
                  </a:lnTo>
                  <a:cubicBezTo>
                    <a:pt x="313" y="35"/>
                    <a:pt x="256" y="0"/>
                    <a:pt x="188"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94;p49">
              <a:extLst>
                <a:ext uri="{FF2B5EF4-FFF2-40B4-BE49-F238E27FC236}">
                  <a16:creationId xmlns:a16="http://schemas.microsoft.com/office/drawing/2014/main" id="{25D39F39-AA03-21D1-0538-5B90868B2833}"/>
                </a:ext>
              </a:extLst>
            </p:cNvPr>
            <p:cNvSpPr/>
            <p:nvPr/>
          </p:nvSpPr>
          <p:spPr>
            <a:xfrm>
              <a:off x="2739488" y="1421730"/>
              <a:ext cx="49359" cy="85221"/>
            </a:xfrm>
            <a:custGeom>
              <a:avLst/>
              <a:gdLst/>
              <a:ahLst/>
              <a:cxnLst/>
              <a:rect l="l" t="t" r="r" b="b"/>
              <a:pathLst>
                <a:path w="1375" h="2374" extrusionOk="0">
                  <a:moveTo>
                    <a:pt x="179" y="1"/>
                  </a:moveTo>
                  <a:cubicBezTo>
                    <a:pt x="72" y="1"/>
                    <a:pt x="1" y="90"/>
                    <a:pt x="1" y="179"/>
                  </a:cubicBezTo>
                  <a:lnTo>
                    <a:pt x="1" y="2196"/>
                  </a:lnTo>
                  <a:cubicBezTo>
                    <a:pt x="1" y="2285"/>
                    <a:pt x="72" y="2374"/>
                    <a:pt x="179" y="2374"/>
                  </a:cubicBezTo>
                  <a:lnTo>
                    <a:pt x="1178" y="2374"/>
                  </a:lnTo>
                  <a:cubicBezTo>
                    <a:pt x="1285" y="2374"/>
                    <a:pt x="1375" y="2285"/>
                    <a:pt x="1375" y="2196"/>
                  </a:cubicBezTo>
                  <a:cubicBezTo>
                    <a:pt x="1375" y="2089"/>
                    <a:pt x="1285" y="1999"/>
                    <a:pt x="1178" y="1999"/>
                  </a:cubicBezTo>
                  <a:lnTo>
                    <a:pt x="375" y="1999"/>
                  </a:lnTo>
                  <a:lnTo>
                    <a:pt x="375" y="1375"/>
                  </a:lnTo>
                  <a:lnTo>
                    <a:pt x="786" y="1375"/>
                  </a:lnTo>
                  <a:cubicBezTo>
                    <a:pt x="893" y="1375"/>
                    <a:pt x="964" y="1286"/>
                    <a:pt x="964" y="1179"/>
                  </a:cubicBezTo>
                  <a:cubicBezTo>
                    <a:pt x="964" y="1089"/>
                    <a:pt x="893" y="1000"/>
                    <a:pt x="786" y="1000"/>
                  </a:cubicBezTo>
                  <a:lnTo>
                    <a:pt x="375" y="1000"/>
                  </a:lnTo>
                  <a:lnTo>
                    <a:pt x="375" y="376"/>
                  </a:lnTo>
                  <a:lnTo>
                    <a:pt x="1178" y="376"/>
                  </a:lnTo>
                  <a:cubicBezTo>
                    <a:pt x="1285" y="376"/>
                    <a:pt x="1375" y="286"/>
                    <a:pt x="1375" y="179"/>
                  </a:cubicBezTo>
                  <a:cubicBezTo>
                    <a:pt x="1375" y="90"/>
                    <a:pt x="1285" y="1"/>
                    <a:pt x="1178"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95;p49">
              <a:extLst>
                <a:ext uri="{FF2B5EF4-FFF2-40B4-BE49-F238E27FC236}">
                  <a16:creationId xmlns:a16="http://schemas.microsoft.com/office/drawing/2014/main" id="{942C486D-9DF7-C088-BE6A-0F5E02C919A7}"/>
                </a:ext>
              </a:extLst>
            </p:cNvPr>
            <p:cNvSpPr/>
            <p:nvPr/>
          </p:nvSpPr>
          <p:spPr>
            <a:xfrm>
              <a:off x="2796493" y="1421659"/>
              <a:ext cx="71795" cy="85292"/>
            </a:xfrm>
            <a:custGeom>
              <a:avLst/>
              <a:gdLst/>
              <a:ahLst/>
              <a:cxnLst/>
              <a:rect l="l" t="t" r="r" b="b"/>
              <a:pathLst>
                <a:path w="2000" h="2376" extrusionOk="0">
                  <a:moveTo>
                    <a:pt x="194" y="0"/>
                  </a:moveTo>
                  <a:cubicBezTo>
                    <a:pt x="184" y="0"/>
                    <a:pt x="173" y="1"/>
                    <a:pt x="161" y="3"/>
                  </a:cubicBezTo>
                  <a:cubicBezTo>
                    <a:pt x="54" y="21"/>
                    <a:pt x="1" y="128"/>
                    <a:pt x="19" y="217"/>
                  </a:cubicBezTo>
                  <a:lnTo>
                    <a:pt x="411" y="2233"/>
                  </a:lnTo>
                  <a:cubicBezTo>
                    <a:pt x="411" y="2233"/>
                    <a:pt x="411" y="2233"/>
                    <a:pt x="411" y="2251"/>
                  </a:cubicBezTo>
                  <a:lnTo>
                    <a:pt x="429" y="2251"/>
                  </a:lnTo>
                  <a:cubicBezTo>
                    <a:pt x="429" y="2269"/>
                    <a:pt x="429" y="2287"/>
                    <a:pt x="447" y="2287"/>
                  </a:cubicBezTo>
                  <a:cubicBezTo>
                    <a:pt x="447" y="2305"/>
                    <a:pt x="447" y="2305"/>
                    <a:pt x="447" y="2305"/>
                  </a:cubicBezTo>
                  <a:cubicBezTo>
                    <a:pt x="447" y="2305"/>
                    <a:pt x="465" y="2322"/>
                    <a:pt x="465" y="2322"/>
                  </a:cubicBezTo>
                  <a:cubicBezTo>
                    <a:pt x="465" y="2322"/>
                    <a:pt x="483" y="2340"/>
                    <a:pt x="483" y="2340"/>
                  </a:cubicBezTo>
                  <a:cubicBezTo>
                    <a:pt x="500" y="2340"/>
                    <a:pt x="500" y="2340"/>
                    <a:pt x="500" y="2358"/>
                  </a:cubicBezTo>
                  <a:lnTo>
                    <a:pt x="518" y="2358"/>
                  </a:lnTo>
                  <a:cubicBezTo>
                    <a:pt x="536" y="2358"/>
                    <a:pt x="536" y="2376"/>
                    <a:pt x="536" y="2376"/>
                  </a:cubicBezTo>
                  <a:lnTo>
                    <a:pt x="661" y="2376"/>
                  </a:lnTo>
                  <a:cubicBezTo>
                    <a:pt x="661" y="2358"/>
                    <a:pt x="679" y="2358"/>
                    <a:pt x="679" y="2358"/>
                  </a:cubicBezTo>
                  <a:cubicBezTo>
                    <a:pt x="697" y="2358"/>
                    <a:pt x="697" y="2358"/>
                    <a:pt x="714" y="2340"/>
                  </a:cubicBezTo>
                  <a:cubicBezTo>
                    <a:pt x="714" y="2340"/>
                    <a:pt x="714" y="2340"/>
                    <a:pt x="732" y="2322"/>
                  </a:cubicBezTo>
                  <a:cubicBezTo>
                    <a:pt x="732" y="2322"/>
                    <a:pt x="750" y="2305"/>
                    <a:pt x="750" y="2305"/>
                  </a:cubicBezTo>
                  <a:cubicBezTo>
                    <a:pt x="750" y="2287"/>
                    <a:pt x="768" y="2287"/>
                    <a:pt x="768" y="2287"/>
                  </a:cubicBezTo>
                  <a:cubicBezTo>
                    <a:pt x="768" y="2287"/>
                    <a:pt x="768" y="2287"/>
                    <a:pt x="768" y="2269"/>
                  </a:cubicBezTo>
                  <a:cubicBezTo>
                    <a:pt x="768" y="2269"/>
                    <a:pt x="768" y="2269"/>
                    <a:pt x="768" y="2251"/>
                  </a:cubicBezTo>
                  <a:lnTo>
                    <a:pt x="1000" y="1591"/>
                  </a:lnTo>
                  <a:lnTo>
                    <a:pt x="1214" y="2251"/>
                  </a:lnTo>
                  <a:cubicBezTo>
                    <a:pt x="1232" y="2269"/>
                    <a:pt x="1232" y="2269"/>
                    <a:pt x="1232" y="2269"/>
                  </a:cubicBezTo>
                  <a:cubicBezTo>
                    <a:pt x="1232" y="2287"/>
                    <a:pt x="1232" y="2287"/>
                    <a:pt x="1232" y="2287"/>
                  </a:cubicBezTo>
                  <a:cubicBezTo>
                    <a:pt x="1232" y="2287"/>
                    <a:pt x="1250" y="2287"/>
                    <a:pt x="1250" y="2305"/>
                  </a:cubicBezTo>
                  <a:cubicBezTo>
                    <a:pt x="1250" y="2305"/>
                    <a:pt x="1268" y="2322"/>
                    <a:pt x="1268" y="2322"/>
                  </a:cubicBezTo>
                  <a:cubicBezTo>
                    <a:pt x="1285" y="2340"/>
                    <a:pt x="1285" y="2340"/>
                    <a:pt x="1285" y="2340"/>
                  </a:cubicBezTo>
                  <a:cubicBezTo>
                    <a:pt x="1303" y="2358"/>
                    <a:pt x="1303" y="2358"/>
                    <a:pt x="1321" y="2358"/>
                  </a:cubicBezTo>
                  <a:cubicBezTo>
                    <a:pt x="1321" y="2358"/>
                    <a:pt x="1339" y="2358"/>
                    <a:pt x="1339" y="2376"/>
                  </a:cubicBezTo>
                  <a:lnTo>
                    <a:pt x="1464" y="2376"/>
                  </a:lnTo>
                  <a:cubicBezTo>
                    <a:pt x="1464" y="2376"/>
                    <a:pt x="1464" y="2358"/>
                    <a:pt x="1482" y="2358"/>
                  </a:cubicBezTo>
                  <a:lnTo>
                    <a:pt x="1500" y="2358"/>
                  </a:lnTo>
                  <a:cubicBezTo>
                    <a:pt x="1500" y="2340"/>
                    <a:pt x="1500" y="2340"/>
                    <a:pt x="1500" y="2340"/>
                  </a:cubicBezTo>
                  <a:lnTo>
                    <a:pt x="1517" y="2340"/>
                  </a:lnTo>
                  <a:cubicBezTo>
                    <a:pt x="1517" y="2340"/>
                    <a:pt x="1517" y="2322"/>
                    <a:pt x="1535" y="2322"/>
                  </a:cubicBezTo>
                  <a:cubicBezTo>
                    <a:pt x="1535" y="2322"/>
                    <a:pt x="1535" y="2305"/>
                    <a:pt x="1553" y="2305"/>
                  </a:cubicBezTo>
                  <a:cubicBezTo>
                    <a:pt x="1553" y="2305"/>
                    <a:pt x="1553" y="2305"/>
                    <a:pt x="1553" y="2287"/>
                  </a:cubicBezTo>
                  <a:cubicBezTo>
                    <a:pt x="1571" y="2287"/>
                    <a:pt x="1571" y="2269"/>
                    <a:pt x="1571" y="2251"/>
                  </a:cubicBezTo>
                  <a:lnTo>
                    <a:pt x="1589" y="2251"/>
                  </a:lnTo>
                  <a:lnTo>
                    <a:pt x="1589" y="2233"/>
                  </a:lnTo>
                  <a:lnTo>
                    <a:pt x="1981" y="217"/>
                  </a:lnTo>
                  <a:cubicBezTo>
                    <a:pt x="1999" y="128"/>
                    <a:pt x="1946" y="21"/>
                    <a:pt x="1839" y="3"/>
                  </a:cubicBezTo>
                  <a:cubicBezTo>
                    <a:pt x="1827" y="1"/>
                    <a:pt x="1816" y="0"/>
                    <a:pt x="1806" y="0"/>
                  </a:cubicBezTo>
                  <a:cubicBezTo>
                    <a:pt x="1714" y="0"/>
                    <a:pt x="1640" y="66"/>
                    <a:pt x="1624" y="146"/>
                  </a:cubicBezTo>
                  <a:lnTo>
                    <a:pt x="1357" y="1466"/>
                  </a:lnTo>
                  <a:lnTo>
                    <a:pt x="1178" y="931"/>
                  </a:lnTo>
                  <a:cubicBezTo>
                    <a:pt x="1178" y="931"/>
                    <a:pt x="1178" y="913"/>
                    <a:pt x="1178" y="913"/>
                  </a:cubicBezTo>
                  <a:lnTo>
                    <a:pt x="1161" y="913"/>
                  </a:lnTo>
                  <a:cubicBezTo>
                    <a:pt x="1161" y="913"/>
                    <a:pt x="1161" y="895"/>
                    <a:pt x="1161" y="895"/>
                  </a:cubicBezTo>
                  <a:cubicBezTo>
                    <a:pt x="1161" y="895"/>
                    <a:pt x="1161" y="895"/>
                    <a:pt x="1161" y="877"/>
                  </a:cubicBezTo>
                  <a:lnTo>
                    <a:pt x="1143" y="877"/>
                  </a:lnTo>
                  <a:cubicBezTo>
                    <a:pt x="1143" y="859"/>
                    <a:pt x="1143" y="859"/>
                    <a:pt x="1143" y="859"/>
                  </a:cubicBezTo>
                  <a:lnTo>
                    <a:pt x="1125" y="859"/>
                  </a:lnTo>
                  <a:cubicBezTo>
                    <a:pt x="1125" y="859"/>
                    <a:pt x="1125" y="859"/>
                    <a:pt x="1125" y="842"/>
                  </a:cubicBezTo>
                  <a:lnTo>
                    <a:pt x="1107" y="842"/>
                  </a:lnTo>
                  <a:cubicBezTo>
                    <a:pt x="1107" y="824"/>
                    <a:pt x="1107" y="824"/>
                    <a:pt x="1089" y="824"/>
                  </a:cubicBezTo>
                  <a:lnTo>
                    <a:pt x="1071" y="824"/>
                  </a:lnTo>
                  <a:cubicBezTo>
                    <a:pt x="1071" y="806"/>
                    <a:pt x="1071" y="806"/>
                    <a:pt x="1071" y="806"/>
                  </a:cubicBezTo>
                  <a:lnTo>
                    <a:pt x="929" y="806"/>
                  </a:lnTo>
                  <a:cubicBezTo>
                    <a:pt x="929" y="806"/>
                    <a:pt x="929" y="806"/>
                    <a:pt x="929" y="824"/>
                  </a:cubicBezTo>
                  <a:lnTo>
                    <a:pt x="893" y="824"/>
                  </a:lnTo>
                  <a:cubicBezTo>
                    <a:pt x="893" y="824"/>
                    <a:pt x="893" y="824"/>
                    <a:pt x="893" y="842"/>
                  </a:cubicBezTo>
                  <a:lnTo>
                    <a:pt x="875" y="842"/>
                  </a:lnTo>
                  <a:cubicBezTo>
                    <a:pt x="875" y="859"/>
                    <a:pt x="875" y="859"/>
                    <a:pt x="875" y="859"/>
                  </a:cubicBezTo>
                  <a:lnTo>
                    <a:pt x="857" y="859"/>
                  </a:lnTo>
                  <a:cubicBezTo>
                    <a:pt x="857" y="859"/>
                    <a:pt x="857" y="859"/>
                    <a:pt x="857" y="877"/>
                  </a:cubicBezTo>
                  <a:lnTo>
                    <a:pt x="839" y="877"/>
                  </a:lnTo>
                  <a:cubicBezTo>
                    <a:pt x="839" y="895"/>
                    <a:pt x="839" y="895"/>
                    <a:pt x="839" y="895"/>
                  </a:cubicBezTo>
                  <a:cubicBezTo>
                    <a:pt x="839" y="895"/>
                    <a:pt x="839" y="913"/>
                    <a:pt x="822" y="913"/>
                  </a:cubicBezTo>
                  <a:cubicBezTo>
                    <a:pt x="822" y="913"/>
                    <a:pt x="822" y="931"/>
                    <a:pt x="822" y="931"/>
                  </a:cubicBezTo>
                  <a:lnTo>
                    <a:pt x="643" y="1466"/>
                  </a:lnTo>
                  <a:lnTo>
                    <a:pt x="375" y="146"/>
                  </a:lnTo>
                  <a:cubicBezTo>
                    <a:pt x="359" y="66"/>
                    <a:pt x="286" y="0"/>
                    <a:pt x="194"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96;p49">
              <a:extLst>
                <a:ext uri="{FF2B5EF4-FFF2-40B4-BE49-F238E27FC236}">
                  <a16:creationId xmlns:a16="http://schemas.microsoft.com/office/drawing/2014/main" id="{F231873F-15D1-1035-8224-D3759F5F2017}"/>
                </a:ext>
              </a:extLst>
            </p:cNvPr>
            <p:cNvSpPr/>
            <p:nvPr/>
          </p:nvSpPr>
          <p:spPr>
            <a:xfrm>
              <a:off x="2875934" y="1421730"/>
              <a:ext cx="56395" cy="85221"/>
            </a:xfrm>
            <a:custGeom>
              <a:avLst/>
              <a:gdLst/>
              <a:ahLst/>
              <a:cxnLst/>
              <a:rect l="l" t="t" r="r" b="b"/>
              <a:pathLst>
                <a:path w="1571" h="2374" extrusionOk="0">
                  <a:moveTo>
                    <a:pt x="696" y="1"/>
                  </a:moveTo>
                  <a:cubicBezTo>
                    <a:pt x="304" y="1"/>
                    <a:pt x="0" y="304"/>
                    <a:pt x="0" y="679"/>
                  </a:cubicBezTo>
                  <a:cubicBezTo>
                    <a:pt x="0" y="1071"/>
                    <a:pt x="304" y="1375"/>
                    <a:pt x="696" y="1375"/>
                  </a:cubicBezTo>
                  <a:lnTo>
                    <a:pt x="892" y="1375"/>
                  </a:lnTo>
                  <a:cubicBezTo>
                    <a:pt x="1071" y="1375"/>
                    <a:pt x="1196" y="1518"/>
                    <a:pt x="1196" y="1696"/>
                  </a:cubicBezTo>
                  <a:cubicBezTo>
                    <a:pt x="1196" y="1857"/>
                    <a:pt x="1071" y="1999"/>
                    <a:pt x="892" y="1999"/>
                  </a:cubicBezTo>
                  <a:lnTo>
                    <a:pt x="197" y="1999"/>
                  </a:lnTo>
                  <a:cubicBezTo>
                    <a:pt x="89" y="1999"/>
                    <a:pt x="0" y="2089"/>
                    <a:pt x="0" y="2196"/>
                  </a:cubicBezTo>
                  <a:cubicBezTo>
                    <a:pt x="0" y="2285"/>
                    <a:pt x="89" y="2374"/>
                    <a:pt x="197" y="2374"/>
                  </a:cubicBezTo>
                  <a:lnTo>
                    <a:pt x="892" y="2374"/>
                  </a:lnTo>
                  <a:cubicBezTo>
                    <a:pt x="1267" y="2374"/>
                    <a:pt x="1570" y="2071"/>
                    <a:pt x="1570" y="1696"/>
                  </a:cubicBezTo>
                  <a:cubicBezTo>
                    <a:pt x="1570" y="1303"/>
                    <a:pt x="1267" y="1000"/>
                    <a:pt x="892" y="1000"/>
                  </a:cubicBezTo>
                  <a:lnTo>
                    <a:pt x="696" y="1000"/>
                  </a:lnTo>
                  <a:cubicBezTo>
                    <a:pt x="518" y="1000"/>
                    <a:pt x="375" y="857"/>
                    <a:pt x="375" y="679"/>
                  </a:cubicBezTo>
                  <a:cubicBezTo>
                    <a:pt x="375" y="518"/>
                    <a:pt x="518" y="376"/>
                    <a:pt x="696" y="376"/>
                  </a:cubicBezTo>
                  <a:lnTo>
                    <a:pt x="1196" y="376"/>
                  </a:lnTo>
                  <a:cubicBezTo>
                    <a:pt x="1303" y="376"/>
                    <a:pt x="1374" y="286"/>
                    <a:pt x="1374" y="179"/>
                  </a:cubicBezTo>
                  <a:cubicBezTo>
                    <a:pt x="1374" y="90"/>
                    <a:pt x="1303" y="1"/>
                    <a:pt x="1196"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97;p49">
              <a:extLst>
                <a:ext uri="{FF2B5EF4-FFF2-40B4-BE49-F238E27FC236}">
                  <a16:creationId xmlns:a16="http://schemas.microsoft.com/office/drawing/2014/main" id="{33328B5D-D26E-735A-7CA0-096D979A6FCD}"/>
                </a:ext>
              </a:extLst>
            </p:cNvPr>
            <p:cNvSpPr/>
            <p:nvPr/>
          </p:nvSpPr>
          <p:spPr>
            <a:xfrm>
              <a:off x="2660083" y="1522315"/>
              <a:ext cx="272247" cy="13462"/>
            </a:xfrm>
            <a:custGeom>
              <a:avLst/>
              <a:gdLst/>
              <a:ahLst/>
              <a:cxnLst/>
              <a:rect l="l" t="t" r="r" b="b"/>
              <a:pathLst>
                <a:path w="7584" h="375" extrusionOk="0">
                  <a:moveTo>
                    <a:pt x="197" y="0"/>
                  </a:moveTo>
                  <a:cubicBezTo>
                    <a:pt x="90" y="0"/>
                    <a:pt x="0" y="89"/>
                    <a:pt x="0" y="196"/>
                  </a:cubicBezTo>
                  <a:cubicBezTo>
                    <a:pt x="0" y="286"/>
                    <a:pt x="90" y="375"/>
                    <a:pt x="197" y="375"/>
                  </a:cubicBezTo>
                  <a:lnTo>
                    <a:pt x="7405" y="375"/>
                  </a:lnTo>
                  <a:cubicBezTo>
                    <a:pt x="7512" y="375"/>
                    <a:pt x="7583" y="286"/>
                    <a:pt x="7583" y="196"/>
                  </a:cubicBezTo>
                  <a:cubicBezTo>
                    <a:pt x="7583" y="89"/>
                    <a:pt x="7512" y="0"/>
                    <a:pt x="7405"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98;p49">
              <a:extLst>
                <a:ext uri="{FF2B5EF4-FFF2-40B4-BE49-F238E27FC236}">
                  <a16:creationId xmlns:a16="http://schemas.microsoft.com/office/drawing/2014/main" id="{4C4AFE73-512D-B566-DE1D-8B15D72D9CFD}"/>
                </a:ext>
              </a:extLst>
            </p:cNvPr>
            <p:cNvSpPr/>
            <p:nvPr/>
          </p:nvSpPr>
          <p:spPr>
            <a:xfrm>
              <a:off x="2660083" y="1392941"/>
              <a:ext cx="272247" cy="13462"/>
            </a:xfrm>
            <a:custGeom>
              <a:avLst/>
              <a:gdLst/>
              <a:ahLst/>
              <a:cxnLst/>
              <a:rect l="l" t="t" r="r" b="b"/>
              <a:pathLst>
                <a:path w="7584" h="375" extrusionOk="0">
                  <a:moveTo>
                    <a:pt x="197" y="0"/>
                  </a:moveTo>
                  <a:cubicBezTo>
                    <a:pt x="90" y="0"/>
                    <a:pt x="0" y="89"/>
                    <a:pt x="0" y="178"/>
                  </a:cubicBezTo>
                  <a:cubicBezTo>
                    <a:pt x="0" y="286"/>
                    <a:pt x="90" y="375"/>
                    <a:pt x="197" y="375"/>
                  </a:cubicBezTo>
                  <a:lnTo>
                    <a:pt x="7405" y="375"/>
                  </a:lnTo>
                  <a:cubicBezTo>
                    <a:pt x="7512" y="375"/>
                    <a:pt x="7583" y="286"/>
                    <a:pt x="7583" y="178"/>
                  </a:cubicBezTo>
                  <a:cubicBezTo>
                    <a:pt x="7583" y="89"/>
                    <a:pt x="7512" y="0"/>
                    <a:pt x="7405"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99;p49">
              <a:extLst>
                <a:ext uri="{FF2B5EF4-FFF2-40B4-BE49-F238E27FC236}">
                  <a16:creationId xmlns:a16="http://schemas.microsoft.com/office/drawing/2014/main" id="{6A533808-73A2-5050-C091-E8EAD86C6B72}"/>
                </a:ext>
              </a:extLst>
            </p:cNvPr>
            <p:cNvSpPr/>
            <p:nvPr/>
          </p:nvSpPr>
          <p:spPr>
            <a:xfrm>
              <a:off x="2688908" y="1558177"/>
              <a:ext cx="85221" cy="92903"/>
            </a:xfrm>
            <a:custGeom>
              <a:avLst/>
              <a:gdLst/>
              <a:ahLst/>
              <a:cxnLst/>
              <a:rect l="l" t="t" r="r" b="b"/>
              <a:pathLst>
                <a:path w="2374" h="2588" extrusionOk="0">
                  <a:moveTo>
                    <a:pt x="1196" y="375"/>
                  </a:moveTo>
                  <a:cubicBezTo>
                    <a:pt x="1642" y="375"/>
                    <a:pt x="1999" y="750"/>
                    <a:pt x="1999" y="1196"/>
                  </a:cubicBezTo>
                  <a:lnTo>
                    <a:pt x="1999" y="1392"/>
                  </a:lnTo>
                  <a:cubicBezTo>
                    <a:pt x="1999" y="1838"/>
                    <a:pt x="1642" y="2213"/>
                    <a:pt x="1196" y="2213"/>
                  </a:cubicBezTo>
                  <a:cubicBezTo>
                    <a:pt x="750" y="2213"/>
                    <a:pt x="375" y="1838"/>
                    <a:pt x="375" y="1392"/>
                  </a:cubicBezTo>
                  <a:lnTo>
                    <a:pt x="375" y="1196"/>
                  </a:lnTo>
                  <a:cubicBezTo>
                    <a:pt x="375" y="750"/>
                    <a:pt x="750" y="375"/>
                    <a:pt x="1196" y="375"/>
                  </a:cubicBezTo>
                  <a:close/>
                  <a:moveTo>
                    <a:pt x="1196" y="0"/>
                  </a:moveTo>
                  <a:cubicBezTo>
                    <a:pt x="535" y="0"/>
                    <a:pt x="0" y="536"/>
                    <a:pt x="0" y="1196"/>
                  </a:cubicBezTo>
                  <a:lnTo>
                    <a:pt x="0" y="1392"/>
                  </a:lnTo>
                  <a:cubicBezTo>
                    <a:pt x="0" y="2052"/>
                    <a:pt x="535" y="2588"/>
                    <a:pt x="1196" y="2588"/>
                  </a:cubicBezTo>
                  <a:cubicBezTo>
                    <a:pt x="1838" y="2588"/>
                    <a:pt x="2373" y="2052"/>
                    <a:pt x="2373" y="1392"/>
                  </a:cubicBezTo>
                  <a:lnTo>
                    <a:pt x="2373" y="1196"/>
                  </a:lnTo>
                  <a:cubicBezTo>
                    <a:pt x="2373" y="536"/>
                    <a:pt x="1838" y="0"/>
                    <a:pt x="1196"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600;p49">
              <a:extLst>
                <a:ext uri="{FF2B5EF4-FFF2-40B4-BE49-F238E27FC236}">
                  <a16:creationId xmlns:a16="http://schemas.microsoft.com/office/drawing/2014/main" id="{CA786453-CE7E-9A98-8C65-6C55CAF03704}"/>
                </a:ext>
              </a:extLst>
            </p:cNvPr>
            <p:cNvSpPr/>
            <p:nvPr/>
          </p:nvSpPr>
          <p:spPr>
            <a:xfrm>
              <a:off x="2660083" y="1652515"/>
              <a:ext cx="142872" cy="77359"/>
            </a:xfrm>
            <a:custGeom>
              <a:avLst/>
              <a:gdLst/>
              <a:ahLst/>
              <a:cxnLst/>
              <a:rect l="l" t="t" r="r" b="b"/>
              <a:pathLst>
                <a:path w="3980" h="2155" extrusionOk="0">
                  <a:moveTo>
                    <a:pt x="2980" y="370"/>
                  </a:moveTo>
                  <a:cubicBezTo>
                    <a:pt x="3355" y="459"/>
                    <a:pt x="3605" y="780"/>
                    <a:pt x="3605" y="1173"/>
                  </a:cubicBezTo>
                  <a:lnTo>
                    <a:pt x="3605" y="1565"/>
                  </a:lnTo>
                  <a:cubicBezTo>
                    <a:pt x="3605" y="1690"/>
                    <a:pt x="3515" y="1780"/>
                    <a:pt x="3390" y="1780"/>
                  </a:cubicBezTo>
                  <a:lnTo>
                    <a:pt x="589" y="1780"/>
                  </a:lnTo>
                  <a:cubicBezTo>
                    <a:pt x="482" y="1780"/>
                    <a:pt x="375" y="1690"/>
                    <a:pt x="375" y="1565"/>
                  </a:cubicBezTo>
                  <a:lnTo>
                    <a:pt x="375" y="1173"/>
                  </a:lnTo>
                  <a:cubicBezTo>
                    <a:pt x="375" y="780"/>
                    <a:pt x="643" y="459"/>
                    <a:pt x="1017" y="370"/>
                  </a:cubicBezTo>
                  <a:cubicBezTo>
                    <a:pt x="1017" y="370"/>
                    <a:pt x="1035" y="388"/>
                    <a:pt x="1035" y="388"/>
                  </a:cubicBezTo>
                  <a:cubicBezTo>
                    <a:pt x="1142" y="852"/>
                    <a:pt x="1535" y="1155"/>
                    <a:pt x="1999" y="1155"/>
                  </a:cubicBezTo>
                  <a:cubicBezTo>
                    <a:pt x="2463" y="1155"/>
                    <a:pt x="2855" y="852"/>
                    <a:pt x="2962" y="388"/>
                  </a:cubicBezTo>
                  <a:cubicBezTo>
                    <a:pt x="2962" y="388"/>
                    <a:pt x="2962" y="370"/>
                    <a:pt x="2980" y="370"/>
                  </a:cubicBezTo>
                  <a:close/>
                  <a:moveTo>
                    <a:pt x="1026" y="1"/>
                  </a:moveTo>
                  <a:cubicBezTo>
                    <a:pt x="994" y="1"/>
                    <a:pt x="961" y="5"/>
                    <a:pt x="928" y="13"/>
                  </a:cubicBezTo>
                  <a:cubicBezTo>
                    <a:pt x="375" y="138"/>
                    <a:pt x="0" y="620"/>
                    <a:pt x="0" y="1173"/>
                  </a:cubicBezTo>
                  <a:lnTo>
                    <a:pt x="0" y="1565"/>
                  </a:lnTo>
                  <a:cubicBezTo>
                    <a:pt x="0" y="1904"/>
                    <a:pt x="268" y="2154"/>
                    <a:pt x="589" y="2154"/>
                  </a:cubicBezTo>
                  <a:lnTo>
                    <a:pt x="3390" y="2154"/>
                  </a:lnTo>
                  <a:cubicBezTo>
                    <a:pt x="3729" y="2154"/>
                    <a:pt x="3979" y="1904"/>
                    <a:pt x="3979" y="1565"/>
                  </a:cubicBezTo>
                  <a:lnTo>
                    <a:pt x="3979" y="1173"/>
                  </a:lnTo>
                  <a:cubicBezTo>
                    <a:pt x="3979" y="620"/>
                    <a:pt x="3605" y="138"/>
                    <a:pt x="3069" y="13"/>
                  </a:cubicBezTo>
                  <a:cubicBezTo>
                    <a:pt x="3036" y="5"/>
                    <a:pt x="3003" y="1"/>
                    <a:pt x="2970" y="1"/>
                  </a:cubicBezTo>
                  <a:cubicBezTo>
                    <a:pt x="2793" y="1"/>
                    <a:pt x="2633" y="120"/>
                    <a:pt x="2587" y="316"/>
                  </a:cubicBezTo>
                  <a:cubicBezTo>
                    <a:pt x="2534" y="584"/>
                    <a:pt x="2284" y="780"/>
                    <a:pt x="1999" y="780"/>
                  </a:cubicBezTo>
                  <a:cubicBezTo>
                    <a:pt x="1713" y="780"/>
                    <a:pt x="1463" y="584"/>
                    <a:pt x="1392" y="316"/>
                  </a:cubicBezTo>
                  <a:cubicBezTo>
                    <a:pt x="1347" y="120"/>
                    <a:pt x="1200" y="1"/>
                    <a:pt x="1026"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601;p49">
              <a:extLst>
                <a:ext uri="{FF2B5EF4-FFF2-40B4-BE49-F238E27FC236}">
                  <a16:creationId xmlns:a16="http://schemas.microsoft.com/office/drawing/2014/main" id="{76AB2FAE-4EEF-CF5A-8944-D93325395586}"/>
                </a:ext>
              </a:extLst>
            </p:cNvPr>
            <p:cNvSpPr/>
            <p:nvPr/>
          </p:nvSpPr>
          <p:spPr>
            <a:xfrm>
              <a:off x="2818283" y="1565213"/>
              <a:ext cx="114046" cy="13497"/>
            </a:xfrm>
            <a:custGeom>
              <a:avLst/>
              <a:gdLst/>
              <a:ahLst/>
              <a:cxnLst/>
              <a:rect l="l" t="t" r="r" b="b"/>
              <a:pathLst>
                <a:path w="3177" h="376" extrusionOk="0">
                  <a:moveTo>
                    <a:pt x="197" y="1"/>
                  </a:moveTo>
                  <a:cubicBezTo>
                    <a:pt x="90" y="1"/>
                    <a:pt x="0" y="90"/>
                    <a:pt x="0" y="197"/>
                  </a:cubicBezTo>
                  <a:cubicBezTo>
                    <a:pt x="0" y="304"/>
                    <a:pt x="90" y="375"/>
                    <a:pt x="197" y="375"/>
                  </a:cubicBezTo>
                  <a:lnTo>
                    <a:pt x="2998" y="375"/>
                  </a:lnTo>
                  <a:cubicBezTo>
                    <a:pt x="3105" y="375"/>
                    <a:pt x="3176" y="304"/>
                    <a:pt x="3176" y="197"/>
                  </a:cubicBezTo>
                  <a:cubicBezTo>
                    <a:pt x="3176" y="90"/>
                    <a:pt x="3105" y="1"/>
                    <a:pt x="2998"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602;p49">
              <a:extLst>
                <a:ext uri="{FF2B5EF4-FFF2-40B4-BE49-F238E27FC236}">
                  <a16:creationId xmlns:a16="http://schemas.microsoft.com/office/drawing/2014/main" id="{9CF1B39B-F916-A57F-C7E4-0B9DA271F482}"/>
                </a:ext>
              </a:extLst>
            </p:cNvPr>
            <p:cNvSpPr/>
            <p:nvPr/>
          </p:nvSpPr>
          <p:spPr>
            <a:xfrm>
              <a:off x="2818283" y="1601720"/>
              <a:ext cx="114046" cy="13497"/>
            </a:xfrm>
            <a:custGeom>
              <a:avLst/>
              <a:gdLst/>
              <a:ahLst/>
              <a:cxnLst/>
              <a:rect l="l" t="t" r="r" b="b"/>
              <a:pathLst>
                <a:path w="3177" h="376" extrusionOk="0">
                  <a:moveTo>
                    <a:pt x="197" y="1"/>
                  </a:moveTo>
                  <a:cubicBezTo>
                    <a:pt x="90" y="1"/>
                    <a:pt x="0" y="72"/>
                    <a:pt x="0" y="179"/>
                  </a:cubicBezTo>
                  <a:cubicBezTo>
                    <a:pt x="0" y="286"/>
                    <a:pt x="90" y="375"/>
                    <a:pt x="197" y="375"/>
                  </a:cubicBezTo>
                  <a:lnTo>
                    <a:pt x="2998" y="375"/>
                  </a:lnTo>
                  <a:cubicBezTo>
                    <a:pt x="3105" y="375"/>
                    <a:pt x="3176" y="286"/>
                    <a:pt x="3176" y="179"/>
                  </a:cubicBezTo>
                  <a:cubicBezTo>
                    <a:pt x="3176" y="72"/>
                    <a:pt x="3105" y="1"/>
                    <a:pt x="2998"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3;p49">
              <a:extLst>
                <a:ext uri="{FF2B5EF4-FFF2-40B4-BE49-F238E27FC236}">
                  <a16:creationId xmlns:a16="http://schemas.microsoft.com/office/drawing/2014/main" id="{CA9B768E-736F-24F7-9EF3-8287A5821322}"/>
                </a:ext>
              </a:extLst>
            </p:cNvPr>
            <p:cNvSpPr/>
            <p:nvPr/>
          </p:nvSpPr>
          <p:spPr>
            <a:xfrm>
              <a:off x="2818283" y="1637582"/>
              <a:ext cx="92903" cy="13497"/>
            </a:xfrm>
            <a:custGeom>
              <a:avLst/>
              <a:gdLst/>
              <a:ahLst/>
              <a:cxnLst/>
              <a:rect l="l" t="t" r="r" b="b"/>
              <a:pathLst>
                <a:path w="2588" h="376" extrusionOk="0">
                  <a:moveTo>
                    <a:pt x="197" y="1"/>
                  </a:moveTo>
                  <a:cubicBezTo>
                    <a:pt x="90" y="1"/>
                    <a:pt x="0" y="72"/>
                    <a:pt x="0" y="179"/>
                  </a:cubicBezTo>
                  <a:cubicBezTo>
                    <a:pt x="0" y="286"/>
                    <a:pt x="90" y="376"/>
                    <a:pt x="197" y="376"/>
                  </a:cubicBezTo>
                  <a:lnTo>
                    <a:pt x="2391" y="376"/>
                  </a:lnTo>
                  <a:cubicBezTo>
                    <a:pt x="2498" y="376"/>
                    <a:pt x="2588" y="286"/>
                    <a:pt x="2588" y="179"/>
                  </a:cubicBezTo>
                  <a:cubicBezTo>
                    <a:pt x="2588" y="72"/>
                    <a:pt x="2498" y="1"/>
                    <a:pt x="2391" y="1"/>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04;p49">
              <a:extLst>
                <a:ext uri="{FF2B5EF4-FFF2-40B4-BE49-F238E27FC236}">
                  <a16:creationId xmlns:a16="http://schemas.microsoft.com/office/drawing/2014/main" id="{5A332D79-5B83-1437-475E-E74A0186855A}"/>
                </a:ext>
              </a:extLst>
            </p:cNvPr>
            <p:cNvSpPr/>
            <p:nvPr/>
          </p:nvSpPr>
          <p:spPr>
            <a:xfrm>
              <a:off x="2818283" y="1673480"/>
              <a:ext cx="92903" cy="13462"/>
            </a:xfrm>
            <a:custGeom>
              <a:avLst/>
              <a:gdLst/>
              <a:ahLst/>
              <a:cxnLst/>
              <a:rect l="l" t="t" r="r" b="b"/>
              <a:pathLst>
                <a:path w="2588" h="375" extrusionOk="0">
                  <a:moveTo>
                    <a:pt x="197" y="0"/>
                  </a:moveTo>
                  <a:cubicBezTo>
                    <a:pt x="90" y="0"/>
                    <a:pt x="0" y="89"/>
                    <a:pt x="0" y="179"/>
                  </a:cubicBezTo>
                  <a:cubicBezTo>
                    <a:pt x="0" y="286"/>
                    <a:pt x="90" y="375"/>
                    <a:pt x="197" y="375"/>
                  </a:cubicBezTo>
                  <a:lnTo>
                    <a:pt x="2391" y="375"/>
                  </a:lnTo>
                  <a:cubicBezTo>
                    <a:pt x="2498" y="375"/>
                    <a:pt x="2588" y="286"/>
                    <a:pt x="2588" y="179"/>
                  </a:cubicBezTo>
                  <a:cubicBezTo>
                    <a:pt x="2588" y="89"/>
                    <a:pt x="2498" y="0"/>
                    <a:pt x="2391"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05;p49">
              <a:extLst>
                <a:ext uri="{FF2B5EF4-FFF2-40B4-BE49-F238E27FC236}">
                  <a16:creationId xmlns:a16="http://schemas.microsoft.com/office/drawing/2014/main" id="{ABD381E4-9580-B9E1-AB6A-5873BB5CE12F}"/>
                </a:ext>
              </a:extLst>
            </p:cNvPr>
            <p:cNvSpPr/>
            <p:nvPr/>
          </p:nvSpPr>
          <p:spPr>
            <a:xfrm>
              <a:off x="2818283" y="1709341"/>
              <a:ext cx="92903" cy="13462"/>
            </a:xfrm>
            <a:custGeom>
              <a:avLst/>
              <a:gdLst/>
              <a:ahLst/>
              <a:cxnLst/>
              <a:rect l="l" t="t" r="r" b="b"/>
              <a:pathLst>
                <a:path w="2588" h="375" extrusionOk="0">
                  <a:moveTo>
                    <a:pt x="197" y="0"/>
                  </a:moveTo>
                  <a:cubicBezTo>
                    <a:pt x="90" y="0"/>
                    <a:pt x="0" y="89"/>
                    <a:pt x="0" y="197"/>
                  </a:cubicBezTo>
                  <a:cubicBezTo>
                    <a:pt x="0" y="286"/>
                    <a:pt x="90" y="375"/>
                    <a:pt x="197" y="375"/>
                  </a:cubicBezTo>
                  <a:lnTo>
                    <a:pt x="2391" y="375"/>
                  </a:lnTo>
                  <a:cubicBezTo>
                    <a:pt x="2498" y="375"/>
                    <a:pt x="2588" y="286"/>
                    <a:pt x="2588" y="197"/>
                  </a:cubicBezTo>
                  <a:cubicBezTo>
                    <a:pt x="2588" y="89"/>
                    <a:pt x="2498" y="0"/>
                    <a:pt x="2391" y="0"/>
                  </a:cubicBezTo>
                  <a:close/>
                </a:path>
              </a:pathLst>
            </a:custGeom>
            <a:solidFill>
              <a:srgbClr val="BF58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grpSp>
      <p:sp>
        <p:nvSpPr>
          <p:cNvPr id="63" name="Content Placeholder 2">
            <a:extLst>
              <a:ext uri="{FF2B5EF4-FFF2-40B4-BE49-F238E27FC236}">
                <a16:creationId xmlns:a16="http://schemas.microsoft.com/office/drawing/2014/main" id="{AE98E6A9-8BE8-213C-56B1-3DEE86BBE624}"/>
              </a:ext>
            </a:extLst>
          </p:cNvPr>
          <p:cNvSpPr>
            <a:spLocks noGrp="1"/>
          </p:cNvSpPr>
          <p:nvPr>
            <p:ph idx="1"/>
          </p:nvPr>
        </p:nvSpPr>
        <p:spPr>
          <a:xfrm>
            <a:off x="167265" y="5848552"/>
            <a:ext cx="11905470" cy="807398"/>
          </a:xfr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oAutofit/>
          </a:bodyPr>
          <a:lstStyle/>
          <a:p>
            <a:pPr marL="0" indent="0" algn="ctr">
              <a:lnSpc>
                <a:spcPct val="100000"/>
              </a:lnSpc>
              <a:buNone/>
            </a:pPr>
            <a:r>
              <a:rPr lang="en-GB" sz="1800" b="1" i="1" u="none" strike="noStrike" dirty="0">
                <a:solidFill>
                  <a:schemeClr val="accent1">
                    <a:lumMod val="50000"/>
                  </a:schemeClr>
                </a:solidFill>
                <a:effectLst/>
                <a:latin typeface="Montserrat" panose="020F0502020204030204" pitchFamily="2" charset="0"/>
                <a:cs typeface="Arial" pitchFamily="34" charset="0"/>
              </a:rPr>
              <a:t>The major impact of COVID-19 on teaching and learning is the increase in online education. </a:t>
            </a:r>
          </a:p>
          <a:p>
            <a:pPr marL="0" indent="0" algn="ctr">
              <a:lnSpc>
                <a:spcPct val="100000"/>
              </a:lnSpc>
              <a:buNone/>
            </a:pPr>
            <a:r>
              <a:rPr lang="en-GB" sz="1800" b="1" i="1" u="none" strike="noStrike" dirty="0">
                <a:solidFill>
                  <a:schemeClr val="accent1">
                    <a:lumMod val="50000"/>
                  </a:schemeClr>
                </a:solidFill>
                <a:effectLst/>
                <a:latin typeface="Montserrat" panose="020F0502020204030204" pitchFamily="2" charset="0"/>
                <a:cs typeface="Arial" pitchFamily="34" charset="0"/>
              </a:rPr>
              <a:t>The hybrid mode of teaching </a:t>
            </a:r>
            <a:endParaRPr lang="en-GB" sz="1800" b="1" i="1" dirty="0">
              <a:solidFill>
                <a:schemeClr val="accent1">
                  <a:lumMod val="50000"/>
                </a:schemeClr>
              </a:solidFill>
              <a:latin typeface="Montserrat" panose="020F0502020204030204" pitchFamily="2" charset="0"/>
              <a:cs typeface="Arial" pitchFamily="34" charset="0"/>
            </a:endParaRPr>
          </a:p>
        </p:txBody>
      </p:sp>
      <p:sp>
        <p:nvSpPr>
          <p:cNvPr id="64" name="TextBox 63">
            <a:extLst>
              <a:ext uri="{FF2B5EF4-FFF2-40B4-BE49-F238E27FC236}">
                <a16:creationId xmlns:a16="http://schemas.microsoft.com/office/drawing/2014/main" id="{1DDECACE-A8BB-67AB-18BE-4741ED676B89}"/>
              </a:ext>
            </a:extLst>
          </p:cNvPr>
          <p:cNvSpPr txBox="1"/>
          <p:nvPr/>
        </p:nvSpPr>
        <p:spPr>
          <a:xfrm>
            <a:off x="1" y="6655948"/>
            <a:ext cx="5782846" cy="261610"/>
          </a:xfrm>
          <a:prstGeom prst="rect">
            <a:avLst/>
          </a:prstGeom>
          <a:noFill/>
        </p:spPr>
        <p:txBody>
          <a:bodyPr wrap="square">
            <a:spAutoFit/>
          </a:bodyPr>
          <a:lstStyle/>
          <a:p>
            <a:r>
              <a:rPr lang="en-GB" sz="1050" i="1" dirty="0">
                <a:solidFill>
                  <a:schemeClr val="accent4">
                    <a:lumMod val="75000"/>
                  </a:schemeClr>
                </a:solidFill>
                <a:latin typeface="Arial" pitchFamily="34" charset="0"/>
                <a:cs typeface="Arial" pitchFamily="34" charset="0"/>
              </a:rPr>
              <a:t>https://</a:t>
            </a:r>
            <a:r>
              <a:rPr lang="en-GB" sz="1050" i="1" dirty="0" err="1">
                <a:solidFill>
                  <a:schemeClr val="accent4">
                    <a:lumMod val="75000"/>
                  </a:schemeClr>
                </a:solidFill>
                <a:latin typeface="Arial" pitchFamily="34" charset="0"/>
                <a:cs typeface="Arial" pitchFamily="34" charset="0"/>
              </a:rPr>
              <a:t>www.unesco.org</a:t>
            </a:r>
            <a:r>
              <a:rPr lang="en-GB" sz="1050" i="1" dirty="0">
                <a:solidFill>
                  <a:schemeClr val="accent4">
                    <a:lumMod val="75000"/>
                  </a:schemeClr>
                </a:solidFill>
                <a:latin typeface="Arial" pitchFamily="34" charset="0"/>
                <a:cs typeface="Arial" pitchFamily="34" charset="0"/>
              </a:rPr>
              <a:t>/</a:t>
            </a:r>
            <a:r>
              <a:rPr lang="en-GB" sz="1050" i="1" dirty="0" err="1">
                <a:solidFill>
                  <a:schemeClr val="accent4">
                    <a:lumMod val="75000"/>
                  </a:schemeClr>
                </a:solidFill>
                <a:latin typeface="Arial" pitchFamily="34" charset="0"/>
                <a:cs typeface="Arial" pitchFamily="34" charset="0"/>
              </a:rPr>
              <a:t>en</a:t>
            </a:r>
            <a:r>
              <a:rPr lang="en-GB" sz="1050" i="1" dirty="0">
                <a:solidFill>
                  <a:schemeClr val="accent4">
                    <a:lumMod val="75000"/>
                  </a:schemeClr>
                </a:solidFill>
                <a:latin typeface="Arial" pitchFamily="34" charset="0"/>
                <a:cs typeface="Arial" pitchFamily="34" charset="0"/>
              </a:rPr>
              <a:t>/articles/new-</a:t>
            </a:r>
            <a:r>
              <a:rPr lang="en-GB" sz="1050" i="1" dirty="0" err="1">
                <a:solidFill>
                  <a:schemeClr val="accent4">
                    <a:lumMod val="75000"/>
                  </a:schemeClr>
                </a:solidFill>
                <a:latin typeface="Arial" pitchFamily="34" charset="0"/>
                <a:cs typeface="Arial" pitchFamily="34" charset="0"/>
              </a:rPr>
              <a:t>unesco</a:t>
            </a:r>
            <a:r>
              <a:rPr lang="en-GB" sz="1050" i="1" dirty="0">
                <a:solidFill>
                  <a:schemeClr val="accent4">
                    <a:lumMod val="75000"/>
                  </a:schemeClr>
                </a:solidFill>
                <a:latin typeface="Arial" pitchFamily="34" charset="0"/>
                <a:cs typeface="Arial" pitchFamily="34" charset="0"/>
              </a:rPr>
              <a:t>-global-survey-</a:t>
            </a:r>
          </a:p>
        </p:txBody>
      </p:sp>
    </p:spTree>
    <p:extLst>
      <p:ext uri="{BB962C8B-B14F-4D97-AF65-F5344CB8AC3E}">
        <p14:creationId xmlns:p14="http://schemas.microsoft.com/office/powerpoint/2010/main" val="306115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BC16-E15C-357E-89D6-36C439F73D02}"/>
              </a:ext>
            </a:extLst>
          </p:cNvPr>
          <p:cNvSpPr>
            <a:spLocks noGrp="1"/>
          </p:cNvSpPr>
          <p:nvPr>
            <p:ph type="title"/>
          </p:nvPr>
        </p:nvSpPr>
        <p:spPr>
          <a:xfrm>
            <a:off x="268760" y="90963"/>
            <a:ext cx="10515600" cy="1325563"/>
          </a:xfrm>
        </p:spPr>
        <p:txBody>
          <a:bodyPr>
            <a:normAutofit/>
          </a:bodyPr>
          <a:lstStyle/>
          <a:p>
            <a:r>
              <a:rPr lang="en-GB" sz="3200" dirty="0">
                <a:solidFill>
                  <a:schemeClr val="tx1"/>
                </a:solidFill>
                <a:latin typeface="Montserrat" panose="00000500000000000000" pitchFamily="2" charset="0"/>
              </a:rPr>
              <a:t>Technology Driven Higher Education </a:t>
            </a:r>
            <a:endParaRPr lang="en-MU" sz="3200" dirty="0">
              <a:solidFill>
                <a:schemeClr val="tx1"/>
              </a:solidFill>
              <a:latin typeface="Montserrat" panose="00000500000000000000" pitchFamily="2" charset="0"/>
            </a:endParaRPr>
          </a:p>
        </p:txBody>
      </p:sp>
      <p:sp>
        <p:nvSpPr>
          <p:cNvPr id="8" name="TextBox 7">
            <a:extLst>
              <a:ext uri="{FF2B5EF4-FFF2-40B4-BE49-F238E27FC236}">
                <a16:creationId xmlns:a16="http://schemas.microsoft.com/office/drawing/2014/main" id="{809035E8-7C70-1AC7-F099-33B0689C1C82}"/>
              </a:ext>
            </a:extLst>
          </p:cNvPr>
          <p:cNvSpPr txBox="1"/>
          <p:nvPr/>
        </p:nvSpPr>
        <p:spPr>
          <a:xfrm>
            <a:off x="402110" y="1454294"/>
            <a:ext cx="11387780" cy="1569660"/>
          </a:xfrm>
          <a:prstGeom prst="rect">
            <a:avLst/>
          </a:prstGeom>
          <a:noFill/>
        </p:spPr>
        <p:txBody>
          <a:bodyPr wrap="square" rtlCol="0">
            <a:spAutoFit/>
          </a:bodyPr>
          <a:lstStyle/>
          <a:p>
            <a:pPr algn="ctr"/>
            <a:r>
              <a:rPr lang="en-GB" sz="2000" dirty="0">
                <a:latin typeface="Montserrat" panose="00000500000000000000" pitchFamily="2" charset="0"/>
                <a:ea typeface="Calibri"/>
                <a:cs typeface="Calibri"/>
                <a:sym typeface="Calibri"/>
              </a:rPr>
              <a:t>In the </a:t>
            </a:r>
            <a:r>
              <a:rPr lang="en-GB" sz="2000" b="1" dirty="0">
                <a:latin typeface="Montserrat" panose="00000500000000000000" pitchFamily="2" charset="0"/>
                <a:ea typeface="Calibri"/>
                <a:cs typeface="Calibri"/>
                <a:sym typeface="Calibri"/>
              </a:rPr>
              <a:t>‘new normal’</a:t>
            </a:r>
            <a:r>
              <a:rPr lang="en-GB" sz="2000" dirty="0">
                <a:latin typeface="Montserrat" panose="00000500000000000000" pitchFamily="2" charset="0"/>
                <a:ea typeface="Calibri"/>
                <a:cs typeface="Calibri"/>
                <a:sym typeface="Calibri"/>
              </a:rPr>
              <a:t>, digital and hybrid delivery has permeated higher education systems across the world has become the norm. </a:t>
            </a:r>
          </a:p>
          <a:p>
            <a:pPr algn="ctr"/>
            <a:endParaRPr lang="en-GB" sz="2000" dirty="0">
              <a:latin typeface="Montserrat" panose="00000500000000000000" pitchFamily="2" charset="0"/>
              <a:ea typeface="Calibri"/>
              <a:cs typeface="Calibri"/>
              <a:sym typeface="Calibri"/>
            </a:endParaRPr>
          </a:p>
          <a:p>
            <a:pPr algn="ctr"/>
            <a:r>
              <a:rPr lang="en-GB" sz="2000" dirty="0">
                <a:latin typeface="Montserrat" panose="00000500000000000000" pitchFamily="2" charset="0"/>
                <a:ea typeface="Calibri"/>
                <a:cs typeface="Calibri"/>
                <a:sym typeface="Calibri"/>
              </a:rPr>
              <a:t>We must recalibrate not only their teaching but also their infrastructure and culture.</a:t>
            </a:r>
            <a:endParaRPr lang="en-GB" sz="2000" dirty="0">
              <a:latin typeface="Montserrat" panose="00000500000000000000" pitchFamily="2" charset="0"/>
            </a:endParaRPr>
          </a:p>
          <a:p>
            <a:endParaRPr lang="en-MU" sz="1600" dirty="0"/>
          </a:p>
        </p:txBody>
      </p:sp>
      <p:grpSp>
        <p:nvGrpSpPr>
          <p:cNvPr id="13" name="Google Shape;591;g1e040b4675b_3_246">
            <a:extLst>
              <a:ext uri="{FF2B5EF4-FFF2-40B4-BE49-F238E27FC236}">
                <a16:creationId xmlns:a16="http://schemas.microsoft.com/office/drawing/2014/main" id="{E4843E8F-EFA5-5D24-A471-0978DD909EC9}"/>
              </a:ext>
            </a:extLst>
          </p:cNvPr>
          <p:cNvGrpSpPr/>
          <p:nvPr/>
        </p:nvGrpSpPr>
        <p:grpSpPr>
          <a:xfrm>
            <a:off x="8244861" y="3370871"/>
            <a:ext cx="2348134" cy="676175"/>
            <a:chOff x="1782685" y="1179"/>
            <a:chExt cx="2418887" cy="1053878"/>
          </a:xfrm>
        </p:grpSpPr>
        <p:sp>
          <p:nvSpPr>
            <p:cNvPr id="14" name="Google Shape;592;g1e040b4675b_3_246">
              <a:extLst>
                <a:ext uri="{FF2B5EF4-FFF2-40B4-BE49-F238E27FC236}">
                  <a16:creationId xmlns:a16="http://schemas.microsoft.com/office/drawing/2014/main" id="{D5081E66-428B-A4D5-1A30-9490FF40E7F8}"/>
                </a:ext>
              </a:extLst>
            </p:cNvPr>
            <p:cNvSpPr/>
            <p:nvPr/>
          </p:nvSpPr>
          <p:spPr>
            <a:xfrm>
              <a:off x="1995785" y="1179"/>
              <a:ext cx="2104429" cy="1052214"/>
            </a:xfrm>
            <a:prstGeom prst="roundRect">
              <a:avLst>
                <a:gd name="adj" fmla="val 10000"/>
              </a:avLst>
            </a:prstGeom>
            <a:solidFill>
              <a:srgbClr val="20386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 name="Google Shape;593;g1e040b4675b_3_246">
              <a:extLst>
                <a:ext uri="{FF2B5EF4-FFF2-40B4-BE49-F238E27FC236}">
                  <a16:creationId xmlns:a16="http://schemas.microsoft.com/office/drawing/2014/main" id="{7AF5D0B4-1D16-DD18-5923-672B49F89F21}"/>
                </a:ext>
              </a:extLst>
            </p:cNvPr>
            <p:cNvSpPr txBox="1"/>
            <p:nvPr/>
          </p:nvSpPr>
          <p:spPr>
            <a:xfrm>
              <a:off x="1782685" y="64479"/>
              <a:ext cx="2418887" cy="990578"/>
            </a:xfrm>
            <a:prstGeom prst="rect">
              <a:avLst/>
            </a:prstGeom>
            <a:solidFill>
              <a:srgbClr val="203864"/>
            </a:solidFill>
            <a:ln>
              <a:noFill/>
            </a:ln>
          </p:spPr>
          <p:txBody>
            <a:bodyPr spcFirstLastPara="1" wrap="square" lIns="88575" tIns="88575" rIns="88575" bIns="88575"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n-GB" sz="2400" b="1" i="0" u="none" strike="noStrike" cap="none" dirty="0">
                  <a:solidFill>
                    <a:srgbClr val="FFFFFF"/>
                  </a:solidFill>
                  <a:latin typeface="Montserrat" panose="00000500000000000000" pitchFamily="2" charset="0"/>
                  <a:ea typeface="Calibri"/>
                  <a:cs typeface="Calibri"/>
                  <a:sym typeface="Calibri"/>
                </a:rPr>
                <a:t>Technology</a:t>
              </a:r>
              <a:endParaRPr sz="2000" b="1" dirty="0">
                <a:latin typeface="Montserrat" panose="00000500000000000000" pitchFamily="2" charset="0"/>
              </a:endParaRPr>
            </a:p>
          </p:txBody>
        </p:sp>
      </p:grpSp>
      <p:grpSp>
        <p:nvGrpSpPr>
          <p:cNvPr id="16" name="Google Shape;594;g1e040b4675b_3_246">
            <a:extLst>
              <a:ext uri="{FF2B5EF4-FFF2-40B4-BE49-F238E27FC236}">
                <a16:creationId xmlns:a16="http://schemas.microsoft.com/office/drawing/2014/main" id="{16B0B3C4-2DEF-87C0-2C3C-65EDEE56B3B0}"/>
              </a:ext>
            </a:extLst>
          </p:cNvPr>
          <p:cNvGrpSpPr/>
          <p:nvPr/>
        </p:nvGrpSpPr>
        <p:grpSpPr>
          <a:xfrm rot="20994268">
            <a:off x="9785371" y="3960698"/>
            <a:ext cx="847249" cy="1141669"/>
            <a:chOff x="3465150" y="1464480"/>
            <a:chExt cx="858361" cy="1136219"/>
          </a:xfrm>
        </p:grpSpPr>
        <p:sp>
          <p:nvSpPr>
            <p:cNvPr id="17" name="Google Shape;595;g1e040b4675b_3_246">
              <a:extLst>
                <a:ext uri="{FF2B5EF4-FFF2-40B4-BE49-F238E27FC236}">
                  <a16:creationId xmlns:a16="http://schemas.microsoft.com/office/drawing/2014/main" id="{725789F9-033E-A452-4587-78445A8ED89C}"/>
                </a:ext>
              </a:extLst>
            </p:cNvPr>
            <p:cNvSpPr/>
            <p:nvPr/>
          </p:nvSpPr>
          <p:spPr>
            <a:xfrm rot="3639232">
              <a:off x="3346114" y="1848452"/>
              <a:ext cx="1096433" cy="368275"/>
            </a:xfrm>
            <a:prstGeom prst="leftRightArrow">
              <a:avLst>
                <a:gd name="adj1" fmla="val 60000"/>
                <a:gd name="adj2" fmla="val 50000"/>
              </a:avLst>
            </a:prstGeom>
            <a:solidFill>
              <a:srgbClr val="CF9E3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 name="Google Shape;596;g1e040b4675b_3_246">
              <a:extLst>
                <a:ext uri="{FF2B5EF4-FFF2-40B4-BE49-F238E27FC236}">
                  <a16:creationId xmlns:a16="http://schemas.microsoft.com/office/drawing/2014/main" id="{532495D4-9DF8-C9BF-B749-36D283D023A5}"/>
                </a:ext>
              </a:extLst>
            </p:cNvPr>
            <p:cNvSpPr txBox="1"/>
            <p:nvPr/>
          </p:nvSpPr>
          <p:spPr>
            <a:xfrm rot="3639232">
              <a:off x="3456597" y="1922107"/>
              <a:ext cx="875468" cy="220965"/>
            </a:xfrm>
            <a:prstGeom prst="rect">
              <a:avLst/>
            </a:prstGeom>
            <a:solidFill>
              <a:srgbClr val="CF9E3D"/>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grpSp>
      <p:grpSp>
        <p:nvGrpSpPr>
          <p:cNvPr id="19" name="Google Shape;597;g1e040b4675b_3_246">
            <a:extLst>
              <a:ext uri="{FF2B5EF4-FFF2-40B4-BE49-F238E27FC236}">
                <a16:creationId xmlns:a16="http://schemas.microsoft.com/office/drawing/2014/main" id="{639AF15A-DBCE-883C-D0DB-D615E4B1ABA3}"/>
              </a:ext>
            </a:extLst>
          </p:cNvPr>
          <p:cNvGrpSpPr/>
          <p:nvPr/>
        </p:nvGrpSpPr>
        <p:grpSpPr>
          <a:xfrm>
            <a:off x="10383165" y="5015251"/>
            <a:ext cx="1673425" cy="620031"/>
            <a:chOff x="3688446" y="3011785"/>
            <a:chExt cx="2104429" cy="1052214"/>
          </a:xfrm>
        </p:grpSpPr>
        <p:sp>
          <p:nvSpPr>
            <p:cNvPr id="20" name="Google Shape;598;g1e040b4675b_3_246">
              <a:extLst>
                <a:ext uri="{FF2B5EF4-FFF2-40B4-BE49-F238E27FC236}">
                  <a16:creationId xmlns:a16="http://schemas.microsoft.com/office/drawing/2014/main" id="{CD30728B-767D-5B36-6F41-CB32B0602624}"/>
                </a:ext>
              </a:extLst>
            </p:cNvPr>
            <p:cNvSpPr/>
            <p:nvPr/>
          </p:nvSpPr>
          <p:spPr>
            <a:xfrm>
              <a:off x="3688446" y="3011785"/>
              <a:ext cx="2104429" cy="1052214"/>
            </a:xfrm>
            <a:prstGeom prst="roundRect">
              <a:avLst>
                <a:gd name="adj" fmla="val 10000"/>
              </a:avLst>
            </a:prstGeom>
            <a:solidFill>
              <a:srgbClr val="CF9E3D"/>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21" name="Google Shape;599;g1e040b4675b_3_246">
              <a:extLst>
                <a:ext uri="{FF2B5EF4-FFF2-40B4-BE49-F238E27FC236}">
                  <a16:creationId xmlns:a16="http://schemas.microsoft.com/office/drawing/2014/main" id="{4B0C73FA-2685-3F85-99F8-88E066056402}"/>
                </a:ext>
              </a:extLst>
            </p:cNvPr>
            <p:cNvSpPr txBox="1"/>
            <p:nvPr/>
          </p:nvSpPr>
          <p:spPr>
            <a:xfrm>
              <a:off x="3719264" y="3042603"/>
              <a:ext cx="2042793" cy="990578"/>
            </a:xfrm>
            <a:prstGeom prst="rect">
              <a:avLst/>
            </a:prstGeom>
            <a:solidFill>
              <a:srgbClr val="CF9E3D"/>
            </a:solidFill>
            <a:ln>
              <a:noFill/>
            </a:ln>
          </p:spPr>
          <p:txBody>
            <a:bodyPr spcFirstLastPara="1" wrap="square" lIns="88575" tIns="88575" rIns="88575" bIns="88575"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n-GB" sz="2400" b="1" i="0" u="none" strike="noStrike" cap="none" dirty="0">
                  <a:solidFill>
                    <a:srgbClr val="FFFFFF"/>
                  </a:solidFill>
                  <a:latin typeface="Montserrat" panose="00000500000000000000" pitchFamily="2" charset="0"/>
                  <a:ea typeface="Calibri"/>
                  <a:cs typeface="Calibri"/>
                  <a:sym typeface="Calibri"/>
                </a:rPr>
                <a:t>Capacity</a:t>
              </a:r>
              <a:endParaRPr sz="1200" b="1" dirty="0">
                <a:latin typeface="Montserrat" panose="00000500000000000000" pitchFamily="2" charset="0"/>
              </a:endParaRPr>
            </a:p>
          </p:txBody>
        </p:sp>
      </p:grpSp>
      <p:grpSp>
        <p:nvGrpSpPr>
          <p:cNvPr id="22" name="Google Shape;600;g1e040b4675b_3_246">
            <a:extLst>
              <a:ext uri="{FF2B5EF4-FFF2-40B4-BE49-F238E27FC236}">
                <a16:creationId xmlns:a16="http://schemas.microsoft.com/office/drawing/2014/main" id="{B717CD56-DBDE-BB2A-8FAA-ED6B31EF3497}"/>
              </a:ext>
            </a:extLst>
          </p:cNvPr>
          <p:cNvGrpSpPr/>
          <p:nvPr/>
        </p:nvGrpSpPr>
        <p:grpSpPr>
          <a:xfrm>
            <a:off x="8783553" y="5088011"/>
            <a:ext cx="1425442" cy="296480"/>
            <a:chOff x="2454959" y="3353754"/>
            <a:chExt cx="1096433" cy="368275"/>
          </a:xfrm>
        </p:grpSpPr>
        <p:sp>
          <p:nvSpPr>
            <p:cNvPr id="23" name="Google Shape;601;g1e040b4675b_3_246">
              <a:extLst>
                <a:ext uri="{FF2B5EF4-FFF2-40B4-BE49-F238E27FC236}">
                  <a16:creationId xmlns:a16="http://schemas.microsoft.com/office/drawing/2014/main" id="{F5582685-A817-20DD-B0C2-DCFCBBDDA5A0}"/>
                </a:ext>
              </a:extLst>
            </p:cNvPr>
            <p:cNvSpPr/>
            <p:nvPr/>
          </p:nvSpPr>
          <p:spPr>
            <a:xfrm rot="10800000">
              <a:off x="2454959" y="3353754"/>
              <a:ext cx="1096433" cy="368275"/>
            </a:xfrm>
            <a:prstGeom prst="leftRightArrow">
              <a:avLst>
                <a:gd name="adj1" fmla="val 60000"/>
                <a:gd name="adj2" fmla="val 50000"/>
              </a:avLst>
            </a:pr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 name="Google Shape;602;g1e040b4675b_3_246">
              <a:extLst>
                <a:ext uri="{FF2B5EF4-FFF2-40B4-BE49-F238E27FC236}">
                  <a16:creationId xmlns:a16="http://schemas.microsoft.com/office/drawing/2014/main" id="{8F3FFC2F-974D-9F21-3DB1-37DA1713935B}"/>
                </a:ext>
              </a:extLst>
            </p:cNvPr>
            <p:cNvSpPr txBox="1"/>
            <p:nvPr/>
          </p:nvSpPr>
          <p:spPr>
            <a:xfrm>
              <a:off x="2565441" y="3427409"/>
              <a:ext cx="875468" cy="2209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Calibri"/>
                <a:buNone/>
              </a:pPr>
              <a:endParaRPr sz="1900" b="0" i="0" u="none" strike="noStrike" cap="none" dirty="0">
                <a:solidFill>
                  <a:srgbClr val="FFFFFF"/>
                </a:solidFill>
                <a:latin typeface="Calibri"/>
                <a:ea typeface="Calibri"/>
                <a:cs typeface="Calibri"/>
                <a:sym typeface="Calibri"/>
              </a:endParaRPr>
            </a:p>
          </p:txBody>
        </p:sp>
      </p:grpSp>
      <p:grpSp>
        <p:nvGrpSpPr>
          <p:cNvPr id="25" name="Google Shape;603;g1e040b4675b_3_246">
            <a:extLst>
              <a:ext uri="{FF2B5EF4-FFF2-40B4-BE49-F238E27FC236}">
                <a16:creationId xmlns:a16="http://schemas.microsoft.com/office/drawing/2014/main" id="{F794858A-EE16-F98A-82C0-90714C2C9A3D}"/>
              </a:ext>
            </a:extLst>
          </p:cNvPr>
          <p:cNvGrpSpPr/>
          <p:nvPr/>
        </p:nvGrpSpPr>
        <p:grpSpPr>
          <a:xfrm>
            <a:off x="6858000" y="5055141"/>
            <a:ext cx="1751382" cy="620032"/>
            <a:chOff x="213475" y="3011785"/>
            <a:chExt cx="2104429" cy="1052214"/>
          </a:xfrm>
        </p:grpSpPr>
        <p:sp>
          <p:nvSpPr>
            <p:cNvPr id="26" name="Google Shape;604;g1e040b4675b_3_246">
              <a:extLst>
                <a:ext uri="{FF2B5EF4-FFF2-40B4-BE49-F238E27FC236}">
                  <a16:creationId xmlns:a16="http://schemas.microsoft.com/office/drawing/2014/main" id="{72B65188-00AB-3329-883F-F467BDC91B3C}"/>
                </a:ext>
              </a:extLst>
            </p:cNvPr>
            <p:cNvSpPr/>
            <p:nvPr/>
          </p:nvSpPr>
          <p:spPr>
            <a:xfrm>
              <a:off x="213475" y="3011785"/>
              <a:ext cx="2104429" cy="1052214"/>
            </a:xfrm>
            <a:prstGeom prst="roundRect">
              <a:avLst>
                <a:gd name="adj" fmla="val 10000"/>
              </a:avLst>
            </a:prstGeom>
            <a:solidFill>
              <a:srgbClr val="8497B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 name="Google Shape;605;g1e040b4675b_3_246">
              <a:extLst>
                <a:ext uri="{FF2B5EF4-FFF2-40B4-BE49-F238E27FC236}">
                  <a16:creationId xmlns:a16="http://schemas.microsoft.com/office/drawing/2014/main" id="{BA6DD464-B06F-63E2-8F59-9617FC8B40A8}"/>
                </a:ext>
              </a:extLst>
            </p:cNvPr>
            <p:cNvSpPr txBox="1"/>
            <p:nvPr/>
          </p:nvSpPr>
          <p:spPr>
            <a:xfrm>
              <a:off x="244293" y="3042603"/>
              <a:ext cx="2042793" cy="990578"/>
            </a:xfrm>
            <a:prstGeom prst="rect">
              <a:avLst/>
            </a:prstGeom>
            <a:solidFill>
              <a:srgbClr val="8497B0"/>
            </a:solidFill>
            <a:ln>
              <a:noFill/>
            </a:ln>
          </p:spPr>
          <p:txBody>
            <a:bodyPr spcFirstLastPara="1" wrap="square" lIns="88575" tIns="88575" rIns="88575" bIns="88575" anchor="ctr" anchorCtr="0">
              <a:noAutofit/>
            </a:bodyPr>
            <a:lstStyle/>
            <a:p>
              <a:pPr marL="0" marR="0" lvl="0" indent="0" algn="ctr" rtl="0">
                <a:lnSpc>
                  <a:spcPct val="90000"/>
                </a:lnSpc>
                <a:spcBef>
                  <a:spcPts val="0"/>
                </a:spcBef>
                <a:spcAft>
                  <a:spcPts val="0"/>
                </a:spcAft>
                <a:buClr>
                  <a:srgbClr val="FFFFFF"/>
                </a:buClr>
                <a:buSzPts val="1200"/>
                <a:buFont typeface="Calibri"/>
                <a:buNone/>
              </a:pPr>
              <a:r>
                <a:rPr lang="en-GB" sz="2400" b="1" i="0" u="none" strike="noStrike" cap="none" dirty="0">
                  <a:solidFill>
                    <a:srgbClr val="FFFF00"/>
                  </a:solidFill>
                  <a:latin typeface="Montserrat" panose="00000500000000000000" pitchFamily="2" charset="0"/>
                  <a:ea typeface="Calibri"/>
                  <a:cs typeface="Calibri"/>
                  <a:sym typeface="Calibri"/>
                </a:rPr>
                <a:t>Policy</a:t>
              </a:r>
              <a:endParaRPr sz="2000" b="1" dirty="0">
                <a:solidFill>
                  <a:srgbClr val="FFFF00"/>
                </a:solidFill>
                <a:latin typeface="Montserrat" panose="00000500000000000000" pitchFamily="2" charset="0"/>
              </a:endParaRPr>
            </a:p>
          </p:txBody>
        </p:sp>
      </p:grpSp>
      <p:grpSp>
        <p:nvGrpSpPr>
          <p:cNvPr id="28" name="Google Shape;606;g1e040b4675b_3_246">
            <a:extLst>
              <a:ext uri="{FF2B5EF4-FFF2-40B4-BE49-F238E27FC236}">
                <a16:creationId xmlns:a16="http://schemas.microsoft.com/office/drawing/2014/main" id="{E82A31F5-FC25-172D-DA00-3AB9F4EB71DE}"/>
              </a:ext>
            </a:extLst>
          </p:cNvPr>
          <p:cNvGrpSpPr/>
          <p:nvPr/>
        </p:nvGrpSpPr>
        <p:grpSpPr>
          <a:xfrm rot="395989">
            <a:off x="8247171" y="3979655"/>
            <a:ext cx="969500" cy="1126794"/>
            <a:chOff x="1719113" y="1467038"/>
            <a:chExt cx="875462" cy="1131104"/>
          </a:xfrm>
        </p:grpSpPr>
        <p:sp>
          <p:nvSpPr>
            <p:cNvPr id="29" name="Google Shape;607;g1e040b4675b_3_246">
              <a:extLst>
                <a:ext uri="{FF2B5EF4-FFF2-40B4-BE49-F238E27FC236}">
                  <a16:creationId xmlns:a16="http://schemas.microsoft.com/office/drawing/2014/main" id="{A71AC2D0-7ED7-166F-0265-04D0BC550688}"/>
                </a:ext>
              </a:extLst>
            </p:cNvPr>
            <p:cNvSpPr/>
            <p:nvPr/>
          </p:nvSpPr>
          <p:spPr>
            <a:xfrm rot="-3562442">
              <a:off x="1608628" y="1848452"/>
              <a:ext cx="1096433" cy="368275"/>
            </a:xfrm>
            <a:prstGeom prst="leftRightArrow">
              <a:avLst>
                <a:gd name="adj1" fmla="val 60000"/>
                <a:gd name="adj2" fmla="val 50000"/>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 name="Google Shape;608;g1e040b4675b_3_246">
              <a:extLst>
                <a:ext uri="{FF2B5EF4-FFF2-40B4-BE49-F238E27FC236}">
                  <a16:creationId xmlns:a16="http://schemas.microsoft.com/office/drawing/2014/main" id="{4E3D4381-E7FD-B89C-5EA8-53F1C85E635C}"/>
                </a:ext>
              </a:extLst>
            </p:cNvPr>
            <p:cNvSpPr txBox="1"/>
            <p:nvPr/>
          </p:nvSpPr>
          <p:spPr>
            <a:xfrm rot="-3562442">
              <a:off x="1719111" y="1922107"/>
              <a:ext cx="875468" cy="220965"/>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Calibri"/>
                <a:buNone/>
              </a:pPr>
              <a:endParaRPr sz="1900" b="0" i="0" u="none" strike="noStrike" cap="none" dirty="0">
                <a:solidFill>
                  <a:srgbClr val="FFFFFF"/>
                </a:solidFill>
                <a:latin typeface="Calibri"/>
                <a:ea typeface="Calibri"/>
                <a:cs typeface="Calibri"/>
                <a:sym typeface="Calibri"/>
              </a:endParaRPr>
            </a:p>
          </p:txBody>
        </p:sp>
      </p:grpSp>
      <p:sp>
        <p:nvSpPr>
          <p:cNvPr id="33" name="Arrow: Right 32">
            <a:extLst>
              <a:ext uri="{FF2B5EF4-FFF2-40B4-BE49-F238E27FC236}">
                <a16:creationId xmlns:a16="http://schemas.microsoft.com/office/drawing/2014/main" id="{BD8DCC63-1551-1084-64A9-3FA5C0EE253A}"/>
              </a:ext>
            </a:extLst>
          </p:cNvPr>
          <p:cNvSpPr/>
          <p:nvPr/>
        </p:nvSpPr>
        <p:spPr>
          <a:xfrm rot="5400000">
            <a:off x="3011960" y="3908624"/>
            <a:ext cx="980624" cy="4949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32" name="Rectangle 31">
            <a:extLst>
              <a:ext uri="{FF2B5EF4-FFF2-40B4-BE49-F238E27FC236}">
                <a16:creationId xmlns:a16="http://schemas.microsoft.com/office/drawing/2014/main" id="{6BB5978E-F115-9FD9-CBE8-43D86A5E3E0A}"/>
              </a:ext>
            </a:extLst>
          </p:cNvPr>
          <p:cNvSpPr/>
          <p:nvPr/>
        </p:nvSpPr>
        <p:spPr>
          <a:xfrm>
            <a:off x="1316510" y="3156101"/>
            <a:ext cx="4210050" cy="86924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ontserrat" panose="00000500000000000000" pitchFamily="2" charset="0"/>
              </a:rPr>
              <a:t>Shifting Pedagogies </a:t>
            </a:r>
            <a:endParaRPr lang="en-MU" sz="2800" b="1" dirty="0">
              <a:solidFill>
                <a:schemeClr val="tx1"/>
              </a:solidFill>
              <a:latin typeface="Montserrat" panose="00000500000000000000" pitchFamily="2" charset="0"/>
            </a:endParaRPr>
          </a:p>
        </p:txBody>
      </p:sp>
      <p:sp>
        <p:nvSpPr>
          <p:cNvPr id="35" name="Rectangle 34">
            <a:extLst>
              <a:ext uri="{FF2B5EF4-FFF2-40B4-BE49-F238E27FC236}">
                <a16:creationId xmlns:a16="http://schemas.microsoft.com/office/drawing/2014/main" id="{6D239D66-BF2C-F16D-F3D6-124A28E3DC60}"/>
              </a:ext>
            </a:extLst>
          </p:cNvPr>
          <p:cNvSpPr/>
          <p:nvPr/>
        </p:nvSpPr>
        <p:spPr>
          <a:xfrm>
            <a:off x="135410" y="4708366"/>
            <a:ext cx="6604603" cy="192103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lvl="0" indent="-177800" algn="just" rtl="0">
              <a:lnSpc>
                <a:spcPct val="90000"/>
              </a:lnSpc>
              <a:spcBef>
                <a:spcPts val="800"/>
              </a:spcBef>
              <a:spcAft>
                <a:spcPts val="0"/>
              </a:spcAft>
              <a:buClr>
                <a:srgbClr val="57575B"/>
              </a:buClr>
              <a:buSzPts val="1400"/>
              <a:buChar char="•"/>
            </a:pPr>
            <a:r>
              <a:rPr lang="en-GB" sz="2000" dirty="0">
                <a:solidFill>
                  <a:schemeClr val="tx1"/>
                </a:solidFill>
                <a:latin typeface="Calibri"/>
                <a:ea typeface="Calibri"/>
                <a:cs typeface="Calibri"/>
                <a:sym typeface="Calibri"/>
              </a:rPr>
              <a:t>Transitioning from traditional roles of teachers and concept of teaching to new roles of teacher and teaching accompanied by innovative pedagogy and educational technologies</a:t>
            </a:r>
            <a:endParaRPr lang="en-GB" sz="2000" dirty="0">
              <a:solidFill>
                <a:schemeClr val="tx1"/>
              </a:solidFill>
            </a:endParaRPr>
          </a:p>
          <a:p>
            <a:pPr marL="177800" lvl="0" indent="-177800" algn="just" rtl="0">
              <a:lnSpc>
                <a:spcPct val="90000"/>
              </a:lnSpc>
              <a:spcBef>
                <a:spcPts val="800"/>
              </a:spcBef>
              <a:spcAft>
                <a:spcPts val="0"/>
              </a:spcAft>
              <a:buClr>
                <a:srgbClr val="57575B"/>
              </a:buClr>
              <a:buSzPts val="1400"/>
              <a:buChar char="•"/>
            </a:pPr>
            <a:r>
              <a:rPr lang="en-GB" sz="2000" dirty="0">
                <a:solidFill>
                  <a:schemeClr val="tx1"/>
                </a:solidFill>
                <a:latin typeface="Calibri"/>
                <a:ea typeface="Calibri"/>
                <a:cs typeface="Calibri"/>
                <a:sym typeface="Calibri"/>
              </a:rPr>
              <a:t>Transitioning from expensive educational software and digital devices to more affordable but innovative devices </a:t>
            </a:r>
          </a:p>
        </p:txBody>
      </p:sp>
    </p:spTree>
    <p:extLst>
      <p:ext uri="{BB962C8B-B14F-4D97-AF65-F5344CB8AC3E}">
        <p14:creationId xmlns:p14="http://schemas.microsoft.com/office/powerpoint/2010/main" val="417976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2282;p69">
            <a:extLst>
              <a:ext uri="{FF2B5EF4-FFF2-40B4-BE49-F238E27FC236}">
                <a16:creationId xmlns:a16="http://schemas.microsoft.com/office/drawing/2014/main" id="{EF4FE818-0674-B4DA-20F4-370EA4AF673E}"/>
              </a:ext>
            </a:extLst>
          </p:cNvPr>
          <p:cNvGrpSpPr/>
          <p:nvPr/>
        </p:nvGrpSpPr>
        <p:grpSpPr>
          <a:xfrm>
            <a:off x="4654321" y="2338296"/>
            <a:ext cx="2883358" cy="2001335"/>
            <a:chOff x="1093700" y="1398150"/>
            <a:chExt cx="4132427" cy="2819398"/>
          </a:xfrm>
        </p:grpSpPr>
        <p:sp>
          <p:nvSpPr>
            <p:cNvPr id="8" name="Google Shape;2283;p69">
              <a:extLst>
                <a:ext uri="{FF2B5EF4-FFF2-40B4-BE49-F238E27FC236}">
                  <a16:creationId xmlns:a16="http://schemas.microsoft.com/office/drawing/2014/main" id="{C6BA640C-9365-D881-16BE-CB418200E3BF}"/>
                </a:ext>
              </a:extLst>
            </p:cNvPr>
            <p:cNvSpPr/>
            <p:nvPr/>
          </p:nvSpPr>
          <p:spPr>
            <a:xfrm>
              <a:off x="2086499" y="1398150"/>
              <a:ext cx="1143389" cy="1132173"/>
            </a:xfrm>
            <a:custGeom>
              <a:avLst/>
              <a:gdLst/>
              <a:ahLst/>
              <a:cxnLst/>
              <a:rect l="l" t="t" r="r" b="b"/>
              <a:pathLst>
                <a:path w="16006" h="15849" fill="none" extrusionOk="0">
                  <a:moveTo>
                    <a:pt x="16006" y="9446"/>
                  </a:moveTo>
                  <a:lnTo>
                    <a:pt x="16006" y="6717"/>
                  </a:lnTo>
                  <a:lnTo>
                    <a:pt x="14441" y="6717"/>
                  </a:lnTo>
                  <a:cubicBezTo>
                    <a:pt x="14307" y="5907"/>
                    <a:pt x="14016" y="5136"/>
                    <a:pt x="13591" y="4436"/>
                  </a:cubicBezTo>
                  <a:lnTo>
                    <a:pt x="14716" y="3225"/>
                  </a:lnTo>
                  <a:lnTo>
                    <a:pt x="12726" y="1361"/>
                  </a:lnTo>
                  <a:lnTo>
                    <a:pt x="11704" y="2454"/>
                  </a:lnTo>
                  <a:cubicBezTo>
                    <a:pt x="10996" y="1982"/>
                    <a:pt x="10209" y="1660"/>
                    <a:pt x="9375" y="1502"/>
                  </a:cubicBezTo>
                  <a:lnTo>
                    <a:pt x="9375" y="0"/>
                  </a:lnTo>
                  <a:lnTo>
                    <a:pt x="6646" y="0"/>
                  </a:lnTo>
                  <a:lnTo>
                    <a:pt x="6646" y="1573"/>
                  </a:lnTo>
                  <a:cubicBezTo>
                    <a:pt x="5868" y="1762"/>
                    <a:pt x="5136" y="2092"/>
                    <a:pt x="4483" y="2556"/>
                  </a:cubicBezTo>
                  <a:lnTo>
                    <a:pt x="3288" y="1266"/>
                  </a:lnTo>
                  <a:lnTo>
                    <a:pt x="1290" y="3138"/>
                  </a:lnTo>
                  <a:lnTo>
                    <a:pt x="2635" y="4578"/>
                  </a:lnTo>
                  <a:cubicBezTo>
                    <a:pt x="2265" y="5215"/>
                    <a:pt x="2014" y="5907"/>
                    <a:pt x="1880" y="6630"/>
                  </a:cubicBezTo>
                  <a:lnTo>
                    <a:pt x="0" y="6630"/>
                  </a:lnTo>
                  <a:lnTo>
                    <a:pt x="0" y="9360"/>
                  </a:lnTo>
                  <a:lnTo>
                    <a:pt x="1982" y="9360"/>
                  </a:lnTo>
                  <a:cubicBezTo>
                    <a:pt x="2116" y="9879"/>
                    <a:pt x="2313" y="10374"/>
                    <a:pt x="2564" y="10846"/>
                  </a:cubicBezTo>
                  <a:lnTo>
                    <a:pt x="1078" y="12333"/>
                  </a:lnTo>
                  <a:lnTo>
                    <a:pt x="3013" y="14267"/>
                  </a:lnTo>
                  <a:lnTo>
                    <a:pt x="4373" y="12899"/>
                  </a:lnTo>
                  <a:cubicBezTo>
                    <a:pt x="5120" y="13449"/>
                    <a:pt x="5970" y="13835"/>
                    <a:pt x="6874" y="14016"/>
                  </a:cubicBezTo>
                  <a:lnTo>
                    <a:pt x="6937" y="15848"/>
                  </a:lnTo>
                  <a:lnTo>
                    <a:pt x="9667" y="15762"/>
                  </a:lnTo>
                  <a:lnTo>
                    <a:pt x="9604" y="13976"/>
                  </a:lnTo>
                  <a:cubicBezTo>
                    <a:pt x="10351" y="13803"/>
                    <a:pt x="11067" y="13497"/>
                    <a:pt x="11704" y="13064"/>
                  </a:cubicBezTo>
                  <a:lnTo>
                    <a:pt x="13001" y="14354"/>
                  </a:lnTo>
                  <a:lnTo>
                    <a:pt x="14936" y="12419"/>
                  </a:lnTo>
                  <a:lnTo>
                    <a:pt x="13591" y="11082"/>
                  </a:lnTo>
                  <a:cubicBezTo>
                    <a:pt x="13906" y="10571"/>
                    <a:pt x="14142" y="10020"/>
                    <a:pt x="14299" y="9446"/>
                  </a:cubicBezTo>
                  <a:close/>
                  <a:moveTo>
                    <a:pt x="10956" y="9525"/>
                  </a:moveTo>
                  <a:cubicBezTo>
                    <a:pt x="10241" y="10657"/>
                    <a:pt x="8919" y="11247"/>
                    <a:pt x="7598" y="11019"/>
                  </a:cubicBezTo>
                  <a:cubicBezTo>
                    <a:pt x="6277" y="10799"/>
                    <a:pt x="5231" y="9800"/>
                    <a:pt x="4932" y="8494"/>
                  </a:cubicBezTo>
                  <a:cubicBezTo>
                    <a:pt x="4633" y="7189"/>
                    <a:pt x="5152" y="5836"/>
                    <a:pt x="6245" y="5065"/>
                  </a:cubicBezTo>
                  <a:cubicBezTo>
                    <a:pt x="7331" y="4294"/>
                    <a:pt x="8786" y="4255"/>
                    <a:pt x="9918" y="4963"/>
                  </a:cubicBezTo>
                  <a:cubicBezTo>
                    <a:pt x="11460" y="5938"/>
                    <a:pt x="11924" y="7975"/>
                    <a:pt x="10956" y="9525"/>
                  </a:cubicBezTo>
                  <a:close/>
                </a:path>
              </a:pathLst>
            </a:custGeom>
            <a:noFill/>
            <a:ln w="7875"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2284;p69">
              <a:extLst>
                <a:ext uri="{FF2B5EF4-FFF2-40B4-BE49-F238E27FC236}">
                  <a16:creationId xmlns:a16="http://schemas.microsoft.com/office/drawing/2014/main" id="{AF6B3CB6-0143-2C1D-ED14-40FA98514F37}"/>
                </a:ext>
              </a:extLst>
            </p:cNvPr>
            <p:cNvSpPr/>
            <p:nvPr/>
          </p:nvSpPr>
          <p:spPr>
            <a:xfrm>
              <a:off x="1865123" y="1951558"/>
              <a:ext cx="2703672" cy="173658"/>
            </a:xfrm>
            <a:custGeom>
              <a:avLst/>
              <a:gdLst/>
              <a:ahLst/>
              <a:cxnLst/>
              <a:rect l="l" t="t" r="r" b="b"/>
              <a:pathLst>
                <a:path w="37848" h="2431" extrusionOk="0">
                  <a:moveTo>
                    <a:pt x="1707" y="0"/>
                  </a:moveTo>
                  <a:cubicBezTo>
                    <a:pt x="763" y="0"/>
                    <a:pt x="0" y="763"/>
                    <a:pt x="0" y="1707"/>
                  </a:cubicBezTo>
                  <a:lnTo>
                    <a:pt x="0" y="2431"/>
                  </a:lnTo>
                  <a:lnTo>
                    <a:pt x="37848" y="2431"/>
                  </a:lnTo>
                  <a:lnTo>
                    <a:pt x="37848" y="1416"/>
                  </a:lnTo>
                  <a:cubicBezTo>
                    <a:pt x="37848" y="629"/>
                    <a:pt x="37211" y="0"/>
                    <a:pt x="364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2285;p69">
              <a:extLst>
                <a:ext uri="{FF2B5EF4-FFF2-40B4-BE49-F238E27FC236}">
                  <a16:creationId xmlns:a16="http://schemas.microsoft.com/office/drawing/2014/main" id="{DA39F474-E980-AFCE-8BF0-B3800B31643F}"/>
                </a:ext>
              </a:extLst>
            </p:cNvPr>
            <p:cNvSpPr/>
            <p:nvPr/>
          </p:nvSpPr>
          <p:spPr>
            <a:xfrm>
              <a:off x="1865123" y="2125145"/>
              <a:ext cx="2703672" cy="1712011"/>
            </a:xfrm>
            <a:custGeom>
              <a:avLst/>
              <a:gdLst/>
              <a:ahLst/>
              <a:cxnLst/>
              <a:rect l="l" t="t" r="r" b="b"/>
              <a:pathLst>
                <a:path w="37848" h="23966" extrusionOk="0">
                  <a:moveTo>
                    <a:pt x="0" y="1"/>
                  </a:moveTo>
                  <a:lnTo>
                    <a:pt x="0" y="23966"/>
                  </a:lnTo>
                  <a:lnTo>
                    <a:pt x="37848" y="23966"/>
                  </a:lnTo>
                  <a:lnTo>
                    <a:pt x="37848"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2286;p69">
              <a:extLst>
                <a:ext uri="{FF2B5EF4-FFF2-40B4-BE49-F238E27FC236}">
                  <a16:creationId xmlns:a16="http://schemas.microsoft.com/office/drawing/2014/main" id="{51AC0F5B-4C55-07E1-800C-F635AC0EB2FD}"/>
                </a:ext>
              </a:extLst>
            </p:cNvPr>
            <p:cNvSpPr/>
            <p:nvPr/>
          </p:nvSpPr>
          <p:spPr>
            <a:xfrm>
              <a:off x="1975775" y="2008277"/>
              <a:ext cx="63006" cy="60791"/>
            </a:xfrm>
            <a:custGeom>
              <a:avLst/>
              <a:gdLst/>
              <a:ahLst/>
              <a:cxnLst/>
              <a:rect l="l" t="t" r="r" b="b"/>
              <a:pathLst>
                <a:path w="882" h="851" extrusionOk="0">
                  <a:moveTo>
                    <a:pt x="16" y="1"/>
                  </a:moveTo>
                  <a:lnTo>
                    <a:pt x="331" y="425"/>
                  </a:lnTo>
                  <a:lnTo>
                    <a:pt x="1" y="850"/>
                  </a:lnTo>
                  <a:lnTo>
                    <a:pt x="221" y="850"/>
                  </a:lnTo>
                  <a:lnTo>
                    <a:pt x="441" y="559"/>
                  </a:lnTo>
                  <a:lnTo>
                    <a:pt x="654" y="850"/>
                  </a:lnTo>
                  <a:lnTo>
                    <a:pt x="882" y="850"/>
                  </a:lnTo>
                  <a:lnTo>
                    <a:pt x="551" y="417"/>
                  </a:lnTo>
                  <a:lnTo>
                    <a:pt x="866" y="1"/>
                  </a:lnTo>
                  <a:lnTo>
                    <a:pt x="654" y="1"/>
                  </a:lnTo>
                  <a:lnTo>
                    <a:pt x="441" y="284"/>
                  </a:lnTo>
                  <a:lnTo>
                    <a:pt x="23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287;p69">
              <a:extLst>
                <a:ext uri="{FF2B5EF4-FFF2-40B4-BE49-F238E27FC236}">
                  <a16:creationId xmlns:a16="http://schemas.microsoft.com/office/drawing/2014/main" id="{013FCB94-C641-C5F9-C11E-4FDF2255F08D}"/>
                </a:ext>
              </a:extLst>
            </p:cNvPr>
            <p:cNvSpPr/>
            <p:nvPr/>
          </p:nvSpPr>
          <p:spPr>
            <a:xfrm>
              <a:off x="2072427" y="2013920"/>
              <a:ext cx="65220" cy="65792"/>
            </a:xfrm>
            <a:custGeom>
              <a:avLst/>
              <a:gdLst/>
              <a:ahLst/>
              <a:cxnLst/>
              <a:rect l="l" t="t" r="r" b="b"/>
              <a:pathLst>
                <a:path w="913" h="921" fill="none" extrusionOk="0">
                  <a:moveTo>
                    <a:pt x="913" y="393"/>
                  </a:moveTo>
                  <a:cubicBezTo>
                    <a:pt x="913" y="747"/>
                    <a:pt x="496" y="920"/>
                    <a:pt x="244" y="677"/>
                  </a:cubicBezTo>
                  <a:cubicBezTo>
                    <a:pt x="1" y="425"/>
                    <a:pt x="174" y="0"/>
                    <a:pt x="520" y="0"/>
                  </a:cubicBezTo>
                  <a:cubicBezTo>
                    <a:pt x="740" y="0"/>
                    <a:pt x="913" y="181"/>
                    <a:pt x="913" y="393"/>
                  </a:cubicBezTo>
                  <a:close/>
                </a:path>
              </a:pathLst>
            </a:custGeom>
            <a:noFill/>
            <a:ln w="335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2288;p69">
              <a:extLst>
                <a:ext uri="{FF2B5EF4-FFF2-40B4-BE49-F238E27FC236}">
                  <a16:creationId xmlns:a16="http://schemas.microsoft.com/office/drawing/2014/main" id="{3C2FAF15-72D6-B386-A750-E39F27F9D36A}"/>
                </a:ext>
              </a:extLst>
            </p:cNvPr>
            <p:cNvSpPr/>
            <p:nvPr/>
          </p:nvSpPr>
          <p:spPr>
            <a:xfrm>
              <a:off x="2180293" y="2070640"/>
              <a:ext cx="58505" cy="71"/>
            </a:xfrm>
            <a:custGeom>
              <a:avLst/>
              <a:gdLst/>
              <a:ahLst/>
              <a:cxnLst/>
              <a:rect l="l" t="t" r="r" b="b"/>
              <a:pathLst>
                <a:path w="819" h="1" fill="none" extrusionOk="0">
                  <a:moveTo>
                    <a:pt x="1" y="1"/>
                  </a:moveTo>
                  <a:lnTo>
                    <a:pt x="819" y="1"/>
                  </a:lnTo>
                </a:path>
              </a:pathLst>
            </a:custGeom>
            <a:noFill/>
            <a:ln w="335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2289;p69">
              <a:extLst>
                <a:ext uri="{FF2B5EF4-FFF2-40B4-BE49-F238E27FC236}">
                  <a16:creationId xmlns:a16="http://schemas.microsoft.com/office/drawing/2014/main" id="{98293B9C-0CC6-4713-DFF8-5B171A506368}"/>
                </a:ext>
              </a:extLst>
            </p:cNvPr>
            <p:cNvSpPr/>
            <p:nvPr/>
          </p:nvSpPr>
          <p:spPr>
            <a:xfrm>
              <a:off x="2027494" y="2274587"/>
              <a:ext cx="1097384" cy="30431"/>
            </a:xfrm>
            <a:custGeom>
              <a:avLst/>
              <a:gdLst/>
              <a:ahLst/>
              <a:cxnLst/>
              <a:rect l="l" t="t" r="r" b="b"/>
              <a:pathLst>
                <a:path w="15362" h="426" extrusionOk="0">
                  <a:moveTo>
                    <a:pt x="0" y="1"/>
                  </a:moveTo>
                  <a:lnTo>
                    <a:pt x="0" y="425"/>
                  </a:lnTo>
                  <a:lnTo>
                    <a:pt x="15361" y="425"/>
                  </a:lnTo>
                  <a:lnTo>
                    <a:pt x="153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2290;p69">
              <a:extLst>
                <a:ext uri="{FF2B5EF4-FFF2-40B4-BE49-F238E27FC236}">
                  <a16:creationId xmlns:a16="http://schemas.microsoft.com/office/drawing/2014/main" id="{DA49582B-9BFF-CE01-0E02-C1BC2787A05D}"/>
                </a:ext>
              </a:extLst>
            </p:cNvPr>
            <p:cNvSpPr/>
            <p:nvPr/>
          </p:nvSpPr>
          <p:spPr>
            <a:xfrm>
              <a:off x="2027494" y="2342593"/>
              <a:ext cx="548978" cy="30431"/>
            </a:xfrm>
            <a:custGeom>
              <a:avLst/>
              <a:gdLst/>
              <a:ahLst/>
              <a:cxnLst/>
              <a:rect l="l" t="t" r="r" b="b"/>
              <a:pathLst>
                <a:path w="7685" h="426" extrusionOk="0">
                  <a:moveTo>
                    <a:pt x="0" y="0"/>
                  </a:moveTo>
                  <a:lnTo>
                    <a:pt x="0" y="425"/>
                  </a:lnTo>
                  <a:lnTo>
                    <a:pt x="7685" y="425"/>
                  </a:lnTo>
                  <a:lnTo>
                    <a:pt x="768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2291;p69">
              <a:extLst>
                <a:ext uri="{FF2B5EF4-FFF2-40B4-BE49-F238E27FC236}">
                  <a16:creationId xmlns:a16="http://schemas.microsoft.com/office/drawing/2014/main" id="{B0E5EF5F-D9F2-6BED-9735-3113881BC5DA}"/>
                </a:ext>
              </a:extLst>
            </p:cNvPr>
            <p:cNvSpPr/>
            <p:nvPr/>
          </p:nvSpPr>
          <p:spPr>
            <a:xfrm>
              <a:off x="2027494" y="2410028"/>
              <a:ext cx="368605" cy="30360"/>
            </a:xfrm>
            <a:custGeom>
              <a:avLst/>
              <a:gdLst/>
              <a:ahLst/>
              <a:cxnLst/>
              <a:rect l="l" t="t" r="r" b="b"/>
              <a:pathLst>
                <a:path w="5160" h="425" extrusionOk="0">
                  <a:moveTo>
                    <a:pt x="0" y="0"/>
                  </a:moveTo>
                  <a:lnTo>
                    <a:pt x="0" y="425"/>
                  </a:lnTo>
                  <a:lnTo>
                    <a:pt x="5160" y="425"/>
                  </a:lnTo>
                  <a:lnTo>
                    <a:pt x="516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2292;p69">
              <a:extLst>
                <a:ext uri="{FF2B5EF4-FFF2-40B4-BE49-F238E27FC236}">
                  <a16:creationId xmlns:a16="http://schemas.microsoft.com/office/drawing/2014/main" id="{EB6A6054-D2B9-CD86-8611-37EDEA7A44E4}"/>
                </a:ext>
              </a:extLst>
            </p:cNvPr>
            <p:cNvSpPr/>
            <p:nvPr/>
          </p:nvSpPr>
          <p:spPr>
            <a:xfrm>
              <a:off x="2025208" y="2484749"/>
              <a:ext cx="854077" cy="29860"/>
            </a:xfrm>
            <a:custGeom>
              <a:avLst/>
              <a:gdLst/>
              <a:ahLst/>
              <a:cxnLst/>
              <a:rect l="l" t="t" r="r" b="b"/>
              <a:pathLst>
                <a:path w="11956" h="418" extrusionOk="0">
                  <a:moveTo>
                    <a:pt x="1" y="0"/>
                  </a:moveTo>
                  <a:lnTo>
                    <a:pt x="1" y="417"/>
                  </a:lnTo>
                  <a:lnTo>
                    <a:pt x="11956" y="417"/>
                  </a:lnTo>
                  <a:lnTo>
                    <a:pt x="1195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2293;p69">
              <a:extLst>
                <a:ext uri="{FF2B5EF4-FFF2-40B4-BE49-F238E27FC236}">
                  <a16:creationId xmlns:a16="http://schemas.microsoft.com/office/drawing/2014/main" id="{7A3CC87D-D585-55FF-976C-48BA912FE754}"/>
                </a:ext>
              </a:extLst>
            </p:cNvPr>
            <p:cNvSpPr/>
            <p:nvPr/>
          </p:nvSpPr>
          <p:spPr>
            <a:xfrm>
              <a:off x="2448887" y="2410028"/>
              <a:ext cx="675989" cy="30360"/>
            </a:xfrm>
            <a:custGeom>
              <a:avLst/>
              <a:gdLst/>
              <a:ahLst/>
              <a:cxnLst/>
              <a:rect l="l" t="t" r="r" b="b"/>
              <a:pathLst>
                <a:path w="9463" h="425" extrusionOk="0">
                  <a:moveTo>
                    <a:pt x="0" y="0"/>
                  </a:moveTo>
                  <a:lnTo>
                    <a:pt x="0" y="425"/>
                  </a:lnTo>
                  <a:lnTo>
                    <a:pt x="9462" y="425"/>
                  </a:lnTo>
                  <a:lnTo>
                    <a:pt x="946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2294;p69">
              <a:extLst>
                <a:ext uri="{FF2B5EF4-FFF2-40B4-BE49-F238E27FC236}">
                  <a16:creationId xmlns:a16="http://schemas.microsoft.com/office/drawing/2014/main" id="{33B71DB7-7EEB-23C3-F60A-322865DE1743}"/>
                </a:ext>
              </a:extLst>
            </p:cNvPr>
            <p:cNvSpPr/>
            <p:nvPr/>
          </p:nvSpPr>
          <p:spPr>
            <a:xfrm>
              <a:off x="2025208" y="2555541"/>
              <a:ext cx="583838" cy="30360"/>
            </a:xfrm>
            <a:custGeom>
              <a:avLst/>
              <a:gdLst/>
              <a:ahLst/>
              <a:cxnLst/>
              <a:rect l="l" t="t" r="r" b="b"/>
              <a:pathLst>
                <a:path w="8173" h="425" extrusionOk="0">
                  <a:moveTo>
                    <a:pt x="1" y="0"/>
                  </a:moveTo>
                  <a:lnTo>
                    <a:pt x="1" y="425"/>
                  </a:lnTo>
                  <a:lnTo>
                    <a:pt x="8173" y="425"/>
                  </a:lnTo>
                  <a:lnTo>
                    <a:pt x="817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2295;p69">
              <a:extLst>
                <a:ext uri="{FF2B5EF4-FFF2-40B4-BE49-F238E27FC236}">
                  <a16:creationId xmlns:a16="http://schemas.microsoft.com/office/drawing/2014/main" id="{9C277D88-83FE-D891-49FE-33A83C114000}"/>
                </a:ext>
              </a:extLst>
            </p:cNvPr>
            <p:cNvSpPr/>
            <p:nvPr/>
          </p:nvSpPr>
          <p:spPr>
            <a:xfrm>
              <a:off x="3569198" y="2460533"/>
              <a:ext cx="891723" cy="30431"/>
            </a:xfrm>
            <a:custGeom>
              <a:avLst/>
              <a:gdLst/>
              <a:ahLst/>
              <a:cxnLst/>
              <a:rect l="l" t="t" r="r" b="b"/>
              <a:pathLst>
                <a:path w="12483" h="426" extrusionOk="0">
                  <a:moveTo>
                    <a:pt x="0" y="1"/>
                  </a:moveTo>
                  <a:lnTo>
                    <a:pt x="0" y="426"/>
                  </a:lnTo>
                  <a:lnTo>
                    <a:pt x="12482" y="426"/>
                  </a:lnTo>
                  <a:lnTo>
                    <a:pt x="1248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2296;p69">
              <a:extLst>
                <a:ext uri="{FF2B5EF4-FFF2-40B4-BE49-F238E27FC236}">
                  <a16:creationId xmlns:a16="http://schemas.microsoft.com/office/drawing/2014/main" id="{EFD111C3-9010-BF9C-D980-86A7DD19E690}"/>
                </a:ext>
              </a:extLst>
            </p:cNvPr>
            <p:cNvSpPr/>
            <p:nvPr/>
          </p:nvSpPr>
          <p:spPr>
            <a:xfrm>
              <a:off x="3569198" y="2528539"/>
              <a:ext cx="445612" cy="30431"/>
            </a:xfrm>
            <a:custGeom>
              <a:avLst/>
              <a:gdLst/>
              <a:ahLst/>
              <a:cxnLst/>
              <a:rect l="l" t="t" r="r" b="b"/>
              <a:pathLst>
                <a:path w="6238" h="426" extrusionOk="0">
                  <a:moveTo>
                    <a:pt x="0" y="1"/>
                  </a:moveTo>
                  <a:lnTo>
                    <a:pt x="0" y="425"/>
                  </a:lnTo>
                  <a:lnTo>
                    <a:pt x="6238" y="425"/>
                  </a:lnTo>
                  <a:lnTo>
                    <a:pt x="623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2297;p69">
              <a:extLst>
                <a:ext uri="{FF2B5EF4-FFF2-40B4-BE49-F238E27FC236}">
                  <a16:creationId xmlns:a16="http://schemas.microsoft.com/office/drawing/2014/main" id="{94A729BE-C8E9-F700-5980-81F3B8DB6197}"/>
                </a:ext>
              </a:extLst>
            </p:cNvPr>
            <p:cNvSpPr/>
            <p:nvPr/>
          </p:nvSpPr>
          <p:spPr>
            <a:xfrm>
              <a:off x="3569198" y="2595974"/>
              <a:ext cx="299527" cy="30431"/>
            </a:xfrm>
            <a:custGeom>
              <a:avLst/>
              <a:gdLst/>
              <a:ahLst/>
              <a:cxnLst/>
              <a:rect l="l" t="t" r="r" b="b"/>
              <a:pathLst>
                <a:path w="4193" h="426" extrusionOk="0">
                  <a:moveTo>
                    <a:pt x="0" y="0"/>
                  </a:moveTo>
                  <a:lnTo>
                    <a:pt x="0" y="425"/>
                  </a:lnTo>
                  <a:lnTo>
                    <a:pt x="4193" y="425"/>
                  </a:lnTo>
                  <a:lnTo>
                    <a:pt x="419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2298;p69">
              <a:extLst>
                <a:ext uri="{FF2B5EF4-FFF2-40B4-BE49-F238E27FC236}">
                  <a16:creationId xmlns:a16="http://schemas.microsoft.com/office/drawing/2014/main" id="{21620EA0-0083-A014-7C83-2257DCDD5ED5}"/>
                </a:ext>
              </a:extLst>
            </p:cNvPr>
            <p:cNvSpPr/>
            <p:nvPr/>
          </p:nvSpPr>
          <p:spPr>
            <a:xfrm>
              <a:off x="3566912" y="2670123"/>
              <a:ext cx="694563" cy="30431"/>
            </a:xfrm>
            <a:custGeom>
              <a:avLst/>
              <a:gdLst/>
              <a:ahLst/>
              <a:cxnLst/>
              <a:rect l="l" t="t" r="r" b="b"/>
              <a:pathLst>
                <a:path w="9723" h="426" extrusionOk="0">
                  <a:moveTo>
                    <a:pt x="1" y="1"/>
                  </a:moveTo>
                  <a:lnTo>
                    <a:pt x="1" y="425"/>
                  </a:lnTo>
                  <a:lnTo>
                    <a:pt x="9722" y="425"/>
                  </a:lnTo>
                  <a:lnTo>
                    <a:pt x="972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2299;p69">
              <a:extLst>
                <a:ext uri="{FF2B5EF4-FFF2-40B4-BE49-F238E27FC236}">
                  <a16:creationId xmlns:a16="http://schemas.microsoft.com/office/drawing/2014/main" id="{57CA98D4-5E88-7855-3FBC-E297214E4E91}"/>
                </a:ext>
              </a:extLst>
            </p:cNvPr>
            <p:cNvSpPr/>
            <p:nvPr/>
          </p:nvSpPr>
          <p:spPr>
            <a:xfrm>
              <a:off x="3911370" y="2595974"/>
              <a:ext cx="549549" cy="30431"/>
            </a:xfrm>
            <a:custGeom>
              <a:avLst/>
              <a:gdLst/>
              <a:ahLst/>
              <a:cxnLst/>
              <a:rect l="l" t="t" r="r" b="b"/>
              <a:pathLst>
                <a:path w="7693" h="426" extrusionOk="0">
                  <a:moveTo>
                    <a:pt x="0" y="0"/>
                  </a:moveTo>
                  <a:lnTo>
                    <a:pt x="0" y="425"/>
                  </a:lnTo>
                  <a:lnTo>
                    <a:pt x="7692" y="425"/>
                  </a:lnTo>
                  <a:lnTo>
                    <a:pt x="769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2300;p69">
              <a:extLst>
                <a:ext uri="{FF2B5EF4-FFF2-40B4-BE49-F238E27FC236}">
                  <a16:creationId xmlns:a16="http://schemas.microsoft.com/office/drawing/2014/main" id="{4561555C-DBED-CA8D-72FD-60FCE8E766BA}"/>
                </a:ext>
              </a:extLst>
            </p:cNvPr>
            <p:cNvSpPr/>
            <p:nvPr/>
          </p:nvSpPr>
          <p:spPr>
            <a:xfrm>
              <a:off x="3566912" y="2803850"/>
              <a:ext cx="684990" cy="684419"/>
            </a:xfrm>
            <a:custGeom>
              <a:avLst/>
              <a:gdLst/>
              <a:ahLst/>
              <a:cxnLst/>
              <a:rect l="l" t="t" r="r" b="b"/>
              <a:pathLst>
                <a:path w="9589" h="9581" fill="none" extrusionOk="0">
                  <a:moveTo>
                    <a:pt x="1" y="1"/>
                  </a:moveTo>
                  <a:lnTo>
                    <a:pt x="9589" y="1"/>
                  </a:lnTo>
                  <a:lnTo>
                    <a:pt x="9589" y="9580"/>
                  </a:lnTo>
                  <a:lnTo>
                    <a:pt x="1" y="9580"/>
                  </a:lnTo>
                  <a:close/>
                </a:path>
              </a:pathLst>
            </a:custGeom>
            <a:noFill/>
            <a:ln w="335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2301;p69">
              <a:extLst>
                <a:ext uri="{FF2B5EF4-FFF2-40B4-BE49-F238E27FC236}">
                  <a16:creationId xmlns:a16="http://schemas.microsoft.com/office/drawing/2014/main" id="{09B9651B-5252-8A56-1DF5-15529F250816}"/>
                </a:ext>
              </a:extLst>
            </p:cNvPr>
            <p:cNvSpPr/>
            <p:nvPr/>
          </p:nvSpPr>
          <p:spPr>
            <a:xfrm>
              <a:off x="3566912" y="2803850"/>
              <a:ext cx="684990" cy="107367"/>
            </a:xfrm>
            <a:custGeom>
              <a:avLst/>
              <a:gdLst/>
              <a:ahLst/>
              <a:cxnLst/>
              <a:rect l="l" t="t" r="r" b="b"/>
              <a:pathLst>
                <a:path w="9589" h="1503" extrusionOk="0">
                  <a:moveTo>
                    <a:pt x="1" y="1"/>
                  </a:moveTo>
                  <a:lnTo>
                    <a:pt x="1" y="1503"/>
                  </a:lnTo>
                  <a:lnTo>
                    <a:pt x="9589" y="1503"/>
                  </a:lnTo>
                  <a:lnTo>
                    <a:pt x="95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2302;p69">
              <a:extLst>
                <a:ext uri="{FF2B5EF4-FFF2-40B4-BE49-F238E27FC236}">
                  <a16:creationId xmlns:a16="http://schemas.microsoft.com/office/drawing/2014/main" id="{92CCE59E-7C5C-A8D2-74E1-B0B89167901E}"/>
                </a:ext>
              </a:extLst>
            </p:cNvPr>
            <p:cNvSpPr/>
            <p:nvPr/>
          </p:nvSpPr>
          <p:spPr>
            <a:xfrm>
              <a:off x="3615273" y="2962293"/>
              <a:ext cx="405679" cy="18645"/>
            </a:xfrm>
            <a:custGeom>
              <a:avLst/>
              <a:gdLst/>
              <a:ahLst/>
              <a:cxnLst/>
              <a:rect l="l" t="t" r="r" b="b"/>
              <a:pathLst>
                <a:path w="5679" h="261" extrusionOk="0">
                  <a:moveTo>
                    <a:pt x="0" y="1"/>
                  </a:moveTo>
                  <a:lnTo>
                    <a:pt x="0" y="260"/>
                  </a:lnTo>
                  <a:lnTo>
                    <a:pt x="5679" y="260"/>
                  </a:lnTo>
                  <a:lnTo>
                    <a:pt x="56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2303;p69">
              <a:extLst>
                <a:ext uri="{FF2B5EF4-FFF2-40B4-BE49-F238E27FC236}">
                  <a16:creationId xmlns:a16="http://schemas.microsoft.com/office/drawing/2014/main" id="{AFC2AC4E-8362-1425-B768-937B87B472E7}"/>
                </a:ext>
              </a:extLst>
            </p:cNvPr>
            <p:cNvSpPr/>
            <p:nvPr/>
          </p:nvSpPr>
          <p:spPr>
            <a:xfrm>
              <a:off x="3615273" y="3007797"/>
              <a:ext cx="405679" cy="19216"/>
            </a:xfrm>
            <a:custGeom>
              <a:avLst/>
              <a:gdLst/>
              <a:ahLst/>
              <a:cxnLst/>
              <a:rect l="l" t="t" r="r" b="b"/>
              <a:pathLst>
                <a:path w="5679" h="269" extrusionOk="0">
                  <a:moveTo>
                    <a:pt x="0" y="1"/>
                  </a:moveTo>
                  <a:lnTo>
                    <a:pt x="0" y="268"/>
                  </a:lnTo>
                  <a:lnTo>
                    <a:pt x="5679" y="268"/>
                  </a:lnTo>
                  <a:lnTo>
                    <a:pt x="56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2304;p69">
              <a:extLst>
                <a:ext uri="{FF2B5EF4-FFF2-40B4-BE49-F238E27FC236}">
                  <a16:creationId xmlns:a16="http://schemas.microsoft.com/office/drawing/2014/main" id="{5BBBB770-08EA-7D59-EA78-CE6768A19112}"/>
                </a:ext>
              </a:extLst>
            </p:cNvPr>
            <p:cNvSpPr/>
            <p:nvPr/>
          </p:nvSpPr>
          <p:spPr>
            <a:xfrm>
              <a:off x="3615273" y="3057230"/>
              <a:ext cx="405679" cy="19216"/>
            </a:xfrm>
            <a:custGeom>
              <a:avLst/>
              <a:gdLst/>
              <a:ahLst/>
              <a:cxnLst/>
              <a:rect l="l" t="t" r="r" b="b"/>
              <a:pathLst>
                <a:path w="5679" h="269" extrusionOk="0">
                  <a:moveTo>
                    <a:pt x="0" y="1"/>
                  </a:moveTo>
                  <a:lnTo>
                    <a:pt x="0" y="268"/>
                  </a:lnTo>
                  <a:lnTo>
                    <a:pt x="5679" y="268"/>
                  </a:lnTo>
                  <a:lnTo>
                    <a:pt x="56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2305;p69">
              <a:extLst>
                <a:ext uri="{FF2B5EF4-FFF2-40B4-BE49-F238E27FC236}">
                  <a16:creationId xmlns:a16="http://schemas.microsoft.com/office/drawing/2014/main" id="{3A32FE35-8A22-8D92-1426-F056701CB735}"/>
                </a:ext>
              </a:extLst>
            </p:cNvPr>
            <p:cNvSpPr/>
            <p:nvPr/>
          </p:nvSpPr>
          <p:spPr>
            <a:xfrm>
              <a:off x="3615273" y="3102734"/>
              <a:ext cx="179873" cy="19216"/>
            </a:xfrm>
            <a:custGeom>
              <a:avLst/>
              <a:gdLst/>
              <a:ahLst/>
              <a:cxnLst/>
              <a:rect l="l" t="t" r="r" b="b"/>
              <a:pathLst>
                <a:path w="2518" h="269" extrusionOk="0">
                  <a:moveTo>
                    <a:pt x="0" y="1"/>
                  </a:moveTo>
                  <a:lnTo>
                    <a:pt x="0" y="268"/>
                  </a:lnTo>
                  <a:lnTo>
                    <a:pt x="2517" y="268"/>
                  </a:lnTo>
                  <a:lnTo>
                    <a:pt x="251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2306;p69">
              <a:extLst>
                <a:ext uri="{FF2B5EF4-FFF2-40B4-BE49-F238E27FC236}">
                  <a16:creationId xmlns:a16="http://schemas.microsoft.com/office/drawing/2014/main" id="{34E51137-096F-9EBF-4EAA-EC1DC7B3BEF9}"/>
                </a:ext>
              </a:extLst>
            </p:cNvPr>
            <p:cNvSpPr/>
            <p:nvPr/>
          </p:nvSpPr>
          <p:spPr>
            <a:xfrm>
              <a:off x="3614701" y="2840924"/>
              <a:ext cx="32074" cy="31003"/>
            </a:xfrm>
            <a:custGeom>
              <a:avLst/>
              <a:gdLst/>
              <a:ahLst/>
              <a:cxnLst/>
              <a:rect l="l" t="t" r="r" b="b"/>
              <a:pathLst>
                <a:path w="449" h="434" extrusionOk="0">
                  <a:moveTo>
                    <a:pt x="8" y="1"/>
                  </a:moveTo>
                  <a:lnTo>
                    <a:pt x="174" y="213"/>
                  </a:lnTo>
                  <a:lnTo>
                    <a:pt x="0" y="433"/>
                  </a:lnTo>
                  <a:lnTo>
                    <a:pt x="111" y="433"/>
                  </a:lnTo>
                  <a:lnTo>
                    <a:pt x="221" y="284"/>
                  </a:lnTo>
                  <a:lnTo>
                    <a:pt x="339" y="433"/>
                  </a:lnTo>
                  <a:lnTo>
                    <a:pt x="449" y="425"/>
                  </a:lnTo>
                  <a:lnTo>
                    <a:pt x="284" y="205"/>
                  </a:lnTo>
                  <a:lnTo>
                    <a:pt x="441" y="1"/>
                  </a:lnTo>
                  <a:lnTo>
                    <a:pt x="331" y="1"/>
                  </a:lnTo>
                  <a:lnTo>
                    <a:pt x="229" y="142"/>
                  </a:lnTo>
                  <a:lnTo>
                    <a:pt x="118"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2307;p69">
              <a:extLst>
                <a:ext uri="{FF2B5EF4-FFF2-40B4-BE49-F238E27FC236}">
                  <a16:creationId xmlns:a16="http://schemas.microsoft.com/office/drawing/2014/main" id="{DCC509EC-383E-7776-FB76-C94F8FCC48DA}"/>
                </a:ext>
              </a:extLst>
            </p:cNvPr>
            <p:cNvSpPr/>
            <p:nvPr/>
          </p:nvSpPr>
          <p:spPr>
            <a:xfrm>
              <a:off x="3660205" y="2840924"/>
              <a:ext cx="39432" cy="33789"/>
            </a:xfrm>
            <a:custGeom>
              <a:avLst/>
              <a:gdLst/>
              <a:ahLst/>
              <a:cxnLst/>
              <a:rect l="l" t="t" r="r" b="b"/>
              <a:pathLst>
                <a:path w="552" h="473" extrusionOk="0">
                  <a:moveTo>
                    <a:pt x="306" y="71"/>
                  </a:moveTo>
                  <a:cubicBezTo>
                    <a:pt x="309" y="71"/>
                    <a:pt x="312" y="71"/>
                    <a:pt x="315" y="71"/>
                  </a:cubicBezTo>
                  <a:cubicBezTo>
                    <a:pt x="410" y="71"/>
                    <a:pt x="480" y="142"/>
                    <a:pt x="480" y="237"/>
                  </a:cubicBezTo>
                  <a:cubicBezTo>
                    <a:pt x="480" y="338"/>
                    <a:pt x="398" y="403"/>
                    <a:pt x="313" y="403"/>
                  </a:cubicBezTo>
                  <a:cubicBezTo>
                    <a:pt x="272" y="403"/>
                    <a:pt x="230" y="388"/>
                    <a:pt x="197" y="355"/>
                  </a:cubicBezTo>
                  <a:cubicBezTo>
                    <a:pt x="89" y="247"/>
                    <a:pt x="163" y="71"/>
                    <a:pt x="306" y="71"/>
                  </a:cubicBezTo>
                  <a:close/>
                  <a:moveTo>
                    <a:pt x="317" y="1"/>
                  </a:moveTo>
                  <a:cubicBezTo>
                    <a:pt x="259" y="1"/>
                    <a:pt x="199" y="23"/>
                    <a:pt x="150" y="71"/>
                  </a:cubicBezTo>
                  <a:cubicBezTo>
                    <a:pt x="1" y="213"/>
                    <a:pt x="111" y="473"/>
                    <a:pt x="315" y="473"/>
                  </a:cubicBezTo>
                  <a:cubicBezTo>
                    <a:pt x="449" y="473"/>
                    <a:pt x="551" y="362"/>
                    <a:pt x="551" y="237"/>
                  </a:cubicBezTo>
                  <a:cubicBezTo>
                    <a:pt x="551" y="94"/>
                    <a:pt x="437" y="1"/>
                    <a:pt x="317" y="1"/>
                  </a:cubicBez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2308;p69">
              <a:extLst>
                <a:ext uri="{FF2B5EF4-FFF2-40B4-BE49-F238E27FC236}">
                  <a16:creationId xmlns:a16="http://schemas.microsoft.com/office/drawing/2014/main" id="{EF24A790-74E2-B457-5CDF-4316D0FD7265}"/>
                </a:ext>
              </a:extLst>
            </p:cNvPr>
            <p:cNvSpPr/>
            <p:nvPr/>
          </p:nvSpPr>
          <p:spPr>
            <a:xfrm>
              <a:off x="3718639" y="2869570"/>
              <a:ext cx="29860" cy="5143"/>
            </a:xfrm>
            <a:custGeom>
              <a:avLst/>
              <a:gdLst/>
              <a:ahLst/>
              <a:cxnLst/>
              <a:rect l="l" t="t" r="r" b="b"/>
              <a:pathLst>
                <a:path w="418" h="72" extrusionOk="0">
                  <a:moveTo>
                    <a:pt x="1" y="1"/>
                  </a:moveTo>
                  <a:lnTo>
                    <a:pt x="1" y="72"/>
                  </a:lnTo>
                  <a:lnTo>
                    <a:pt x="417" y="72"/>
                  </a:lnTo>
                  <a:lnTo>
                    <a:pt x="417"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2309;p69">
              <a:extLst>
                <a:ext uri="{FF2B5EF4-FFF2-40B4-BE49-F238E27FC236}">
                  <a16:creationId xmlns:a16="http://schemas.microsoft.com/office/drawing/2014/main" id="{AF30758D-F1F6-6254-8645-3A6F73503F64}"/>
                </a:ext>
              </a:extLst>
            </p:cNvPr>
            <p:cNvSpPr/>
            <p:nvPr/>
          </p:nvSpPr>
          <p:spPr>
            <a:xfrm>
              <a:off x="3943944" y="3152739"/>
              <a:ext cx="77007" cy="118082"/>
            </a:xfrm>
            <a:custGeom>
              <a:avLst/>
              <a:gdLst/>
              <a:ahLst/>
              <a:cxnLst/>
              <a:rect l="l" t="t" r="r" b="b"/>
              <a:pathLst>
                <a:path w="1078" h="1653" fill="none" extrusionOk="0">
                  <a:moveTo>
                    <a:pt x="1078" y="1"/>
                  </a:moveTo>
                  <a:lnTo>
                    <a:pt x="0" y="827"/>
                  </a:lnTo>
                  <a:lnTo>
                    <a:pt x="1078" y="1652"/>
                  </a:lnTo>
                </a:path>
              </a:pathLst>
            </a:custGeom>
            <a:noFill/>
            <a:ln w="610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2310;p69">
              <a:extLst>
                <a:ext uri="{FF2B5EF4-FFF2-40B4-BE49-F238E27FC236}">
                  <a16:creationId xmlns:a16="http://schemas.microsoft.com/office/drawing/2014/main" id="{1CAB753E-75AF-6FB5-6F0B-12E9177812F8}"/>
                </a:ext>
              </a:extLst>
            </p:cNvPr>
            <p:cNvSpPr/>
            <p:nvPr/>
          </p:nvSpPr>
          <p:spPr>
            <a:xfrm>
              <a:off x="4087742" y="3152739"/>
              <a:ext cx="77078" cy="118082"/>
            </a:xfrm>
            <a:custGeom>
              <a:avLst/>
              <a:gdLst/>
              <a:ahLst/>
              <a:cxnLst/>
              <a:rect l="l" t="t" r="r" b="b"/>
              <a:pathLst>
                <a:path w="1079" h="1653" fill="none" extrusionOk="0">
                  <a:moveTo>
                    <a:pt x="1" y="1"/>
                  </a:moveTo>
                  <a:lnTo>
                    <a:pt x="1079" y="827"/>
                  </a:lnTo>
                  <a:lnTo>
                    <a:pt x="1" y="1652"/>
                  </a:lnTo>
                </a:path>
              </a:pathLst>
            </a:custGeom>
            <a:noFill/>
            <a:ln w="610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2311;p69">
              <a:extLst>
                <a:ext uri="{FF2B5EF4-FFF2-40B4-BE49-F238E27FC236}">
                  <a16:creationId xmlns:a16="http://schemas.microsoft.com/office/drawing/2014/main" id="{F52DE706-2C5A-265F-2DAA-2090EDFFB270}"/>
                </a:ext>
              </a:extLst>
            </p:cNvPr>
            <p:cNvSpPr/>
            <p:nvPr/>
          </p:nvSpPr>
          <p:spPr>
            <a:xfrm>
              <a:off x="3615273" y="3316254"/>
              <a:ext cx="252308" cy="19145"/>
            </a:xfrm>
            <a:custGeom>
              <a:avLst/>
              <a:gdLst/>
              <a:ahLst/>
              <a:cxnLst/>
              <a:rect l="l" t="t" r="r" b="b"/>
              <a:pathLst>
                <a:path w="3532" h="268" extrusionOk="0">
                  <a:moveTo>
                    <a:pt x="0" y="1"/>
                  </a:moveTo>
                  <a:lnTo>
                    <a:pt x="0" y="268"/>
                  </a:lnTo>
                  <a:lnTo>
                    <a:pt x="3532" y="268"/>
                  </a:lnTo>
                  <a:lnTo>
                    <a:pt x="353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2312;p69">
              <a:extLst>
                <a:ext uri="{FF2B5EF4-FFF2-40B4-BE49-F238E27FC236}">
                  <a16:creationId xmlns:a16="http://schemas.microsoft.com/office/drawing/2014/main" id="{C9A50F0A-4691-67A0-77EC-E50CBFE0D261}"/>
                </a:ext>
              </a:extLst>
            </p:cNvPr>
            <p:cNvSpPr/>
            <p:nvPr/>
          </p:nvSpPr>
          <p:spPr>
            <a:xfrm>
              <a:off x="3615273" y="3361758"/>
              <a:ext cx="405679" cy="19216"/>
            </a:xfrm>
            <a:custGeom>
              <a:avLst/>
              <a:gdLst/>
              <a:ahLst/>
              <a:cxnLst/>
              <a:rect l="l" t="t" r="r" b="b"/>
              <a:pathLst>
                <a:path w="5679" h="269" extrusionOk="0">
                  <a:moveTo>
                    <a:pt x="0" y="1"/>
                  </a:moveTo>
                  <a:lnTo>
                    <a:pt x="0" y="268"/>
                  </a:lnTo>
                  <a:lnTo>
                    <a:pt x="5679" y="268"/>
                  </a:lnTo>
                  <a:lnTo>
                    <a:pt x="56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2313;p69">
              <a:extLst>
                <a:ext uri="{FF2B5EF4-FFF2-40B4-BE49-F238E27FC236}">
                  <a16:creationId xmlns:a16="http://schemas.microsoft.com/office/drawing/2014/main" id="{2E9E0D68-FDD0-7506-1A09-9BAEC93BBF9E}"/>
                </a:ext>
              </a:extLst>
            </p:cNvPr>
            <p:cNvSpPr/>
            <p:nvPr/>
          </p:nvSpPr>
          <p:spPr>
            <a:xfrm>
              <a:off x="3615273" y="3411762"/>
              <a:ext cx="405679" cy="19216"/>
            </a:xfrm>
            <a:custGeom>
              <a:avLst/>
              <a:gdLst/>
              <a:ahLst/>
              <a:cxnLst/>
              <a:rect l="l" t="t" r="r" b="b"/>
              <a:pathLst>
                <a:path w="5679" h="269" extrusionOk="0">
                  <a:moveTo>
                    <a:pt x="0" y="1"/>
                  </a:moveTo>
                  <a:lnTo>
                    <a:pt x="0" y="268"/>
                  </a:lnTo>
                  <a:lnTo>
                    <a:pt x="5679" y="268"/>
                  </a:lnTo>
                  <a:lnTo>
                    <a:pt x="56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2314;p69">
              <a:extLst>
                <a:ext uri="{FF2B5EF4-FFF2-40B4-BE49-F238E27FC236}">
                  <a16:creationId xmlns:a16="http://schemas.microsoft.com/office/drawing/2014/main" id="{E2154790-C0E6-8948-AB5D-5449875B62D4}"/>
                </a:ext>
              </a:extLst>
            </p:cNvPr>
            <p:cNvSpPr/>
            <p:nvPr/>
          </p:nvSpPr>
          <p:spPr>
            <a:xfrm>
              <a:off x="2534252" y="2666766"/>
              <a:ext cx="355746" cy="241093"/>
            </a:xfrm>
            <a:custGeom>
              <a:avLst/>
              <a:gdLst/>
              <a:ahLst/>
              <a:cxnLst/>
              <a:rect l="l" t="t" r="r" b="b"/>
              <a:pathLst>
                <a:path w="4980" h="3375" extrusionOk="0">
                  <a:moveTo>
                    <a:pt x="1" y="0"/>
                  </a:moveTo>
                  <a:lnTo>
                    <a:pt x="1" y="2856"/>
                  </a:lnTo>
                  <a:lnTo>
                    <a:pt x="842" y="3375"/>
                  </a:lnTo>
                  <a:lnTo>
                    <a:pt x="842" y="2856"/>
                  </a:lnTo>
                  <a:lnTo>
                    <a:pt x="4979" y="2856"/>
                  </a:lnTo>
                  <a:lnTo>
                    <a:pt x="497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2315;p69">
              <a:extLst>
                <a:ext uri="{FF2B5EF4-FFF2-40B4-BE49-F238E27FC236}">
                  <a16:creationId xmlns:a16="http://schemas.microsoft.com/office/drawing/2014/main" id="{F764CEEC-5599-9BA4-D7F3-1F39F04125B4}"/>
                </a:ext>
              </a:extLst>
            </p:cNvPr>
            <p:cNvSpPr/>
            <p:nvPr/>
          </p:nvSpPr>
          <p:spPr>
            <a:xfrm>
              <a:off x="2558968" y="2706126"/>
              <a:ext cx="302384" cy="71"/>
            </a:xfrm>
            <a:custGeom>
              <a:avLst/>
              <a:gdLst/>
              <a:ahLst/>
              <a:cxnLst/>
              <a:rect l="l" t="t" r="r" b="b"/>
              <a:pathLst>
                <a:path w="4233" h="1" fill="none" extrusionOk="0">
                  <a:moveTo>
                    <a:pt x="1" y="0"/>
                  </a:moveTo>
                  <a:lnTo>
                    <a:pt x="4232" y="0"/>
                  </a:lnTo>
                </a:path>
              </a:pathLst>
            </a:custGeom>
            <a:noFill/>
            <a:ln w="1575" cap="flat" cmpd="sng">
              <a:solidFill>
                <a:srgbClr val="0075C9"/>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2316;p69">
              <a:extLst>
                <a:ext uri="{FF2B5EF4-FFF2-40B4-BE49-F238E27FC236}">
                  <a16:creationId xmlns:a16="http://schemas.microsoft.com/office/drawing/2014/main" id="{0D02540C-60D3-B894-C60F-2F154451A998}"/>
                </a:ext>
              </a:extLst>
            </p:cNvPr>
            <p:cNvSpPr/>
            <p:nvPr/>
          </p:nvSpPr>
          <p:spPr>
            <a:xfrm>
              <a:off x="2558968" y="2728557"/>
              <a:ext cx="302384" cy="71"/>
            </a:xfrm>
            <a:custGeom>
              <a:avLst/>
              <a:gdLst/>
              <a:ahLst/>
              <a:cxnLst/>
              <a:rect l="l" t="t" r="r" b="b"/>
              <a:pathLst>
                <a:path w="4233" h="1" fill="none" extrusionOk="0">
                  <a:moveTo>
                    <a:pt x="1" y="1"/>
                  </a:moveTo>
                  <a:lnTo>
                    <a:pt x="4232" y="1"/>
                  </a:lnTo>
                </a:path>
              </a:pathLst>
            </a:custGeom>
            <a:noFill/>
            <a:ln w="1575" cap="flat" cmpd="sng">
              <a:solidFill>
                <a:srgbClr val="0075C9"/>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2317;p69">
              <a:extLst>
                <a:ext uri="{FF2B5EF4-FFF2-40B4-BE49-F238E27FC236}">
                  <a16:creationId xmlns:a16="http://schemas.microsoft.com/office/drawing/2014/main" id="{2EE289A8-A298-D5E5-9E84-7CBD5F89DADE}"/>
                </a:ext>
              </a:extLst>
            </p:cNvPr>
            <p:cNvSpPr/>
            <p:nvPr/>
          </p:nvSpPr>
          <p:spPr>
            <a:xfrm>
              <a:off x="2558968" y="2750488"/>
              <a:ext cx="302384" cy="71"/>
            </a:xfrm>
            <a:custGeom>
              <a:avLst/>
              <a:gdLst/>
              <a:ahLst/>
              <a:cxnLst/>
              <a:rect l="l" t="t" r="r" b="b"/>
              <a:pathLst>
                <a:path w="4233" h="1" fill="none" extrusionOk="0">
                  <a:moveTo>
                    <a:pt x="1" y="0"/>
                  </a:moveTo>
                  <a:lnTo>
                    <a:pt x="4232" y="0"/>
                  </a:lnTo>
                </a:path>
              </a:pathLst>
            </a:custGeom>
            <a:noFill/>
            <a:ln w="1575" cap="flat" cmpd="sng">
              <a:solidFill>
                <a:srgbClr val="0075C9"/>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2318;p69">
              <a:extLst>
                <a:ext uri="{FF2B5EF4-FFF2-40B4-BE49-F238E27FC236}">
                  <a16:creationId xmlns:a16="http://schemas.microsoft.com/office/drawing/2014/main" id="{5A5148E6-503D-1DEE-7BD2-7516CBA5800F}"/>
                </a:ext>
              </a:extLst>
            </p:cNvPr>
            <p:cNvSpPr/>
            <p:nvPr/>
          </p:nvSpPr>
          <p:spPr>
            <a:xfrm>
              <a:off x="2558968" y="2772918"/>
              <a:ext cx="302384" cy="71"/>
            </a:xfrm>
            <a:custGeom>
              <a:avLst/>
              <a:gdLst/>
              <a:ahLst/>
              <a:cxnLst/>
              <a:rect l="l" t="t" r="r" b="b"/>
              <a:pathLst>
                <a:path w="4233" h="1" fill="none" extrusionOk="0">
                  <a:moveTo>
                    <a:pt x="1" y="1"/>
                  </a:moveTo>
                  <a:lnTo>
                    <a:pt x="4232" y="1"/>
                  </a:lnTo>
                </a:path>
              </a:pathLst>
            </a:custGeom>
            <a:noFill/>
            <a:ln w="1575" cap="flat" cmpd="sng">
              <a:solidFill>
                <a:srgbClr val="0075C9"/>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2319;p69">
              <a:extLst>
                <a:ext uri="{FF2B5EF4-FFF2-40B4-BE49-F238E27FC236}">
                  <a16:creationId xmlns:a16="http://schemas.microsoft.com/office/drawing/2014/main" id="{321979F0-EFD6-4D32-CFA7-6CDAE4B9878B}"/>
                </a:ext>
              </a:extLst>
            </p:cNvPr>
            <p:cNvSpPr/>
            <p:nvPr/>
          </p:nvSpPr>
          <p:spPr>
            <a:xfrm>
              <a:off x="2558968" y="2795420"/>
              <a:ext cx="302384" cy="71"/>
            </a:xfrm>
            <a:custGeom>
              <a:avLst/>
              <a:gdLst/>
              <a:ahLst/>
              <a:cxnLst/>
              <a:rect l="l" t="t" r="r" b="b"/>
              <a:pathLst>
                <a:path w="4233" h="1" fill="none" extrusionOk="0">
                  <a:moveTo>
                    <a:pt x="1" y="1"/>
                  </a:moveTo>
                  <a:lnTo>
                    <a:pt x="4232" y="1"/>
                  </a:lnTo>
                </a:path>
              </a:pathLst>
            </a:custGeom>
            <a:noFill/>
            <a:ln w="1575" cap="flat" cmpd="sng">
              <a:solidFill>
                <a:srgbClr val="0075C9"/>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2320;p69">
              <a:extLst>
                <a:ext uri="{FF2B5EF4-FFF2-40B4-BE49-F238E27FC236}">
                  <a16:creationId xmlns:a16="http://schemas.microsoft.com/office/drawing/2014/main" id="{0B63CD6D-2421-1332-B90A-7AC6B43AD1C8}"/>
                </a:ext>
              </a:extLst>
            </p:cNvPr>
            <p:cNvSpPr/>
            <p:nvPr/>
          </p:nvSpPr>
          <p:spPr>
            <a:xfrm>
              <a:off x="2558968" y="2817922"/>
              <a:ext cx="302384" cy="71"/>
            </a:xfrm>
            <a:custGeom>
              <a:avLst/>
              <a:gdLst/>
              <a:ahLst/>
              <a:cxnLst/>
              <a:rect l="l" t="t" r="r" b="b"/>
              <a:pathLst>
                <a:path w="4233" h="1" fill="none" extrusionOk="0">
                  <a:moveTo>
                    <a:pt x="1" y="0"/>
                  </a:moveTo>
                  <a:lnTo>
                    <a:pt x="4232" y="0"/>
                  </a:lnTo>
                </a:path>
              </a:pathLst>
            </a:custGeom>
            <a:noFill/>
            <a:ln w="1575" cap="flat" cmpd="sng">
              <a:solidFill>
                <a:srgbClr val="0075C9"/>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2321;p69">
              <a:extLst>
                <a:ext uri="{FF2B5EF4-FFF2-40B4-BE49-F238E27FC236}">
                  <a16:creationId xmlns:a16="http://schemas.microsoft.com/office/drawing/2014/main" id="{12E2B635-3143-534C-B0C6-3315A70AFBD5}"/>
                </a:ext>
              </a:extLst>
            </p:cNvPr>
            <p:cNvSpPr/>
            <p:nvPr/>
          </p:nvSpPr>
          <p:spPr>
            <a:xfrm>
              <a:off x="2533680" y="3017369"/>
              <a:ext cx="356318" cy="71"/>
            </a:xfrm>
            <a:custGeom>
              <a:avLst/>
              <a:gdLst/>
              <a:ahLst/>
              <a:cxnLst/>
              <a:rect l="l" t="t" r="r" b="b"/>
              <a:pathLst>
                <a:path w="4988" h="1" fill="none" extrusionOk="0">
                  <a:moveTo>
                    <a:pt x="1" y="0"/>
                  </a:moveTo>
                  <a:lnTo>
                    <a:pt x="4987" y="0"/>
                  </a:lnTo>
                </a:path>
              </a:pathLst>
            </a:custGeom>
            <a:noFill/>
            <a:ln w="492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2322;p69">
              <a:extLst>
                <a:ext uri="{FF2B5EF4-FFF2-40B4-BE49-F238E27FC236}">
                  <a16:creationId xmlns:a16="http://schemas.microsoft.com/office/drawing/2014/main" id="{D8C4DACD-9171-CA6F-6F8F-8DAE30A19BCD}"/>
                </a:ext>
              </a:extLst>
            </p:cNvPr>
            <p:cNvSpPr/>
            <p:nvPr/>
          </p:nvSpPr>
          <p:spPr>
            <a:xfrm>
              <a:off x="2532609" y="3066802"/>
              <a:ext cx="355675" cy="71"/>
            </a:xfrm>
            <a:custGeom>
              <a:avLst/>
              <a:gdLst/>
              <a:ahLst/>
              <a:cxnLst/>
              <a:rect l="l" t="t" r="r" b="b"/>
              <a:pathLst>
                <a:path w="4979" h="1" fill="none" extrusionOk="0">
                  <a:moveTo>
                    <a:pt x="0" y="0"/>
                  </a:moveTo>
                  <a:lnTo>
                    <a:pt x="4979" y="0"/>
                  </a:lnTo>
                </a:path>
              </a:pathLst>
            </a:custGeom>
            <a:noFill/>
            <a:ln w="492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2323;p69">
              <a:extLst>
                <a:ext uri="{FF2B5EF4-FFF2-40B4-BE49-F238E27FC236}">
                  <a16:creationId xmlns:a16="http://schemas.microsoft.com/office/drawing/2014/main" id="{BA53F94B-A0C3-972E-F350-9CBE81D4D7EB}"/>
                </a:ext>
              </a:extLst>
            </p:cNvPr>
            <p:cNvSpPr/>
            <p:nvPr/>
          </p:nvSpPr>
          <p:spPr>
            <a:xfrm>
              <a:off x="2533680" y="3017369"/>
              <a:ext cx="356318" cy="71"/>
            </a:xfrm>
            <a:custGeom>
              <a:avLst/>
              <a:gdLst/>
              <a:ahLst/>
              <a:cxnLst/>
              <a:rect l="l" t="t" r="r" b="b"/>
              <a:pathLst>
                <a:path w="4988" h="1" fill="none" extrusionOk="0">
                  <a:moveTo>
                    <a:pt x="1" y="0"/>
                  </a:moveTo>
                  <a:lnTo>
                    <a:pt x="4987" y="0"/>
                  </a:lnTo>
                </a:path>
              </a:pathLst>
            </a:custGeom>
            <a:noFill/>
            <a:ln w="492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2324;p69">
              <a:extLst>
                <a:ext uri="{FF2B5EF4-FFF2-40B4-BE49-F238E27FC236}">
                  <a16:creationId xmlns:a16="http://schemas.microsoft.com/office/drawing/2014/main" id="{4FB09BE2-FE22-7D7A-7BC9-CFB2075EFBBF}"/>
                </a:ext>
              </a:extLst>
            </p:cNvPr>
            <p:cNvSpPr/>
            <p:nvPr/>
          </p:nvSpPr>
          <p:spPr>
            <a:xfrm>
              <a:off x="2532609" y="3066802"/>
              <a:ext cx="355675" cy="71"/>
            </a:xfrm>
            <a:custGeom>
              <a:avLst/>
              <a:gdLst/>
              <a:ahLst/>
              <a:cxnLst/>
              <a:rect l="l" t="t" r="r" b="b"/>
              <a:pathLst>
                <a:path w="4979" h="1" fill="none" extrusionOk="0">
                  <a:moveTo>
                    <a:pt x="0" y="0"/>
                  </a:moveTo>
                  <a:lnTo>
                    <a:pt x="4979" y="0"/>
                  </a:lnTo>
                </a:path>
              </a:pathLst>
            </a:custGeom>
            <a:noFill/>
            <a:ln w="492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2325;p69">
              <a:extLst>
                <a:ext uri="{FF2B5EF4-FFF2-40B4-BE49-F238E27FC236}">
                  <a16:creationId xmlns:a16="http://schemas.microsoft.com/office/drawing/2014/main" id="{2CCC5DB0-CCF1-3ED0-1F53-A5235D4D63C7}"/>
                </a:ext>
              </a:extLst>
            </p:cNvPr>
            <p:cNvSpPr/>
            <p:nvPr/>
          </p:nvSpPr>
          <p:spPr>
            <a:xfrm>
              <a:off x="2533180" y="3115664"/>
              <a:ext cx="355675" cy="71"/>
            </a:xfrm>
            <a:custGeom>
              <a:avLst/>
              <a:gdLst/>
              <a:ahLst/>
              <a:cxnLst/>
              <a:rect l="l" t="t" r="r" b="b"/>
              <a:pathLst>
                <a:path w="4979" h="1" fill="none" extrusionOk="0">
                  <a:moveTo>
                    <a:pt x="0" y="1"/>
                  </a:moveTo>
                  <a:lnTo>
                    <a:pt x="4979" y="1"/>
                  </a:lnTo>
                </a:path>
              </a:pathLst>
            </a:custGeom>
            <a:noFill/>
            <a:ln w="492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2326;p69">
              <a:extLst>
                <a:ext uri="{FF2B5EF4-FFF2-40B4-BE49-F238E27FC236}">
                  <a16:creationId xmlns:a16="http://schemas.microsoft.com/office/drawing/2014/main" id="{32E14B60-0687-467A-662E-140340AA1D54}"/>
                </a:ext>
              </a:extLst>
            </p:cNvPr>
            <p:cNvSpPr/>
            <p:nvPr/>
          </p:nvSpPr>
          <p:spPr>
            <a:xfrm>
              <a:off x="2531466" y="3165097"/>
              <a:ext cx="355746" cy="71"/>
            </a:xfrm>
            <a:custGeom>
              <a:avLst/>
              <a:gdLst/>
              <a:ahLst/>
              <a:cxnLst/>
              <a:rect l="l" t="t" r="r" b="b"/>
              <a:pathLst>
                <a:path w="4980" h="1" fill="none" extrusionOk="0">
                  <a:moveTo>
                    <a:pt x="0" y="1"/>
                  </a:moveTo>
                  <a:lnTo>
                    <a:pt x="4979" y="1"/>
                  </a:lnTo>
                </a:path>
              </a:pathLst>
            </a:custGeom>
            <a:noFill/>
            <a:ln w="492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2327;p69">
              <a:extLst>
                <a:ext uri="{FF2B5EF4-FFF2-40B4-BE49-F238E27FC236}">
                  <a16:creationId xmlns:a16="http://schemas.microsoft.com/office/drawing/2014/main" id="{F7EB47D0-7D43-CC1B-A607-B23A7148F96F}"/>
                </a:ext>
              </a:extLst>
            </p:cNvPr>
            <p:cNvSpPr/>
            <p:nvPr/>
          </p:nvSpPr>
          <p:spPr>
            <a:xfrm>
              <a:off x="3030366" y="3376402"/>
              <a:ext cx="352389" cy="348960"/>
            </a:xfrm>
            <a:custGeom>
              <a:avLst/>
              <a:gdLst/>
              <a:ahLst/>
              <a:cxnLst/>
              <a:rect l="l" t="t" r="r" b="b"/>
              <a:pathLst>
                <a:path w="4933" h="4885" fill="none" extrusionOk="0">
                  <a:moveTo>
                    <a:pt x="4932" y="2910"/>
                  </a:moveTo>
                  <a:lnTo>
                    <a:pt x="4932" y="2069"/>
                  </a:lnTo>
                  <a:lnTo>
                    <a:pt x="4452" y="2069"/>
                  </a:lnTo>
                  <a:cubicBezTo>
                    <a:pt x="4413" y="1817"/>
                    <a:pt x="4319" y="1581"/>
                    <a:pt x="4193" y="1369"/>
                  </a:cubicBezTo>
                  <a:lnTo>
                    <a:pt x="4539" y="991"/>
                  </a:lnTo>
                  <a:lnTo>
                    <a:pt x="3925" y="417"/>
                  </a:lnTo>
                  <a:lnTo>
                    <a:pt x="3611" y="755"/>
                  </a:lnTo>
                  <a:cubicBezTo>
                    <a:pt x="3391" y="614"/>
                    <a:pt x="3147" y="511"/>
                    <a:pt x="2895" y="464"/>
                  </a:cubicBezTo>
                  <a:lnTo>
                    <a:pt x="2895" y="0"/>
                  </a:lnTo>
                  <a:lnTo>
                    <a:pt x="2054" y="0"/>
                  </a:lnTo>
                  <a:lnTo>
                    <a:pt x="2054" y="480"/>
                  </a:lnTo>
                  <a:cubicBezTo>
                    <a:pt x="1810" y="543"/>
                    <a:pt x="1582" y="645"/>
                    <a:pt x="1385" y="787"/>
                  </a:cubicBezTo>
                  <a:lnTo>
                    <a:pt x="1015" y="393"/>
                  </a:lnTo>
                  <a:lnTo>
                    <a:pt x="402" y="968"/>
                  </a:lnTo>
                  <a:lnTo>
                    <a:pt x="811" y="1408"/>
                  </a:lnTo>
                  <a:cubicBezTo>
                    <a:pt x="701" y="1605"/>
                    <a:pt x="622" y="1817"/>
                    <a:pt x="583" y="2045"/>
                  </a:cubicBezTo>
                  <a:lnTo>
                    <a:pt x="1" y="2045"/>
                  </a:lnTo>
                  <a:lnTo>
                    <a:pt x="1" y="2887"/>
                  </a:lnTo>
                  <a:lnTo>
                    <a:pt x="614" y="2887"/>
                  </a:lnTo>
                  <a:cubicBezTo>
                    <a:pt x="654" y="3044"/>
                    <a:pt x="716" y="3193"/>
                    <a:pt x="795" y="3343"/>
                  </a:cubicBezTo>
                  <a:lnTo>
                    <a:pt x="331" y="3799"/>
                  </a:lnTo>
                  <a:lnTo>
                    <a:pt x="929" y="4397"/>
                  </a:lnTo>
                  <a:lnTo>
                    <a:pt x="1354" y="3972"/>
                  </a:lnTo>
                  <a:cubicBezTo>
                    <a:pt x="1582" y="4145"/>
                    <a:pt x="1841" y="4263"/>
                    <a:pt x="2124" y="4318"/>
                  </a:cubicBezTo>
                  <a:lnTo>
                    <a:pt x="2140" y="4884"/>
                  </a:lnTo>
                  <a:lnTo>
                    <a:pt x="2982" y="4861"/>
                  </a:lnTo>
                  <a:lnTo>
                    <a:pt x="2966" y="4310"/>
                  </a:lnTo>
                  <a:cubicBezTo>
                    <a:pt x="3194" y="4255"/>
                    <a:pt x="3414" y="4161"/>
                    <a:pt x="3611" y="4027"/>
                  </a:cubicBezTo>
                  <a:lnTo>
                    <a:pt x="4004" y="4428"/>
                  </a:lnTo>
                  <a:lnTo>
                    <a:pt x="4602" y="3830"/>
                  </a:lnTo>
                  <a:lnTo>
                    <a:pt x="4185" y="3414"/>
                  </a:lnTo>
                  <a:cubicBezTo>
                    <a:pt x="4279" y="3256"/>
                    <a:pt x="4358" y="3091"/>
                    <a:pt x="4405" y="2910"/>
                  </a:cubicBezTo>
                  <a:close/>
                  <a:moveTo>
                    <a:pt x="3375" y="2934"/>
                  </a:moveTo>
                  <a:cubicBezTo>
                    <a:pt x="2895" y="3705"/>
                    <a:pt x="1723" y="3500"/>
                    <a:pt x="1519" y="2619"/>
                  </a:cubicBezTo>
                  <a:cubicBezTo>
                    <a:pt x="1314" y="1730"/>
                    <a:pt x="2289" y="1046"/>
                    <a:pt x="3060" y="1526"/>
                  </a:cubicBezTo>
                  <a:cubicBezTo>
                    <a:pt x="3532" y="1825"/>
                    <a:pt x="3674" y="2454"/>
                    <a:pt x="3375" y="2934"/>
                  </a:cubicBezTo>
                  <a:close/>
                </a:path>
              </a:pathLst>
            </a:custGeom>
            <a:noFill/>
            <a:ln w="335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2328;p69">
              <a:extLst>
                <a:ext uri="{FF2B5EF4-FFF2-40B4-BE49-F238E27FC236}">
                  <a16:creationId xmlns:a16="http://schemas.microsoft.com/office/drawing/2014/main" id="{D96DE3AB-FE2E-C827-6DFC-566CAA9575D1}"/>
                </a:ext>
              </a:extLst>
            </p:cNvPr>
            <p:cNvSpPr/>
            <p:nvPr/>
          </p:nvSpPr>
          <p:spPr>
            <a:xfrm>
              <a:off x="2533180" y="3368544"/>
              <a:ext cx="422538" cy="30360"/>
            </a:xfrm>
            <a:custGeom>
              <a:avLst/>
              <a:gdLst/>
              <a:ahLst/>
              <a:cxnLst/>
              <a:rect l="l" t="t" r="r" b="b"/>
              <a:pathLst>
                <a:path w="5915" h="425" extrusionOk="0">
                  <a:moveTo>
                    <a:pt x="0" y="0"/>
                  </a:moveTo>
                  <a:lnTo>
                    <a:pt x="0" y="425"/>
                  </a:lnTo>
                  <a:lnTo>
                    <a:pt x="5915" y="425"/>
                  </a:lnTo>
                  <a:lnTo>
                    <a:pt x="591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2329;p69">
              <a:extLst>
                <a:ext uri="{FF2B5EF4-FFF2-40B4-BE49-F238E27FC236}">
                  <a16:creationId xmlns:a16="http://schemas.microsoft.com/office/drawing/2014/main" id="{E0F3530D-818D-0C79-1514-D4ECBBADE1EA}"/>
                </a:ext>
              </a:extLst>
            </p:cNvPr>
            <p:cNvSpPr/>
            <p:nvPr/>
          </p:nvSpPr>
          <p:spPr>
            <a:xfrm>
              <a:off x="2533180" y="3436479"/>
              <a:ext cx="211305" cy="30431"/>
            </a:xfrm>
            <a:custGeom>
              <a:avLst/>
              <a:gdLst/>
              <a:ahLst/>
              <a:cxnLst/>
              <a:rect l="l" t="t" r="r" b="b"/>
              <a:pathLst>
                <a:path w="2958" h="426" extrusionOk="0">
                  <a:moveTo>
                    <a:pt x="0" y="1"/>
                  </a:moveTo>
                  <a:lnTo>
                    <a:pt x="0" y="425"/>
                  </a:lnTo>
                  <a:lnTo>
                    <a:pt x="2957" y="425"/>
                  </a:lnTo>
                  <a:lnTo>
                    <a:pt x="295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2330;p69">
              <a:extLst>
                <a:ext uri="{FF2B5EF4-FFF2-40B4-BE49-F238E27FC236}">
                  <a16:creationId xmlns:a16="http://schemas.microsoft.com/office/drawing/2014/main" id="{B417B3D4-E31C-75C8-31FC-CCDF0F9120AA}"/>
                </a:ext>
              </a:extLst>
            </p:cNvPr>
            <p:cNvSpPr/>
            <p:nvPr/>
          </p:nvSpPr>
          <p:spPr>
            <a:xfrm>
              <a:off x="2533180" y="3503913"/>
              <a:ext cx="141656" cy="30431"/>
            </a:xfrm>
            <a:custGeom>
              <a:avLst/>
              <a:gdLst/>
              <a:ahLst/>
              <a:cxnLst/>
              <a:rect l="l" t="t" r="r" b="b"/>
              <a:pathLst>
                <a:path w="1983" h="426" extrusionOk="0">
                  <a:moveTo>
                    <a:pt x="0" y="0"/>
                  </a:moveTo>
                  <a:lnTo>
                    <a:pt x="0" y="425"/>
                  </a:lnTo>
                  <a:lnTo>
                    <a:pt x="1982" y="425"/>
                  </a:lnTo>
                  <a:lnTo>
                    <a:pt x="198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2331;p69">
              <a:extLst>
                <a:ext uri="{FF2B5EF4-FFF2-40B4-BE49-F238E27FC236}">
                  <a16:creationId xmlns:a16="http://schemas.microsoft.com/office/drawing/2014/main" id="{88C721F0-69E0-2806-2E70-A2C9E6E7405C}"/>
                </a:ext>
              </a:extLst>
            </p:cNvPr>
            <p:cNvSpPr/>
            <p:nvPr/>
          </p:nvSpPr>
          <p:spPr>
            <a:xfrm>
              <a:off x="2532037" y="3578063"/>
              <a:ext cx="328744" cy="30431"/>
            </a:xfrm>
            <a:custGeom>
              <a:avLst/>
              <a:gdLst/>
              <a:ahLst/>
              <a:cxnLst/>
              <a:rect l="l" t="t" r="r" b="b"/>
              <a:pathLst>
                <a:path w="4602" h="426" extrusionOk="0">
                  <a:moveTo>
                    <a:pt x="0" y="1"/>
                  </a:moveTo>
                  <a:lnTo>
                    <a:pt x="0" y="425"/>
                  </a:lnTo>
                  <a:lnTo>
                    <a:pt x="4601" y="425"/>
                  </a:lnTo>
                  <a:lnTo>
                    <a:pt x="46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2332;p69">
              <a:extLst>
                <a:ext uri="{FF2B5EF4-FFF2-40B4-BE49-F238E27FC236}">
                  <a16:creationId xmlns:a16="http://schemas.microsoft.com/office/drawing/2014/main" id="{D8ABA188-5BCA-5C8C-A082-5D5A2760204D}"/>
                </a:ext>
              </a:extLst>
            </p:cNvPr>
            <p:cNvSpPr/>
            <p:nvPr/>
          </p:nvSpPr>
          <p:spPr>
            <a:xfrm>
              <a:off x="2694980" y="3503913"/>
              <a:ext cx="260166" cy="30431"/>
            </a:xfrm>
            <a:custGeom>
              <a:avLst/>
              <a:gdLst/>
              <a:ahLst/>
              <a:cxnLst/>
              <a:rect l="l" t="t" r="r" b="b"/>
              <a:pathLst>
                <a:path w="3642" h="426" extrusionOk="0">
                  <a:moveTo>
                    <a:pt x="0" y="0"/>
                  </a:moveTo>
                  <a:lnTo>
                    <a:pt x="0" y="425"/>
                  </a:lnTo>
                  <a:lnTo>
                    <a:pt x="3642" y="425"/>
                  </a:lnTo>
                  <a:lnTo>
                    <a:pt x="36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2333;p69">
              <a:extLst>
                <a:ext uri="{FF2B5EF4-FFF2-40B4-BE49-F238E27FC236}">
                  <a16:creationId xmlns:a16="http://schemas.microsoft.com/office/drawing/2014/main" id="{69BA606F-560F-DB35-3DEA-9C78DE33D1BC}"/>
                </a:ext>
              </a:extLst>
            </p:cNvPr>
            <p:cNvSpPr/>
            <p:nvPr/>
          </p:nvSpPr>
          <p:spPr>
            <a:xfrm>
              <a:off x="2532037" y="3649427"/>
              <a:ext cx="224806" cy="30431"/>
            </a:xfrm>
            <a:custGeom>
              <a:avLst/>
              <a:gdLst/>
              <a:ahLst/>
              <a:cxnLst/>
              <a:rect l="l" t="t" r="r" b="b"/>
              <a:pathLst>
                <a:path w="3147" h="426" extrusionOk="0">
                  <a:moveTo>
                    <a:pt x="0" y="1"/>
                  </a:moveTo>
                  <a:lnTo>
                    <a:pt x="0" y="425"/>
                  </a:lnTo>
                  <a:lnTo>
                    <a:pt x="3146" y="425"/>
                  </a:lnTo>
                  <a:lnTo>
                    <a:pt x="314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2334;p69">
              <a:extLst>
                <a:ext uri="{FF2B5EF4-FFF2-40B4-BE49-F238E27FC236}">
                  <a16:creationId xmlns:a16="http://schemas.microsoft.com/office/drawing/2014/main" id="{D4D60740-0695-0BFF-3564-911030EBA940}"/>
                </a:ext>
              </a:extLst>
            </p:cNvPr>
            <p:cNvSpPr/>
            <p:nvPr/>
          </p:nvSpPr>
          <p:spPr>
            <a:xfrm>
              <a:off x="1158848" y="3035299"/>
              <a:ext cx="868721" cy="860292"/>
            </a:xfrm>
            <a:custGeom>
              <a:avLst/>
              <a:gdLst/>
              <a:ahLst/>
              <a:cxnLst/>
              <a:rect l="l" t="t" r="r" b="b"/>
              <a:pathLst>
                <a:path w="12161" h="12043" fill="none" extrusionOk="0">
                  <a:moveTo>
                    <a:pt x="12160" y="7182"/>
                  </a:moveTo>
                  <a:lnTo>
                    <a:pt x="12160" y="5105"/>
                  </a:lnTo>
                  <a:lnTo>
                    <a:pt x="10973" y="5105"/>
                  </a:lnTo>
                  <a:cubicBezTo>
                    <a:pt x="10870" y="4492"/>
                    <a:pt x="10650" y="3902"/>
                    <a:pt x="10328" y="3375"/>
                  </a:cubicBezTo>
                  <a:lnTo>
                    <a:pt x="11185" y="2455"/>
                  </a:lnTo>
                  <a:lnTo>
                    <a:pt x="9667" y="1031"/>
                  </a:lnTo>
                  <a:lnTo>
                    <a:pt x="8888" y="1873"/>
                  </a:lnTo>
                  <a:cubicBezTo>
                    <a:pt x="8354" y="1511"/>
                    <a:pt x="7756" y="1267"/>
                    <a:pt x="7119" y="1141"/>
                  </a:cubicBezTo>
                  <a:lnTo>
                    <a:pt x="7119" y="1"/>
                  </a:lnTo>
                  <a:lnTo>
                    <a:pt x="5050" y="1"/>
                  </a:lnTo>
                  <a:lnTo>
                    <a:pt x="5050" y="1196"/>
                  </a:lnTo>
                  <a:cubicBezTo>
                    <a:pt x="4452" y="1338"/>
                    <a:pt x="3902" y="1590"/>
                    <a:pt x="3406" y="1944"/>
                  </a:cubicBezTo>
                  <a:lnTo>
                    <a:pt x="2494" y="961"/>
                  </a:lnTo>
                  <a:lnTo>
                    <a:pt x="976" y="2376"/>
                  </a:lnTo>
                  <a:lnTo>
                    <a:pt x="1999" y="3477"/>
                  </a:lnTo>
                  <a:cubicBezTo>
                    <a:pt x="1723" y="3957"/>
                    <a:pt x="1527" y="4484"/>
                    <a:pt x="1424" y="5035"/>
                  </a:cubicBezTo>
                  <a:lnTo>
                    <a:pt x="1" y="5035"/>
                  </a:lnTo>
                  <a:lnTo>
                    <a:pt x="1" y="7111"/>
                  </a:lnTo>
                  <a:lnTo>
                    <a:pt x="1511" y="7111"/>
                  </a:lnTo>
                  <a:cubicBezTo>
                    <a:pt x="1605" y="7504"/>
                    <a:pt x="1755" y="7882"/>
                    <a:pt x="1951" y="8236"/>
                  </a:cubicBezTo>
                  <a:lnTo>
                    <a:pt x="819" y="9368"/>
                  </a:lnTo>
                  <a:lnTo>
                    <a:pt x="2290" y="10839"/>
                  </a:lnTo>
                  <a:lnTo>
                    <a:pt x="3320" y="9801"/>
                  </a:lnTo>
                  <a:cubicBezTo>
                    <a:pt x="3886" y="10218"/>
                    <a:pt x="4531" y="10509"/>
                    <a:pt x="5223" y="10650"/>
                  </a:cubicBezTo>
                  <a:lnTo>
                    <a:pt x="5270" y="12042"/>
                  </a:lnTo>
                  <a:lnTo>
                    <a:pt x="7347" y="11980"/>
                  </a:lnTo>
                  <a:lnTo>
                    <a:pt x="7300" y="10619"/>
                  </a:lnTo>
                  <a:cubicBezTo>
                    <a:pt x="7866" y="10493"/>
                    <a:pt x="8409" y="10257"/>
                    <a:pt x="8896" y="9935"/>
                  </a:cubicBezTo>
                  <a:lnTo>
                    <a:pt x="9879" y="10918"/>
                  </a:lnTo>
                  <a:lnTo>
                    <a:pt x="11350" y="9447"/>
                  </a:lnTo>
                  <a:lnTo>
                    <a:pt x="10328" y="8425"/>
                  </a:lnTo>
                  <a:cubicBezTo>
                    <a:pt x="10564" y="8039"/>
                    <a:pt x="10745" y="7622"/>
                    <a:pt x="10863" y="7182"/>
                  </a:cubicBezTo>
                  <a:close/>
                  <a:moveTo>
                    <a:pt x="8322" y="7237"/>
                  </a:moveTo>
                  <a:cubicBezTo>
                    <a:pt x="7779" y="8094"/>
                    <a:pt x="6773" y="8543"/>
                    <a:pt x="5774" y="8377"/>
                  </a:cubicBezTo>
                  <a:cubicBezTo>
                    <a:pt x="4767" y="8204"/>
                    <a:pt x="3973" y="7449"/>
                    <a:pt x="3745" y="6458"/>
                  </a:cubicBezTo>
                  <a:cubicBezTo>
                    <a:pt x="3249" y="4272"/>
                    <a:pt x="5640" y="2581"/>
                    <a:pt x="7536" y="3776"/>
                  </a:cubicBezTo>
                  <a:cubicBezTo>
                    <a:pt x="8708" y="4516"/>
                    <a:pt x="9061" y="6065"/>
                    <a:pt x="8322" y="7237"/>
                  </a:cubicBezTo>
                  <a:close/>
                </a:path>
              </a:pathLst>
            </a:custGeom>
            <a:noFill/>
            <a:ln w="590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2335;p69">
              <a:extLst>
                <a:ext uri="{FF2B5EF4-FFF2-40B4-BE49-F238E27FC236}">
                  <a16:creationId xmlns:a16="http://schemas.microsoft.com/office/drawing/2014/main" id="{E2BF08D6-1013-8D7B-0BB2-17EC357C59A1}"/>
                </a:ext>
              </a:extLst>
            </p:cNvPr>
            <p:cNvSpPr/>
            <p:nvPr/>
          </p:nvSpPr>
          <p:spPr>
            <a:xfrm>
              <a:off x="4673792" y="2112215"/>
              <a:ext cx="552335" cy="547906"/>
            </a:xfrm>
            <a:custGeom>
              <a:avLst/>
              <a:gdLst/>
              <a:ahLst/>
              <a:cxnLst/>
              <a:rect l="l" t="t" r="r" b="b"/>
              <a:pathLst>
                <a:path w="7732" h="7670" extrusionOk="0">
                  <a:moveTo>
                    <a:pt x="3937" y="2159"/>
                  </a:moveTo>
                  <a:cubicBezTo>
                    <a:pt x="4218" y="2159"/>
                    <a:pt x="4509" y="2236"/>
                    <a:pt x="4782" y="2407"/>
                  </a:cubicBezTo>
                  <a:cubicBezTo>
                    <a:pt x="5537" y="2879"/>
                    <a:pt x="5766" y="3862"/>
                    <a:pt x="5294" y="4610"/>
                  </a:cubicBezTo>
                  <a:lnTo>
                    <a:pt x="5286" y="4610"/>
                  </a:lnTo>
                  <a:cubicBezTo>
                    <a:pt x="4966" y="5122"/>
                    <a:pt x="4452" y="5362"/>
                    <a:pt x="3942" y="5362"/>
                  </a:cubicBezTo>
                  <a:cubicBezTo>
                    <a:pt x="3246" y="5362"/>
                    <a:pt x="2557" y="4917"/>
                    <a:pt x="2376" y="4114"/>
                  </a:cubicBezTo>
                  <a:cubicBezTo>
                    <a:pt x="2133" y="3045"/>
                    <a:pt x="2983" y="2159"/>
                    <a:pt x="3937" y="2159"/>
                  </a:cubicBezTo>
                  <a:close/>
                  <a:moveTo>
                    <a:pt x="3209" y="1"/>
                  </a:moveTo>
                  <a:lnTo>
                    <a:pt x="3209" y="764"/>
                  </a:lnTo>
                  <a:cubicBezTo>
                    <a:pt x="2832" y="858"/>
                    <a:pt x="2478" y="1015"/>
                    <a:pt x="2163" y="1235"/>
                  </a:cubicBezTo>
                  <a:lnTo>
                    <a:pt x="1581" y="614"/>
                  </a:lnTo>
                  <a:lnTo>
                    <a:pt x="622" y="1519"/>
                  </a:lnTo>
                  <a:lnTo>
                    <a:pt x="1267" y="2219"/>
                  </a:lnTo>
                  <a:cubicBezTo>
                    <a:pt x="1094" y="2525"/>
                    <a:pt x="968" y="2856"/>
                    <a:pt x="905" y="3210"/>
                  </a:cubicBezTo>
                  <a:lnTo>
                    <a:pt x="0" y="3210"/>
                  </a:lnTo>
                  <a:lnTo>
                    <a:pt x="0" y="4539"/>
                  </a:lnTo>
                  <a:lnTo>
                    <a:pt x="952" y="4539"/>
                  </a:lnTo>
                  <a:cubicBezTo>
                    <a:pt x="1015" y="4783"/>
                    <a:pt x="1109" y="5026"/>
                    <a:pt x="1235" y="5255"/>
                  </a:cubicBezTo>
                  <a:lnTo>
                    <a:pt x="519" y="5970"/>
                  </a:lnTo>
                  <a:lnTo>
                    <a:pt x="1448" y="6906"/>
                  </a:lnTo>
                  <a:lnTo>
                    <a:pt x="2108" y="6246"/>
                  </a:lnTo>
                  <a:cubicBezTo>
                    <a:pt x="2470" y="6513"/>
                    <a:pt x="2879" y="6694"/>
                    <a:pt x="3319" y="6788"/>
                  </a:cubicBezTo>
                  <a:lnTo>
                    <a:pt x="3351" y="7669"/>
                  </a:lnTo>
                  <a:lnTo>
                    <a:pt x="4672" y="7630"/>
                  </a:lnTo>
                  <a:lnTo>
                    <a:pt x="4641" y="6765"/>
                  </a:lnTo>
                  <a:cubicBezTo>
                    <a:pt x="5003" y="6678"/>
                    <a:pt x="5349" y="6529"/>
                    <a:pt x="5655" y="6324"/>
                  </a:cubicBezTo>
                  <a:lnTo>
                    <a:pt x="6285" y="6946"/>
                  </a:lnTo>
                  <a:lnTo>
                    <a:pt x="7213" y="6017"/>
                  </a:lnTo>
                  <a:lnTo>
                    <a:pt x="6568" y="5365"/>
                  </a:lnTo>
                  <a:cubicBezTo>
                    <a:pt x="6717" y="5121"/>
                    <a:pt x="6835" y="4861"/>
                    <a:pt x="6914" y="4578"/>
                  </a:cubicBezTo>
                  <a:lnTo>
                    <a:pt x="7732" y="4578"/>
                  </a:lnTo>
                  <a:lnTo>
                    <a:pt x="7732" y="3257"/>
                  </a:lnTo>
                  <a:lnTo>
                    <a:pt x="6977" y="3257"/>
                  </a:lnTo>
                  <a:cubicBezTo>
                    <a:pt x="6914" y="2864"/>
                    <a:pt x="6772" y="2494"/>
                    <a:pt x="6568" y="2156"/>
                  </a:cubicBezTo>
                  <a:lnTo>
                    <a:pt x="7110" y="1566"/>
                  </a:lnTo>
                  <a:lnTo>
                    <a:pt x="6143" y="661"/>
                  </a:lnTo>
                  <a:lnTo>
                    <a:pt x="5655" y="1196"/>
                  </a:lnTo>
                  <a:cubicBezTo>
                    <a:pt x="5317" y="968"/>
                    <a:pt x="4932" y="811"/>
                    <a:pt x="4531" y="732"/>
                  </a:cubicBezTo>
                  <a:lnTo>
                    <a:pt x="45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2336;p69">
              <a:extLst>
                <a:ext uri="{FF2B5EF4-FFF2-40B4-BE49-F238E27FC236}">
                  <a16:creationId xmlns:a16="http://schemas.microsoft.com/office/drawing/2014/main" id="{AB11E45A-0A07-75CA-FC15-979215ED1059}"/>
                </a:ext>
              </a:extLst>
            </p:cNvPr>
            <p:cNvSpPr/>
            <p:nvPr/>
          </p:nvSpPr>
          <p:spPr>
            <a:xfrm>
              <a:off x="1411156" y="2334735"/>
              <a:ext cx="118011" cy="180945"/>
            </a:xfrm>
            <a:custGeom>
              <a:avLst/>
              <a:gdLst/>
              <a:ahLst/>
              <a:cxnLst/>
              <a:rect l="l" t="t" r="r" b="b"/>
              <a:pathLst>
                <a:path w="1652" h="2533" fill="none" extrusionOk="0">
                  <a:moveTo>
                    <a:pt x="1652" y="0"/>
                  </a:moveTo>
                  <a:lnTo>
                    <a:pt x="0" y="1266"/>
                  </a:lnTo>
                  <a:lnTo>
                    <a:pt x="1652" y="2533"/>
                  </a:lnTo>
                </a:path>
              </a:pathLst>
            </a:custGeom>
            <a:noFill/>
            <a:ln w="9450" cap="flat" cmpd="sng">
              <a:solidFill>
                <a:schemeClr val="lt2"/>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2337;p69">
              <a:extLst>
                <a:ext uri="{FF2B5EF4-FFF2-40B4-BE49-F238E27FC236}">
                  <a16:creationId xmlns:a16="http://schemas.microsoft.com/office/drawing/2014/main" id="{BC5B7085-C000-7188-8784-3FA23DC65F02}"/>
                </a:ext>
              </a:extLst>
            </p:cNvPr>
            <p:cNvSpPr/>
            <p:nvPr/>
          </p:nvSpPr>
          <p:spPr>
            <a:xfrm>
              <a:off x="1631389" y="2334735"/>
              <a:ext cx="118082" cy="180945"/>
            </a:xfrm>
            <a:custGeom>
              <a:avLst/>
              <a:gdLst/>
              <a:ahLst/>
              <a:cxnLst/>
              <a:rect l="l" t="t" r="r" b="b"/>
              <a:pathLst>
                <a:path w="1653" h="2533" fill="none" extrusionOk="0">
                  <a:moveTo>
                    <a:pt x="0" y="0"/>
                  </a:moveTo>
                  <a:lnTo>
                    <a:pt x="1652" y="1266"/>
                  </a:lnTo>
                  <a:lnTo>
                    <a:pt x="0" y="2533"/>
                  </a:lnTo>
                </a:path>
              </a:pathLst>
            </a:custGeom>
            <a:noFill/>
            <a:ln w="9450" cap="flat" cmpd="sng">
              <a:solidFill>
                <a:schemeClr val="lt2"/>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2338;p69">
              <a:extLst>
                <a:ext uri="{FF2B5EF4-FFF2-40B4-BE49-F238E27FC236}">
                  <a16:creationId xmlns:a16="http://schemas.microsoft.com/office/drawing/2014/main" id="{CC6230E6-6E27-ED26-A551-E1CAF2E5E496}"/>
                </a:ext>
              </a:extLst>
            </p:cNvPr>
            <p:cNvSpPr/>
            <p:nvPr/>
          </p:nvSpPr>
          <p:spPr>
            <a:xfrm>
              <a:off x="4673221" y="3228603"/>
              <a:ext cx="524261" cy="31003"/>
            </a:xfrm>
            <a:custGeom>
              <a:avLst/>
              <a:gdLst/>
              <a:ahLst/>
              <a:cxnLst/>
              <a:rect l="l" t="t" r="r" b="b"/>
              <a:pathLst>
                <a:path w="7339" h="434" extrusionOk="0">
                  <a:moveTo>
                    <a:pt x="1" y="1"/>
                  </a:moveTo>
                  <a:lnTo>
                    <a:pt x="1" y="433"/>
                  </a:lnTo>
                  <a:lnTo>
                    <a:pt x="7339" y="433"/>
                  </a:lnTo>
                  <a:lnTo>
                    <a:pt x="7339"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2339;p69">
              <a:extLst>
                <a:ext uri="{FF2B5EF4-FFF2-40B4-BE49-F238E27FC236}">
                  <a16:creationId xmlns:a16="http://schemas.microsoft.com/office/drawing/2014/main" id="{7D114648-3C32-9EEE-232D-AD8631F686A9}"/>
                </a:ext>
              </a:extLst>
            </p:cNvPr>
            <p:cNvSpPr/>
            <p:nvPr/>
          </p:nvSpPr>
          <p:spPr>
            <a:xfrm>
              <a:off x="4673221" y="3339327"/>
              <a:ext cx="400679" cy="28145"/>
            </a:xfrm>
            <a:custGeom>
              <a:avLst/>
              <a:gdLst/>
              <a:ahLst/>
              <a:cxnLst/>
              <a:rect l="l" t="t" r="r" b="b"/>
              <a:pathLst>
                <a:path w="5609" h="394" extrusionOk="0">
                  <a:moveTo>
                    <a:pt x="1" y="0"/>
                  </a:moveTo>
                  <a:lnTo>
                    <a:pt x="1" y="393"/>
                  </a:lnTo>
                  <a:lnTo>
                    <a:pt x="5608" y="393"/>
                  </a:lnTo>
                  <a:lnTo>
                    <a:pt x="5608"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2340;p69">
              <a:extLst>
                <a:ext uri="{FF2B5EF4-FFF2-40B4-BE49-F238E27FC236}">
                  <a16:creationId xmlns:a16="http://schemas.microsoft.com/office/drawing/2014/main" id="{94D634D8-5E97-0980-3132-5AA2EDEF3797}"/>
                </a:ext>
              </a:extLst>
            </p:cNvPr>
            <p:cNvSpPr/>
            <p:nvPr/>
          </p:nvSpPr>
          <p:spPr>
            <a:xfrm>
              <a:off x="4673221" y="3392689"/>
              <a:ext cx="400679" cy="28145"/>
            </a:xfrm>
            <a:custGeom>
              <a:avLst/>
              <a:gdLst/>
              <a:ahLst/>
              <a:cxnLst/>
              <a:rect l="l" t="t" r="r" b="b"/>
              <a:pathLst>
                <a:path w="5609" h="394" extrusionOk="0">
                  <a:moveTo>
                    <a:pt x="1" y="0"/>
                  </a:moveTo>
                  <a:lnTo>
                    <a:pt x="1" y="393"/>
                  </a:lnTo>
                  <a:lnTo>
                    <a:pt x="5608" y="393"/>
                  </a:lnTo>
                  <a:lnTo>
                    <a:pt x="5608"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2341;p69">
              <a:extLst>
                <a:ext uri="{FF2B5EF4-FFF2-40B4-BE49-F238E27FC236}">
                  <a16:creationId xmlns:a16="http://schemas.microsoft.com/office/drawing/2014/main" id="{F21D8654-0DD4-F00B-ED9D-3DF9F018A3B1}"/>
                </a:ext>
              </a:extLst>
            </p:cNvPr>
            <p:cNvSpPr/>
            <p:nvPr/>
          </p:nvSpPr>
          <p:spPr>
            <a:xfrm>
              <a:off x="4673221" y="3284251"/>
              <a:ext cx="247308" cy="30931"/>
            </a:xfrm>
            <a:custGeom>
              <a:avLst/>
              <a:gdLst/>
              <a:ahLst/>
              <a:cxnLst/>
              <a:rect l="l" t="t" r="r" b="b"/>
              <a:pathLst>
                <a:path w="3462" h="433" extrusionOk="0">
                  <a:moveTo>
                    <a:pt x="1" y="0"/>
                  </a:moveTo>
                  <a:lnTo>
                    <a:pt x="1" y="433"/>
                  </a:lnTo>
                  <a:lnTo>
                    <a:pt x="3461" y="433"/>
                  </a:lnTo>
                  <a:lnTo>
                    <a:pt x="3461"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2342;p69">
              <a:extLst>
                <a:ext uri="{FF2B5EF4-FFF2-40B4-BE49-F238E27FC236}">
                  <a16:creationId xmlns:a16="http://schemas.microsoft.com/office/drawing/2014/main" id="{4C7BD39F-AC0B-21D5-16C3-82DDDF02DD4D}"/>
                </a:ext>
              </a:extLst>
            </p:cNvPr>
            <p:cNvSpPr/>
            <p:nvPr/>
          </p:nvSpPr>
          <p:spPr>
            <a:xfrm>
              <a:off x="4935029" y="3284251"/>
              <a:ext cx="262452" cy="30931"/>
            </a:xfrm>
            <a:custGeom>
              <a:avLst/>
              <a:gdLst/>
              <a:ahLst/>
              <a:cxnLst/>
              <a:rect l="l" t="t" r="r" b="b"/>
              <a:pathLst>
                <a:path w="3674" h="433" extrusionOk="0">
                  <a:moveTo>
                    <a:pt x="1" y="0"/>
                  </a:moveTo>
                  <a:lnTo>
                    <a:pt x="1" y="433"/>
                  </a:lnTo>
                  <a:lnTo>
                    <a:pt x="3674" y="433"/>
                  </a:lnTo>
                  <a:lnTo>
                    <a:pt x="3674"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2343;p69">
              <a:extLst>
                <a:ext uri="{FF2B5EF4-FFF2-40B4-BE49-F238E27FC236}">
                  <a16:creationId xmlns:a16="http://schemas.microsoft.com/office/drawing/2014/main" id="{E96D2C2F-1C6C-7344-5144-6B54CA08F46F}"/>
                </a:ext>
              </a:extLst>
            </p:cNvPr>
            <p:cNvSpPr/>
            <p:nvPr/>
          </p:nvSpPr>
          <p:spPr>
            <a:xfrm>
              <a:off x="4673221" y="3449980"/>
              <a:ext cx="247308" cy="31003"/>
            </a:xfrm>
            <a:custGeom>
              <a:avLst/>
              <a:gdLst/>
              <a:ahLst/>
              <a:cxnLst/>
              <a:rect l="l" t="t" r="r" b="b"/>
              <a:pathLst>
                <a:path w="3462" h="434" extrusionOk="0">
                  <a:moveTo>
                    <a:pt x="1" y="0"/>
                  </a:moveTo>
                  <a:lnTo>
                    <a:pt x="1" y="433"/>
                  </a:lnTo>
                  <a:lnTo>
                    <a:pt x="3461" y="433"/>
                  </a:lnTo>
                  <a:lnTo>
                    <a:pt x="3461"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2344;p69">
              <a:extLst>
                <a:ext uri="{FF2B5EF4-FFF2-40B4-BE49-F238E27FC236}">
                  <a16:creationId xmlns:a16="http://schemas.microsoft.com/office/drawing/2014/main" id="{D5F88BC6-2AD0-DABC-D57C-A5CF7B843EA1}"/>
                </a:ext>
              </a:extLst>
            </p:cNvPr>
            <p:cNvSpPr/>
            <p:nvPr/>
          </p:nvSpPr>
          <p:spPr>
            <a:xfrm>
              <a:off x="4935029" y="3449980"/>
              <a:ext cx="262452" cy="31003"/>
            </a:xfrm>
            <a:custGeom>
              <a:avLst/>
              <a:gdLst/>
              <a:ahLst/>
              <a:cxnLst/>
              <a:rect l="l" t="t" r="r" b="b"/>
              <a:pathLst>
                <a:path w="3674" h="434" extrusionOk="0">
                  <a:moveTo>
                    <a:pt x="1" y="0"/>
                  </a:moveTo>
                  <a:lnTo>
                    <a:pt x="1" y="433"/>
                  </a:lnTo>
                  <a:lnTo>
                    <a:pt x="3674" y="433"/>
                  </a:lnTo>
                  <a:lnTo>
                    <a:pt x="3674"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2345;p69">
              <a:extLst>
                <a:ext uri="{FF2B5EF4-FFF2-40B4-BE49-F238E27FC236}">
                  <a16:creationId xmlns:a16="http://schemas.microsoft.com/office/drawing/2014/main" id="{BCE3E2E3-DC22-4CB9-A4EF-4863FF168C56}"/>
                </a:ext>
              </a:extLst>
            </p:cNvPr>
            <p:cNvSpPr/>
            <p:nvPr/>
          </p:nvSpPr>
          <p:spPr>
            <a:xfrm>
              <a:off x="4361408" y="2809493"/>
              <a:ext cx="656845" cy="305099"/>
            </a:xfrm>
            <a:custGeom>
              <a:avLst/>
              <a:gdLst/>
              <a:ahLst/>
              <a:cxnLst/>
              <a:rect l="l" t="t" r="r" b="b"/>
              <a:pathLst>
                <a:path w="9195" h="4271" extrusionOk="0">
                  <a:moveTo>
                    <a:pt x="0" y="0"/>
                  </a:moveTo>
                  <a:lnTo>
                    <a:pt x="0" y="4271"/>
                  </a:lnTo>
                  <a:lnTo>
                    <a:pt x="9195" y="4271"/>
                  </a:lnTo>
                  <a:lnTo>
                    <a:pt x="9195"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2346;p69">
              <a:extLst>
                <a:ext uri="{FF2B5EF4-FFF2-40B4-BE49-F238E27FC236}">
                  <a16:creationId xmlns:a16="http://schemas.microsoft.com/office/drawing/2014/main" id="{AC258B33-7321-64E4-5DCB-B4E2FB9B3F8C}"/>
                </a:ext>
              </a:extLst>
            </p:cNvPr>
            <p:cNvSpPr/>
            <p:nvPr/>
          </p:nvSpPr>
          <p:spPr>
            <a:xfrm>
              <a:off x="4335549" y="2779705"/>
              <a:ext cx="663060" cy="304599"/>
            </a:xfrm>
            <a:custGeom>
              <a:avLst/>
              <a:gdLst/>
              <a:ahLst/>
              <a:cxnLst/>
              <a:rect l="l" t="t" r="r" b="b"/>
              <a:pathLst>
                <a:path w="9282" h="4264" extrusionOk="0">
                  <a:moveTo>
                    <a:pt x="1" y="0"/>
                  </a:moveTo>
                  <a:lnTo>
                    <a:pt x="1" y="4263"/>
                  </a:lnTo>
                  <a:lnTo>
                    <a:pt x="9281" y="4263"/>
                  </a:lnTo>
                  <a:lnTo>
                    <a:pt x="9281" y="0"/>
                  </a:lnTo>
                  <a:close/>
                </a:path>
              </a:pathLst>
            </a:custGeom>
            <a:solidFill>
              <a:srgbClr val="8FAA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2347;p69">
              <a:extLst>
                <a:ext uri="{FF2B5EF4-FFF2-40B4-BE49-F238E27FC236}">
                  <a16:creationId xmlns:a16="http://schemas.microsoft.com/office/drawing/2014/main" id="{9298E9F9-37D8-7086-834D-854EF94CBE88}"/>
                </a:ext>
              </a:extLst>
            </p:cNvPr>
            <p:cNvSpPr/>
            <p:nvPr/>
          </p:nvSpPr>
          <p:spPr>
            <a:xfrm>
              <a:off x="4451273" y="2872427"/>
              <a:ext cx="57934" cy="160729"/>
            </a:xfrm>
            <a:custGeom>
              <a:avLst/>
              <a:gdLst/>
              <a:ahLst/>
              <a:cxnLst/>
              <a:rect l="l" t="t" r="r" b="b"/>
              <a:pathLst>
                <a:path w="811" h="2250" extrusionOk="0">
                  <a:moveTo>
                    <a:pt x="355" y="0"/>
                  </a:moveTo>
                  <a:lnTo>
                    <a:pt x="355" y="1597"/>
                  </a:lnTo>
                  <a:cubicBezTo>
                    <a:pt x="355" y="1699"/>
                    <a:pt x="331" y="1778"/>
                    <a:pt x="284" y="1825"/>
                  </a:cubicBezTo>
                  <a:cubicBezTo>
                    <a:pt x="237" y="1880"/>
                    <a:pt x="166" y="1911"/>
                    <a:pt x="72" y="1911"/>
                  </a:cubicBezTo>
                  <a:lnTo>
                    <a:pt x="1" y="1911"/>
                  </a:lnTo>
                  <a:lnTo>
                    <a:pt x="1" y="2250"/>
                  </a:lnTo>
                  <a:lnTo>
                    <a:pt x="87" y="2250"/>
                  </a:lnTo>
                  <a:cubicBezTo>
                    <a:pt x="331" y="2250"/>
                    <a:pt x="512" y="2194"/>
                    <a:pt x="630" y="2092"/>
                  </a:cubicBezTo>
                  <a:cubicBezTo>
                    <a:pt x="756" y="1982"/>
                    <a:pt x="811" y="1817"/>
                    <a:pt x="811" y="1597"/>
                  </a:cubicBezTo>
                  <a:lnTo>
                    <a:pt x="8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2348;p69">
              <a:extLst>
                <a:ext uri="{FF2B5EF4-FFF2-40B4-BE49-F238E27FC236}">
                  <a16:creationId xmlns:a16="http://schemas.microsoft.com/office/drawing/2014/main" id="{A34CEF4C-A66E-6F21-9C94-67E4C503A5B7}"/>
                </a:ext>
              </a:extLst>
            </p:cNvPr>
            <p:cNvSpPr/>
            <p:nvPr/>
          </p:nvSpPr>
          <p:spPr>
            <a:xfrm>
              <a:off x="4525994" y="2872427"/>
              <a:ext cx="132155" cy="126440"/>
            </a:xfrm>
            <a:custGeom>
              <a:avLst/>
              <a:gdLst/>
              <a:ahLst/>
              <a:cxnLst/>
              <a:rect l="l" t="t" r="r" b="b"/>
              <a:pathLst>
                <a:path w="1850" h="1770" extrusionOk="0">
                  <a:moveTo>
                    <a:pt x="929" y="409"/>
                  </a:moveTo>
                  <a:lnTo>
                    <a:pt x="1165" y="1117"/>
                  </a:lnTo>
                  <a:lnTo>
                    <a:pt x="685" y="1117"/>
                  </a:lnTo>
                  <a:lnTo>
                    <a:pt x="929" y="409"/>
                  </a:lnTo>
                  <a:close/>
                  <a:moveTo>
                    <a:pt x="654" y="0"/>
                  </a:moveTo>
                  <a:lnTo>
                    <a:pt x="1" y="1770"/>
                  </a:lnTo>
                  <a:lnTo>
                    <a:pt x="457" y="1770"/>
                  </a:lnTo>
                  <a:lnTo>
                    <a:pt x="567" y="1447"/>
                  </a:lnTo>
                  <a:lnTo>
                    <a:pt x="1283" y="1447"/>
                  </a:lnTo>
                  <a:lnTo>
                    <a:pt x="1393" y="1770"/>
                  </a:lnTo>
                  <a:lnTo>
                    <a:pt x="1849" y="1770"/>
                  </a:lnTo>
                  <a:lnTo>
                    <a:pt x="119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2349;p69">
              <a:extLst>
                <a:ext uri="{FF2B5EF4-FFF2-40B4-BE49-F238E27FC236}">
                  <a16:creationId xmlns:a16="http://schemas.microsoft.com/office/drawing/2014/main" id="{C04551C5-0C95-8605-BFEA-75F93720D98E}"/>
                </a:ext>
              </a:extLst>
            </p:cNvPr>
            <p:cNvSpPr/>
            <p:nvPr/>
          </p:nvSpPr>
          <p:spPr>
            <a:xfrm>
              <a:off x="4622645" y="2872427"/>
              <a:ext cx="132655" cy="126440"/>
            </a:xfrm>
            <a:custGeom>
              <a:avLst/>
              <a:gdLst/>
              <a:ahLst/>
              <a:cxnLst/>
              <a:rect l="l" t="t" r="r" b="b"/>
              <a:pathLst>
                <a:path w="1857" h="1770" extrusionOk="0">
                  <a:moveTo>
                    <a:pt x="1" y="0"/>
                  </a:moveTo>
                  <a:lnTo>
                    <a:pt x="653" y="1770"/>
                  </a:lnTo>
                  <a:lnTo>
                    <a:pt x="1204" y="1770"/>
                  </a:lnTo>
                  <a:lnTo>
                    <a:pt x="1857" y="0"/>
                  </a:lnTo>
                  <a:lnTo>
                    <a:pt x="1401" y="0"/>
                  </a:lnTo>
                  <a:lnTo>
                    <a:pt x="929" y="1306"/>
                  </a:lnTo>
                  <a:lnTo>
                    <a:pt x="45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2350;p69">
              <a:extLst>
                <a:ext uri="{FF2B5EF4-FFF2-40B4-BE49-F238E27FC236}">
                  <a16:creationId xmlns:a16="http://schemas.microsoft.com/office/drawing/2014/main" id="{4FDD7175-04AF-1064-9DDB-D67A6EA95339}"/>
                </a:ext>
              </a:extLst>
            </p:cNvPr>
            <p:cNvSpPr/>
            <p:nvPr/>
          </p:nvSpPr>
          <p:spPr>
            <a:xfrm>
              <a:off x="4709724" y="2872427"/>
              <a:ext cx="132155" cy="126440"/>
            </a:xfrm>
            <a:custGeom>
              <a:avLst/>
              <a:gdLst/>
              <a:ahLst/>
              <a:cxnLst/>
              <a:rect l="l" t="t" r="r" b="b"/>
              <a:pathLst>
                <a:path w="1850" h="1770" extrusionOk="0">
                  <a:moveTo>
                    <a:pt x="929" y="409"/>
                  </a:moveTo>
                  <a:lnTo>
                    <a:pt x="1165" y="1117"/>
                  </a:lnTo>
                  <a:lnTo>
                    <a:pt x="685" y="1117"/>
                  </a:lnTo>
                  <a:lnTo>
                    <a:pt x="929" y="409"/>
                  </a:lnTo>
                  <a:close/>
                  <a:moveTo>
                    <a:pt x="654" y="0"/>
                  </a:moveTo>
                  <a:lnTo>
                    <a:pt x="1" y="1770"/>
                  </a:lnTo>
                  <a:lnTo>
                    <a:pt x="457" y="1770"/>
                  </a:lnTo>
                  <a:lnTo>
                    <a:pt x="567" y="1447"/>
                  </a:lnTo>
                  <a:lnTo>
                    <a:pt x="1283" y="1447"/>
                  </a:lnTo>
                  <a:lnTo>
                    <a:pt x="1393" y="1770"/>
                  </a:lnTo>
                  <a:lnTo>
                    <a:pt x="1849" y="1770"/>
                  </a:lnTo>
                  <a:lnTo>
                    <a:pt x="119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2351;p69">
              <a:extLst>
                <a:ext uri="{FF2B5EF4-FFF2-40B4-BE49-F238E27FC236}">
                  <a16:creationId xmlns:a16="http://schemas.microsoft.com/office/drawing/2014/main" id="{144FFC68-C789-EC56-2352-666ADCCCA84E}"/>
                </a:ext>
              </a:extLst>
            </p:cNvPr>
            <p:cNvSpPr/>
            <p:nvPr/>
          </p:nvSpPr>
          <p:spPr>
            <a:xfrm>
              <a:off x="3588842" y="1698177"/>
              <a:ext cx="749567" cy="661274"/>
            </a:xfrm>
            <a:custGeom>
              <a:avLst/>
              <a:gdLst/>
              <a:ahLst/>
              <a:cxnLst/>
              <a:rect l="l" t="t" r="r" b="b"/>
              <a:pathLst>
                <a:path w="10493" h="9257" extrusionOk="0">
                  <a:moveTo>
                    <a:pt x="5240" y="0"/>
                  </a:moveTo>
                  <a:cubicBezTo>
                    <a:pt x="4669" y="0"/>
                    <a:pt x="4088" y="107"/>
                    <a:pt x="3524" y="330"/>
                  </a:cubicBezTo>
                  <a:cubicBezTo>
                    <a:pt x="1149" y="1282"/>
                    <a:pt x="1" y="3980"/>
                    <a:pt x="952" y="6347"/>
                  </a:cubicBezTo>
                  <a:cubicBezTo>
                    <a:pt x="1678" y="8159"/>
                    <a:pt x="3416" y="9257"/>
                    <a:pt x="5253" y="9257"/>
                  </a:cubicBezTo>
                  <a:cubicBezTo>
                    <a:pt x="5825" y="9257"/>
                    <a:pt x="6406" y="9151"/>
                    <a:pt x="6969" y="8927"/>
                  </a:cubicBezTo>
                  <a:cubicBezTo>
                    <a:pt x="9337" y="7975"/>
                    <a:pt x="10493" y="5278"/>
                    <a:pt x="9541" y="2910"/>
                  </a:cubicBezTo>
                  <a:cubicBezTo>
                    <a:pt x="8815" y="1098"/>
                    <a:pt x="7078" y="0"/>
                    <a:pt x="52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2352;p69">
              <a:extLst>
                <a:ext uri="{FF2B5EF4-FFF2-40B4-BE49-F238E27FC236}">
                  <a16:creationId xmlns:a16="http://schemas.microsoft.com/office/drawing/2014/main" id="{A6530E80-18BC-3934-E14E-33AB6B448A6F}"/>
                </a:ext>
              </a:extLst>
            </p:cNvPr>
            <p:cNvSpPr/>
            <p:nvPr/>
          </p:nvSpPr>
          <p:spPr>
            <a:xfrm>
              <a:off x="3567483" y="1682033"/>
              <a:ext cx="710278" cy="660988"/>
            </a:xfrm>
            <a:custGeom>
              <a:avLst/>
              <a:gdLst/>
              <a:ahLst/>
              <a:cxnLst/>
              <a:rect l="l" t="t" r="r" b="b"/>
              <a:pathLst>
                <a:path w="9943" h="9253" extrusionOk="0">
                  <a:moveTo>
                    <a:pt x="4959" y="1"/>
                  </a:moveTo>
                  <a:cubicBezTo>
                    <a:pt x="2727" y="1"/>
                    <a:pt x="763" y="1624"/>
                    <a:pt x="402" y="3899"/>
                  </a:cubicBezTo>
                  <a:cubicBezTo>
                    <a:pt x="1" y="6416"/>
                    <a:pt x="1715" y="8791"/>
                    <a:pt x="4240" y="9192"/>
                  </a:cubicBezTo>
                  <a:cubicBezTo>
                    <a:pt x="4490" y="9233"/>
                    <a:pt x="4738" y="9252"/>
                    <a:pt x="4984" y="9252"/>
                  </a:cubicBezTo>
                  <a:cubicBezTo>
                    <a:pt x="7214" y="9252"/>
                    <a:pt x="9173" y="7629"/>
                    <a:pt x="9541" y="5354"/>
                  </a:cubicBezTo>
                  <a:cubicBezTo>
                    <a:pt x="9942" y="2837"/>
                    <a:pt x="8220" y="462"/>
                    <a:pt x="5703" y="61"/>
                  </a:cubicBezTo>
                  <a:cubicBezTo>
                    <a:pt x="5453" y="20"/>
                    <a:pt x="5205" y="1"/>
                    <a:pt x="4959" y="1"/>
                  </a:cubicBezTo>
                  <a:close/>
                </a:path>
              </a:pathLst>
            </a:custGeom>
            <a:solidFill>
              <a:srgbClr val="44546A"/>
            </a:solidFill>
            <a:ln>
              <a:solidFill>
                <a:srgbClr val="44546A"/>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2353;p69">
              <a:extLst>
                <a:ext uri="{FF2B5EF4-FFF2-40B4-BE49-F238E27FC236}">
                  <a16:creationId xmlns:a16="http://schemas.microsoft.com/office/drawing/2014/main" id="{F4488B8C-FC3F-2920-B6B6-91313E0CADAC}"/>
                </a:ext>
              </a:extLst>
            </p:cNvPr>
            <p:cNvSpPr/>
            <p:nvPr/>
          </p:nvSpPr>
          <p:spPr>
            <a:xfrm>
              <a:off x="3720925" y="1965559"/>
              <a:ext cx="113510" cy="126511"/>
            </a:xfrm>
            <a:custGeom>
              <a:avLst/>
              <a:gdLst/>
              <a:ahLst/>
              <a:cxnLst/>
              <a:rect l="l" t="t" r="r" b="b"/>
              <a:pathLst>
                <a:path w="1589" h="1771" extrusionOk="0">
                  <a:moveTo>
                    <a:pt x="0" y="1"/>
                  </a:moveTo>
                  <a:lnTo>
                    <a:pt x="0" y="1770"/>
                  </a:lnTo>
                  <a:lnTo>
                    <a:pt x="456" y="1770"/>
                  </a:lnTo>
                  <a:lnTo>
                    <a:pt x="456" y="1023"/>
                  </a:lnTo>
                  <a:lnTo>
                    <a:pt x="1133" y="1023"/>
                  </a:lnTo>
                  <a:lnTo>
                    <a:pt x="1133" y="1770"/>
                  </a:lnTo>
                  <a:lnTo>
                    <a:pt x="1589" y="1770"/>
                  </a:lnTo>
                  <a:lnTo>
                    <a:pt x="1589" y="1"/>
                  </a:lnTo>
                  <a:lnTo>
                    <a:pt x="1133" y="1"/>
                  </a:lnTo>
                  <a:lnTo>
                    <a:pt x="1133" y="677"/>
                  </a:lnTo>
                  <a:lnTo>
                    <a:pt x="456" y="677"/>
                  </a:lnTo>
                  <a:lnTo>
                    <a:pt x="45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2354;p69">
              <a:extLst>
                <a:ext uri="{FF2B5EF4-FFF2-40B4-BE49-F238E27FC236}">
                  <a16:creationId xmlns:a16="http://schemas.microsoft.com/office/drawing/2014/main" id="{DC4B7A00-91F5-7411-738B-75C96FEBCBD6}"/>
                </a:ext>
              </a:extLst>
            </p:cNvPr>
            <p:cNvSpPr/>
            <p:nvPr/>
          </p:nvSpPr>
          <p:spPr>
            <a:xfrm>
              <a:off x="3851222" y="1965559"/>
              <a:ext cx="116368" cy="126511"/>
            </a:xfrm>
            <a:custGeom>
              <a:avLst/>
              <a:gdLst/>
              <a:ahLst/>
              <a:cxnLst/>
              <a:rect l="l" t="t" r="r" b="b"/>
              <a:pathLst>
                <a:path w="1629" h="1771" extrusionOk="0">
                  <a:moveTo>
                    <a:pt x="1" y="1"/>
                  </a:moveTo>
                  <a:lnTo>
                    <a:pt x="1" y="347"/>
                  </a:lnTo>
                  <a:lnTo>
                    <a:pt x="583" y="347"/>
                  </a:lnTo>
                  <a:lnTo>
                    <a:pt x="583" y="1770"/>
                  </a:lnTo>
                  <a:lnTo>
                    <a:pt x="1047" y="1770"/>
                  </a:lnTo>
                  <a:lnTo>
                    <a:pt x="1047" y="347"/>
                  </a:lnTo>
                  <a:lnTo>
                    <a:pt x="1629" y="347"/>
                  </a:lnTo>
                  <a:lnTo>
                    <a:pt x="162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2355;p69">
              <a:extLst>
                <a:ext uri="{FF2B5EF4-FFF2-40B4-BE49-F238E27FC236}">
                  <a16:creationId xmlns:a16="http://schemas.microsoft.com/office/drawing/2014/main" id="{08DDF95F-5FFC-A5F8-5B91-82880B0A6D3D}"/>
                </a:ext>
              </a:extLst>
            </p:cNvPr>
            <p:cNvSpPr/>
            <p:nvPr/>
          </p:nvSpPr>
          <p:spPr>
            <a:xfrm>
              <a:off x="3984376" y="1965559"/>
              <a:ext cx="141084" cy="126511"/>
            </a:xfrm>
            <a:custGeom>
              <a:avLst/>
              <a:gdLst/>
              <a:ahLst/>
              <a:cxnLst/>
              <a:rect l="l" t="t" r="r" b="b"/>
              <a:pathLst>
                <a:path w="1975" h="1771" extrusionOk="0">
                  <a:moveTo>
                    <a:pt x="1" y="1"/>
                  </a:moveTo>
                  <a:lnTo>
                    <a:pt x="1" y="1770"/>
                  </a:lnTo>
                  <a:lnTo>
                    <a:pt x="433" y="1770"/>
                  </a:lnTo>
                  <a:lnTo>
                    <a:pt x="433" y="481"/>
                  </a:lnTo>
                  <a:lnTo>
                    <a:pt x="842" y="1432"/>
                  </a:lnTo>
                  <a:lnTo>
                    <a:pt x="1133" y="1432"/>
                  </a:lnTo>
                  <a:lnTo>
                    <a:pt x="1542" y="481"/>
                  </a:lnTo>
                  <a:lnTo>
                    <a:pt x="1542" y="1770"/>
                  </a:lnTo>
                  <a:lnTo>
                    <a:pt x="1975" y="1770"/>
                  </a:lnTo>
                  <a:lnTo>
                    <a:pt x="1975" y="1"/>
                  </a:lnTo>
                  <a:lnTo>
                    <a:pt x="1393" y="1"/>
                  </a:lnTo>
                  <a:lnTo>
                    <a:pt x="992" y="953"/>
                  </a:lnTo>
                  <a:lnTo>
                    <a:pt x="58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2356;p69">
              <a:extLst>
                <a:ext uri="{FF2B5EF4-FFF2-40B4-BE49-F238E27FC236}">
                  <a16:creationId xmlns:a16="http://schemas.microsoft.com/office/drawing/2014/main" id="{225AC3B7-FA99-901E-AA65-3A6A9E919E2D}"/>
                </a:ext>
              </a:extLst>
            </p:cNvPr>
            <p:cNvSpPr/>
            <p:nvPr/>
          </p:nvSpPr>
          <p:spPr>
            <a:xfrm>
              <a:off x="4157462" y="1965559"/>
              <a:ext cx="89937" cy="126511"/>
            </a:xfrm>
            <a:custGeom>
              <a:avLst/>
              <a:gdLst/>
              <a:ahLst/>
              <a:cxnLst/>
              <a:rect l="l" t="t" r="r" b="b"/>
              <a:pathLst>
                <a:path w="1259" h="1771" extrusionOk="0">
                  <a:moveTo>
                    <a:pt x="0" y="1"/>
                  </a:moveTo>
                  <a:lnTo>
                    <a:pt x="0" y="1770"/>
                  </a:lnTo>
                  <a:lnTo>
                    <a:pt x="1259" y="1770"/>
                  </a:lnTo>
                  <a:lnTo>
                    <a:pt x="1259" y="1424"/>
                  </a:lnTo>
                  <a:lnTo>
                    <a:pt x="456" y="1424"/>
                  </a:lnTo>
                  <a:lnTo>
                    <a:pt x="45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2357;p69">
              <a:extLst>
                <a:ext uri="{FF2B5EF4-FFF2-40B4-BE49-F238E27FC236}">
                  <a16:creationId xmlns:a16="http://schemas.microsoft.com/office/drawing/2014/main" id="{D9320A79-C075-BF77-BC52-B6DBED98BB11}"/>
                </a:ext>
              </a:extLst>
            </p:cNvPr>
            <p:cNvSpPr/>
            <p:nvPr/>
          </p:nvSpPr>
          <p:spPr>
            <a:xfrm>
              <a:off x="3799003" y="3671929"/>
              <a:ext cx="635486" cy="389392"/>
            </a:xfrm>
            <a:custGeom>
              <a:avLst/>
              <a:gdLst/>
              <a:ahLst/>
              <a:cxnLst/>
              <a:rect l="l" t="t" r="r" b="b"/>
              <a:pathLst>
                <a:path w="8896" h="5451" extrusionOk="0">
                  <a:moveTo>
                    <a:pt x="0" y="0"/>
                  </a:moveTo>
                  <a:lnTo>
                    <a:pt x="0" y="5451"/>
                  </a:lnTo>
                  <a:lnTo>
                    <a:pt x="8896" y="5451"/>
                  </a:lnTo>
                  <a:lnTo>
                    <a:pt x="8896"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2358;p69">
              <a:extLst>
                <a:ext uri="{FF2B5EF4-FFF2-40B4-BE49-F238E27FC236}">
                  <a16:creationId xmlns:a16="http://schemas.microsoft.com/office/drawing/2014/main" id="{482AD027-AF1B-2D79-C72D-B129A180B79D}"/>
                </a:ext>
              </a:extLst>
            </p:cNvPr>
            <p:cNvSpPr/>
            <p:nvPr/>
          </p:nvSpPr>
          <p:spPr>
            <a:xfrm>
              <a:off x="3766429" y="3645498"/>
              <a:ext cx="634914" cy="389464"/>
            </a:xfrm>
            <a:custGeom>
              <a:avLst/>
              <a:gdLst/>
              <a:ahLst/>
              <a:cxnLst/>
              <a:rect l="l" t="t" r="r" b="b"/>
              <a:pathLst>
                <a:path w="8888" h="5452" extrusionOk="0">
                  <a:moveTo>
                    <a:pt x="0" y="1"/>
                  </a:moveTo>
                  <a:lnTo>
                    <a:pt x="0" y="5451"/>
                  </a:lnTo>
                  <a:lnTo>
                    <a:pt x="8888" y="5451"/>
                  </a:lnTo>
                  <a:lnTo>
                    <a:pt x="8888" y="1"/>
                  </a:lnTo>
                  <a:close/>
                </a:path>
              </a:pathLst>
            </a:custGeom>
            <a:solidFill>
              <a:srgbClr val="CF9E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2359;p69">
              <a:extLst>
                <a:ext uri="{FF2B5EF4-FFF2-40B4-BE49-F238E27FC236}">
                  <a16:creationId xmlns:a16="http://schemas.microsoft.com/office/drawing/2014/main" id="{AD436B84-7303-918A-FB56-1D5FBE74BAD1}"/>
                </a:ext>
              </a:extLst>
            </p:cNvPr>
            <p:cNvSpPr/>
            <p:nvPr/>
          </p:nvSpPr>
          <p:spPr>
            <a:xfrm>
              <a:off x="3943372" y="3784868"/>
              <a:ext cx="98437" cy="120297"/>
            </a:xfrm>
            <a:custGeom>
              <a:avLst/>
              <a:gdLst/>
              <a:ahLst/>
              <a:cxnLst/>
              <a:rect l="l" t="t" r="r" b="b"/>
              <a:pathLst>
                <a:path w="1378" h="1684" extrusionOk="0">
                  <a:moveTo>
                    <a:pt x="882" y="0"/>
                  </a:moveTo>
                  <a:cubicBezTo>
                    <a:pt x="606" y="0"/>
                    <a:pt x="394" y="79"/>
                    <a:pt x="237" y="228"/>
                  </a:cubicBezTo>
                  <a:cubicBezTo>
                    <a:pt x="79" y="378"/>
                    <a:pt x="1" y="582"/>
                    <a:pt x="1" y="842"/>
                  </a:cubicBezTo>
                  <a:cubicBezTo>
                    <a:pt x="1" y="1101"/>
                    <a:pt x="79" y="1306"/>
                    <a:pt x="237" y="1455"/>
                  </a:cubicBezTo>
                  <a:cubicBezTo>
                    <a:pt x="394" y="1605"/>
                    <a:pt x="606" y="1683"/>
                    <a:pt x="882" y="1683"/>
                  </a:cubicBezTo>
                  <a:cubicBezTo>
                    <a:pt x="968" y="1683"/>
                    <a:pt x="1055" y="1667"/>
                    <a:pt x="1141" y="1652"/>
                  </a:cubicBezTo>
                  <a:cubicBezTo>
                    <a:pt x="1220" y="1628"/>
                    <a:pt x="1298" y="1597"/>
                    <a:pt x="1377" y="1557"/>
                  </a:cubicBezTo>
                  <a:lnTo>
                    <a:pt x="1377" y="1227"/>
                  </a:lnTo>
                  <a:cubicBezTo>
                    <a:pt x="1298" y="1282"/>
                    <a:pt x="1220" y="1314"/>
                    <a:pt x="1149" y="1345"/>
                  </a:cubicBezTo>
                  <a:cubicBezTo>
                    <a:pt x="1070" y="1369"/>
                    <a:pt x="992" y="1376"/>
                    <a:pt x="913" y="1376"/>
                  </a:cubicBezTo>
                  <a:cubicBezTo>
                    <a:pt x="764" y="1376"/>
                    <a:pt x="646" y="1329"/>
                    <a:pt x="559" y="1235"/>
                  </a:cubicBezTo>
                  <a:cubicBezTo>
                    <a:pt x="473" y="1140"/>
                    <a:pt x="433" y="1007"/>
                    <a:pt x="433" y="842"/>
                  </a:cubicBezTo>
                  <a:cubicBezTo>
                    <a:pt x="433" y="676"/>
                    <a:pt x="473" y="543"/>
                    <a:pt x="559" y="448"/>
                  </a:cubicBezTo>
                  <a:cubicBezTo>
                    <a:pt x="646" y="354"/>
                    <a:pt x="764" y="307"/>
                    <a:pt x="913" y="307"/>
                  </a:cubicBezTo>
                  <a:cubicBezTo>
                    <a:pt x="992" y="307"/>
                    <a:pt x="1070" y="315"/>
                    <a:pt x="1149" y="346"/>
                  </a:cubicBezTo>
                  <a:cubicBezTo>
                    <a:pt x="1220" y="370"/>
                    <a:pt x="1298" y="409"/>
                    <a:pt x="1377" y="456"/>
                  </a:cubicBezTo>
                  <a:lnTo>
                    <a:pt x="1377" y="126"/>
                  </a:lnTo>
                  <a:cubicBezTo>
                    <a:pt x="1298" y="87"/>
                    <a:pt x="1220" y="55"/>
                    <a:pt x="1141" y="32"/>
                  </a:cubicBezTo>
                  <a:cubicBezTo>
                    <a:pt x="1055" y="16"/>
                    <a:pt x="968" y="0"/>
                    <a:pt x="8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2360;p69">
              <a:extLst>
                <a:ext uri="{FF2B5EF4-FFF2-40B4-BE49-F238E27FC236}">
                  <a16:creationId xmlns:a16="http://schemas.microsoft.com/office/drawing/2014/main" id="{3D97AB4D-C509-25F1-5CAB-41C6F5FD6495}"/>
                </a:ext>
              </a:extLst>
            </p:cNvPr>
            <p:cNvSpPr/>
            <p:nvPr/>
          </p:nvSpPr>
          <p:spPr>
            <a:xfrm>
              <a:off x="4065883" y="3784868"/>
              <a:ext cx="91651" cy="120297"/>
            </a:xfrm>
            <a:custGeom>
              <a:avLst/>
              <a:gdLst/>
              <a:ahLst/>
              <a:cxnLst/>
              <a:rect l="l" t="t" r="r" b="b"/>
              <a:pathLst>
                <a:path w="1283" h="1684" extrusionOk="0">
                  <a:moveTo>
                    <a:pt x="606" y="0"/>
                  </a:moveTo>
                  <a:cubicBezTo>
                    <a:pt x="409" y="0"/>
                    <a:pt x="260" y="47"/>
                    <a:pt x="158" y="134"/>
                  </a:cubicBezTo>
                  <a:cubicBezTo>
                    <a:pt x="55" y="220"/>
                    <a:pt x="0" y="346"/>
                    <a:pt x="0" y="503"/>
                  </a:cubicBezTo>
                  <a:cubicBezTo>
                    <a:pt x="0" y="629"/>
                    <a:pt x="40" y="732"/>
                    <a:pt x="118" y="810"/>
                  </a:cubicBezTo>
                  <a:cubicBezTo>
                    <a:pt x="189" y="889"/>
                    <a:pt x="307" y="944"/>
                    <a:pt x="472" y="975"/>
                  </a:cubicBezTo>
                  <a:lnTo>
                    <a:pt x="629" y="1015"/>
                  </a:lnTo>
                  <a:cubicBezTo>
                    <a:pt x="732" y="1030"/>
                    <a:pt x="795" y="1062"/>
                    <a:pt x="826" y="1085"/>
                  </a:cubicBezTo>
                  <a:cubicBezTo>
                    <a:pt x="858" y="1117"/>
                    <a:pt x="881" y="1148"/>
                    <a:pt x="881" y="1203"/>
                  </a:cubicBezTo>
                  <a:cubicBezTo>
                    <a:pt x="881" y="1258"/>
                    <a:pt x="850" y="1306"/>
                    <a:pt x="802" y="1329"/>
                  </a:cubicBezTo>
                  <a:cubicBezTo>
                    <a:pt x="755" y="1361"/>
                    <a:pt x="685" y="1376"/>
                    <a:pt x="598" y="1376"/>
                  </a:cubicBezTo>
                  <a:cubicBezTo>
                    <a:pt x="504" y="1376"/>
                    <a:pt x="417" y="1361"/>
                    <a:pt x="315" y="1337"/>
                  </a:cubicBezTo>
                  <a:cubicBezTo>
                    <a:pt x="220" y="1306"/>
                    <a:pt x="118" y="1266"/>
                    <a:pt x="16" y="1211"/>
                  </a:cubicBezTo>
                  <a:lnTo>
                    <a:pt x="16" y="1565"/>
                  </a:lnTo>
                  <a:cubicBezTo>
                    <a:pt x="118" y="1605"/>
                    <a:pt x="220" y="1628"/>
                    <a:pt x="331" y="1652"/>
                  </a:cubicBezTo>
                  <a:cubicBezTo>
                    <a:pt x="433" y="1667"/>
                    <a:pt x="535" y="1683"/>
                    <a:pt x="637" y="1683"/>
                  </a:cubicBezTo>
                  <a:cubicBezTo>
                    <a:pt x="850" y="1683"/>
                    <a:pt x="1015" y="1636"/>
                    <a:pt x="1117" y="1549"/>
                  </a:cubicBezTo>
                  <a:cubicBezTo>
                    <a:pt x="1227" y="1463"/>
                    <a:pt x="1282" y="1329"/>
                    <a:pt x="1282" y="1148"/>
                  </a:cubicBezTo>
                  <a:cubicBezTo>
                    <a:pt x="1282" y="1015"/>
                    <a:pt x="1243" y="912"/>
                    <a:pt x="1164" y="842"/>
                  </a:cubicBezTo>
                  <a:cubicBezTo>
                    <a:pt x="1086" y="763"/>
                    <a:pt x="960" y="708"/>
                    <a:pt x="779" y="676"/>
                  </a:cubicBezTo>
                  <a:lnTo>
                    <a:pt x="606" y="637"/>
                  </a:lnTo>
                  <a:cubicBezTo>
                    <a:pt x="519" y="621"/>
                    <a:pt x="464" y="598"/>
                    <a:pt x="433" y="574"/>
                  </a:cubicBezTo>
                  <a:cubicBezTo>
                    <a:pt x="401" y="551"/>
                    <a:pt x="378" y="519"/>
                    <a:pt x="378" y="472"/>
                  </a:cubicBezTo>
                  <a:cubicBezTo>
                    <a:pt x="378" y="417"/>
                    <a:pt x="409" y="378"/>
                    <a:pt x="456" y="346"/>
                  </a:cubicBezTo>
                  <a:cubicBezTo>
                    <a:pt x="504" y="323"/>
                    <a:pt x="574" y="307"/>
                    <a:pt x="677" y="307"/>
                  </a:cubicBezTo>
                  <a:cubicBezTo>
                    <a:pt x="747" y="307"/>
                    <a:pt x="826" y="315"/>
                    <a:pt x="913" y="338"/>
                  </a:cubicBezTo>
                  <a:cubicBezTo>
                    <a:pt x="999" y="354"/>
                    <a:pt x="1086" y="385"/>
                    <a:pt x="1172" y="425"/>
                  </a:cubicBezTo>
                  <a:lnTo>
                    <a:pt x="1172" y="87"/>
                  </a:lnTo>
                  <a:cubicBezTo>
                    <a:pt x="1070" y="55"/>
                    <a:pt x="976" y="39"/>
                    <a:pt x="881" y="24"/>
                  </a:cubicBezTo>
                  <a:cubicBezTo>
                    <a:pt x="787" y="8"/>
                    <a:pt x="700" y="0"/>
                    <a:pt x="6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2361;p69">
              <a:extLst>
                <a:ext uri="{FF2B5EF4-FFF2-40B4-BE49-F238E27FC236}">
                  <a16:creationId xmlns:a16="http://schemas.microsoft.com/office/drawing/2014/main" id="{15E7940E-66BA-9442-4F70-F7AD5544FC75}"/>
                </a:ext>
              </a:extLst>
            </p:cNvPr>
            <p:cNvSpPr/>
            <p:nvPr/>
          </p:nvSpPr>
          <p:spPr>
            <a:xfrm>
              <a:off x="4173178" y="3784868"/>
              <a:ext cx="91080" cy="120297"/>
            </a:xfrm>
            <a:custGeom>
              <a:avLst/>
              <a:gdLst/>
              <a:ahLst/>
              <a:cxnLst/>
              <a:rect l="l" t="t" r="r" b="b"/>
              <a:pathLst>
                <a:path w="1275" h="1684" extrusionOk="0">
                  <a:moveTo>
                    <a:pt x="606" y="0"/>
                  </a:moveTo>
                  <a:cubicBezTo>
                    <a:pt x="409" y="0"/>
                    <a:pt x="260" y="47"/>
                    <a:pt x="158" y="134"/>
                  </a:cubicBezTo>
                  <a:cubicBezTo>
                    <a:pt x="48" y="220"/>
                    <a:pt x="0" y="346"/>
                    <a:pt x="0" y="503"/>
                  </a:cubicBezTo>
                  <a:cubicBezTo>
                    <a:pt x="0" y="629"/>
                    <a:pt x="40" y="732"/>
                    <a:pt x="111" y="810"/>
                  </a:cubicBezTo>
                  <a:cubicBezTo>
                    <a:pt x="189" y="889"/>
                    <a:pt x="307" y="944"/>
                    <a:pt x="465" y="975"/>
                  </a:cubicBezTo>
                  <a:lnTo>
                    <a:pt x="630" y="1015"/>
                  </a:lnTo>
                  <a:cubicBezTo>
                    <a:pt x="724" y="1030"/>
                    <a:pt x="787" y="1062"/>
                    <a:pt x="826" y="1085"/>
                  </a:cubicBezTo>
                  <a:cubicBezTo>
                    <a:pt x="858" y="1117"/>
                    <a:pt x="874" y="1148"/>
                    <a:pt x="874" y="1203"/>
                  </a:cubicBezTo>
                  <a:cubicBezTo>
                    <a:pt x="874" y="1258"/>
                    <a:pt x="850" y="1306"/>
                    <a:pt x="803" y="1329"/>
                  </a:cubicBezTo>
                  <a:cubicBezTo>
                    <a:pt x="756" y="1361"/>
                    <a:pt x="685" y="1376"/>
                    <a:pt x="590" y="1376"/>
                  </a:cubicBezTo>
                  <a:cubicBezTo>
                    <a:pt x="504" y="1376"/>
                    <a:pt x="409" y="1361"/>
                    <a:pt x="315" y="1337"/>
                  </a:cubicBezTo>
                  <a:cubicBezTo>
                    <a:pt x="213" y="1306"/>
                    <a:pt x="118" y="1266"/>
                    <a:pt x="16" y="1211"/>
                  </a:cubicBezTo>
                  <a:lnTo>
                    <a:pt x="16" y="1565"/>
                  </a:lnTo>
                  <a:cubicBezTo>
                    <a:pt x="118" y="1605"/>
                    <a:pt x="221" y="1628"/>
                    <a:pt x="323" y="1652"/>
                  </a:cubicBezTo>
                  <a:cubicBezTo>
                    <a:pt x="425" y="1667"/>
                    <a:pt x="527" y="1683"/>
                    <a:pt x="630" y="1683"/>
                  </a:cubicBezTo>
                  <a:cubicBezTo>
                    <a:pt x="850" y="1683"/>
                    <a:pt x="1007" y="1636"/>
                    <a:pt x="1117" y="1549"/>
                  </a:cubicBezTo>
                  <a:cubicBezTo>
                    <a:pt x="1220" y="1463"/>
                    <a:pt x="1275" y="1329"/>
                    <a:pt x="1275" y="1148"/>
                  </a:cubicBezTo>
                  <a:cubicBezTo>
                    <a:pt x="1275" y="1015"/>
                    <a:pt x="1235" y="912"/>
                    <a:pt x="1157" y="842"/>
                  </a:cubicBezTo>
                  <a:cubicBezTo>
                    <a:pt x="1086" y="763"/>
                    <a:pt x="960" y="708"/>
                    <a:pt x="779" y="676"/>
                  </a:cubicBezTo>
                  <a:lnTo>
                    <a:pt x="598" y="637"/>
                  </a:lnTo>
                  <a:cubicBezTo>
                    <a:pt x="512" y="621"/>
                    <a:pt x="457" y="598"/>
                    <a:pt x="425" y="574"/>
                  </a:cubicBezTo>
                  <a:cubicBezTo>
                    <a:pt x="394" y="551"/>
                    <a:pt x="378" y="519"/>
                    <a:pt x="378" y="472"/>
                  </a:cubicBezTo>
                  <a:cubicBezTo>
                    <a:pt x="378" y="417"/>
                    <a:pt x="402" y="378"/>
                    <a:pt x="449" y="346"/>
                  </a:cubicBezTo>
                  <a:cubicBezTo>
                    <a:pt x="496" y="323"/>
                    <a:pt x="567" y="307"/>
                    <a:pt x="669" y="307"/>
                  </a:cubicBezTo>
                  <a:cubicBezTo>
                    <a:pt x="748" y="307"/>
                    <a:pt x="826" y="315"/>
                    <a:pt x="905" y="338"/>
                  </a:cubicBezTo>
                  <a:cubicBezTo>
                    <a:pt x="992" y="354"/>
                    <a:pt x="1078" y="385"/>
                    <a:pt x="1165" y="425"/>
                  </a:cubicBezTo>
                  <a:lnTo>
                    <a:pt x="1165" y="87"/>
                  </a:lnTo>
                  <a:cubicBezTo>
                    <a:pt x="1070" y="55"/>
                    <a:pt x="968" y="39"/>
                    <a:pt x="874" y="24"/>
                  </a:cubicBezTo>
                  <a:cubicBezTo>
                    <a:pt x="779" y="8"/>
                    <a:pt x="693" y="0"/>
                    <a:pt x="6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2362;p69">
              <a:extLst>
                <a:ext uri="{FF2B5EF4-FFF2-40B4-BE49-F238E27FC236}">
                  <a16:creationId xmlns:a16="http://schemas.microsoft.com/office/drawing/2014/main" id="{0D184EC5-7D0E-75B3-0EBD-93310A099948}"/>
                </a:ext>
              </a:extLst>
            </p:cNvPr>
            <p:cNvSpPr/>
            <p:nvPr/>
          </p:nvSpPr>
          <p:spPr>
            <a:xfrm>
              <a:off x="2987148" y="2694268"/>
              <a:ext cx="459041" cy="459113"/>
            </a:xfrm>
            <a:custGeom>
              <a:avLst/>
              <a:gdLst/>
              <a:ahLst/>
              <a:cxnLst/>
              <a:rect l="l" t="t" r="r" b="b"/>
              <a:pathLst>
                <a:path w="6426" h="6427" extrusionOk="0">
                  <a:moveTo>
                    <a:pt x="0" y="1"/>
                  </a:moveTo>
                  <a:lnTo>
                    <a:pt x="0" y="6427"/>
                  </a:lnTo>
                  <a:lnTo>
                    <a:pt x="6426" y="6427"/>
                  </a:lnTo>
                  <a:lnTo>
                    <a:pt x="642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2363;p69">
              <a:extLst>
                <a:ext uri="{FF2B5EF4-FFF2-40B4-BE49-F238E27FC236}">
                  <a16:creationId xmlns:a16="http://schemas.microsoft.com/office/drawing/2014/main" id="{32C78654-8DC9-B8A5-6FAE-BAFE83342DA3}"/>
                </a:ext>
              </a:extLst>
            </p:cNvPr>
            <p:cNvSpPr/>
            <p:nvPr/>
          </p:nvSpPr>
          <p:spPr>
            <a:xfrm>
              <a:off x="2961860" y="2664551"/>
              <a:ext cx="459041" cy="459041"/>
            </a:xfrm>
            <a:custGeom>
              <a:avLst/>
              <a:gdLst/>
              <a:ahLst/>
              <a:cxnLst/>
              <a:rect l="l" t="t" r="r" b="b"/>
              <a:pathLst>
                <a:path w="6426" h="6426" extrusionOk="0">
                  <a:moveTo>
                    <a:pt x="0" y="0"/>
                  </a:moveTo>
                  <a:lnTo>
                    <a:pt x="0" y="6426"/>
                  </a:lnTo>
                  <a:lnTo>
                    <a:pt x="6426" y="6426"/>
                  </a:lnTo>
                  <a:lnTo>
                    <a:pt x="64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2364;p69">
              <a:extLst>
                <a:ext uri="{FF2B5EF4-FFF2-40B4-BE49-F238E27FC236}">
                  <a16:creationId xmlns:a16="http://schemas.microsoft.com/office/drawing/2014/main" id="{FF48A71E-10D5-B3C5-718E-F91D85AB3F72}"/>
                </a:ext>
              </a:extLst>
            </p:cNvPr>
            <p:cNvSpPr/>
            <p:nvPr/>
          </p:nvSpPr>
          <p:spPr>
            <a:xfrm>
              <a:off x="3054511" y="2847711"/>
              <a:ext cx="78221" cy="87722"/>
            </a:xfrm>
            <a:custGeom>
              <a:avLst/>
              <a:gdLst/>
              <a:ahLst/>
              <a:cxnLst/>
              <a:rect l="l" t="t" r="r" b="b"/>
              <a:pathLst>
                <a:path w="1095" h="1228" extrusionOk="0">
                  <a:moveTo>
                    <a:pt x="1" y="0"/>
                  </a:moveTo>
                  <a:lnTo>
                    <a:pt x="1" y="1227"/>
                  </a:lnTo>
                  <a:lnTo>
                    <a:pt x="316" y="1227"/>
                  </a:lnTo>
                  <a:lnTo>
                    <a:pt x="316" y="708"/>
                  </a:lnTo>
                  <a:lnTo>
                    <a:pt x="780" y="708"/>
                  </a:lnTo>
                  <a:lnTo>
                    <a:pt x="780" y="1227"/>
                  </a:lnTo>
                  <a:lnTo>
                    <a:pt x="1094" y="1227"/>
                  </a:lnTo>
                  <a:lnTo>
                    <a:pt x="1094" y="0"/>
                  </a:lnTo>
                  <a:lnTo>
                    <a:pt x="780" y="0"/>
                  </a:lnTo>
                  <a:lnTo>
                    <a:pt x="780" y="464"/>
                  </a:lnTo>
                  <a:lnTo>
                    <a:pt x="316" y="464"/>
                  </a:lnTo>
                  <a:lnTo>
                    <a:pt x="31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2365;p69">
              <a:extLst>
                <a:ext uri="{FF2B5EF4-FFF2-40B4-BE49-F238E27FC236}">
                  <a16:creationId xmlns:a16="http://schemas.microsoft.com/office/drawing/2014/main" id="{08852C5B-4CBA-0A8D-9CC0-CE09754F3E80}"/>
                </a:ext>
              </a:extLst>
            </p:cNvPr>
            <p:cNvSpPr/>
            <p:nvPr/>
          </p:nvSpPr>
          <p:spPr>
            <a:xfrm>
              <a:off x="3144447" y="2847711"/>
              <a:ext cx="80436" cy="87722"/>
            </a:xfrm>
            <a:custGeom>
              <a:avLst/>
              <a:gdLst/>
              <a:ahLst/>
              <a:cxnLst/>
              <a:rect l="l" t="t" r="r" b="b"/>
              <a:pathLst>
                <a:path w="1126" h="1228" extrusionOk="0">
                  <a:moveTo>
                    <a:pt x="0" y="0"/>
                  </a:moveTo>
                  <a:lnTo>
                    <a:pt x="0" y="244"/>
                  </a:lnTo>
                  <a:lnTo>
                    <a:pt x="401" y="244"/>
                  </a:lnTo>
                  <a:lnTo>
                    <a:pt x="401" y="1227"/>
                  </a:lnTo>
                  <a:lnTo>
                    <a:pt x="716" y="1227"/>
                  </a:lnTo>
                  <a:lnTo>
                    <a:pt x="716" y="244"/>
                  </a:lnTo>
                  <a:lnTo>
                    <a:pt x="1125" y="244"/>
                  </a:lnTo>
                  <a:lnTo>
                    <a:pt x="11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2366;p69">
              <a:extLst>
                <a:ext uri="{FF2B5EF4-FFF2-40B4-BE49-F238E27FC236}">
                  <a16:creationId xmlns:a16="http://schemas.microsoft.com/office/drawing/2014/main" id="{9FEDE0C6-9A90-4923-1069-3DF869D0EF40}"/>
                </a:ext>
              </a:extLst>
            </p:cNvPr>
            <p:cNvSpPr/>
            <p:nvPr/>
          </p:nvSpPr>
          <p:spPr>
            <a:xfrm>
              <a:off x="3236598" y="2847711"/>
              <a:ext cx="97223" cy="87722"/>
            </a:xfrm>
            <a:custGeom>
              <a:avLst/>
              <a:gdLst/>
              <a:ahLst/>
              <a:cxnLst/>
              <a:rect l="l" t="t" r="r" b="b"/>
              <a:pathLst>
                <a:path w="1361" h="1228" extrusionOk="0">
                  <a:moveTo>
                    <a:pt x="0" y="0"/>
                  </a:moveTo>
                  <a:lnTo>
                    <a:pt x="0" y="1227"/>
                  </a:lnTo>
                  <a:lnTo>
                    <a:pt x="299" y="1227"/>
                  </a:lnTo>
                  <a:lnTo>
                    <a:pt x="299" y="330"/>
                  </a:lnTo>
                  <a:lnTo>
                    <a:pt x="574" y="991"/>
                  </a:lnTo>
                  <a:lnTo>
                    <a:pt x="779" y="991"/>
                  </a:lnTo>
                  <a:lnTo>
                    <a:pt x="1062" y="330"/>
                  </a:lnTo>
                  <a:lnTo>
                    <a:pt x="1062" y="1227"/>
                  </a:lnTo>
                  <a:lnTo>
                    <a:pt x="1361" y="1227"/>
                  </a:lnTo>
                  <a:lnTo>
                    <a:pt x="1361" y="0"/>
                  </a:lnTo>
                  <a:lnTo>
                    <a:pt x="960" y="0"/>
                  </a:lnTo>
                  <a:lnTo>
                    <a:pt x="677" y="653"/>
                  </a:lnTo>
                  <a:lnTo>
                    <a:pt x="4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2367;p69">
              <a:extLst>
                <a:ext uri="{FF2B5EF4-FFF2-40B4-BE49-F238E27FC236}">
                  <a16:creationId xmlns:a16="http://schemas.microsoft.com/office/drawing/2014/main" id="{A1398B5A-686C-249D-0BED-2A1B01DF0C09}"/>
                </a:ext>
              </a:extLst>
            </p:cNvPr>
            <p:cNvSpPr/>
            <p:nvPr/>
          </p:nvSpPr>
          <p:spPr>
            <a:xfrm>
              <a:off x="3355679" y="2847711"/>
              <a:ext cx="61863" cy="87722"/>
            </a:xfrm>
            <a:custGeom>
              <a:avLst/>
              <a:gdLst/>
              <a:ahLst/>
              <a:cxnLst/>
              <a:rect l="l" t="t" r="r" b="b"/>
              <a:pathLst>
                <a:path w="866" h="1228" extrusionOk="0">
                  <a:moveTo>
                    <a:pt x="1" y="0"/>
                  </a:moveTo>
                  <a:lnTo>
                    <a:pt x="1" y="1227"/>
                  </a:lnTo>
                  <a:lnTo>
                    <a:pt x="866" y="1227"/>
                  </a:lnTo>
                  <a:lnTo>
                    <a:pt x="866" y="983"/>
                  </a:lnTo>
                  <a:lnTo>
                    <a:pt x="315" y="983"/>
                  </a:lnTo>
                  <a:lnTo>
                    <a:pt x="31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2368;p69">
              <a:extLst>
                <a:ext uri="{FF2B5EF4-FFF2-40B4-BE49-F238E27FC236}">
                  <a16:creationId xmlns:a16="http://schemas.microsoft.com/office/drawing/2014/main" id="{4B2773DF-7623-17D7-5D9F-B84362B9AE10}"/>
                </a:ext>
              </a:extLst>
            </p:cNvPr>
            <p:cNvSpPr/>
            <p:nvPr/>
          </p:nvSpPr>
          <p:spPr>
            <a:xfrm>
              <a:off x="2547753" y="3948311"/>
              <a:ext cx="1853595" cy="202375"/>
            </a:xfrm>
            <a:custGeom>
              <a:avLst/>
              <a:gdLst/>
              <a:ahLst/>
              <a:cxnLst/>
              <a:rect l="l" t="t" r="r" b="b"/>
              <a:pathLst>
                <a:path w="25948" h="2833" fill="none" extrusionOk="0">
                  <a:moveTo>
                    <a:pt x="1" y="1"/>
                  </a:moveTo>
                  <a:lnTo>
                    <a:pt x="14520" y="1"/>
                  </a:lnTo>
                  <a:lnTo>
                    <a:pt x="16454" y="2832"/>
                  </a:lnTo>
                  <a:lnTo>
                    <a:pt x="25948" y="2832"/>
                  </a:lnTo>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2369;p69">
              <a:extLst>
                <a:ext uri="{FF2B5EF4-FFF2-40B4-BE49-F238E27FC236}">
                  <a16:creationId xmlns:a16="http://schemas.microsoft.com/office/drawing/2014/main" id="{FD7F7924-0BEB-3757-C711-65BA1AB4D76E}"/>
                </a:ext>
              </a:extLst>
            </p:cNvPr>
            <p:cNvSpPr/>
            <p:nvPr/>
          </p:nvSpPr>
          <p:spPr>
            <a:xfrm>
              <a:off x="4391196" y="4135400"/>
              <a:ext cx="36003" cy="35503"/>
            </a:xfrm>
            <a:custGeom>
              <a:avLst/>
              <a:gdLst/>
              <a:ahLst/>
              <a:cxnLst/>
              <a:rect l="l" t="t" r="r" b="b"/>
              <a:pathLst>
                <a:path w="504" h="497" fill="none" extrusionOk="0">
                  <a:moveTo>
                    <a:pt x="504" y="213"/>
                  </a:moveTo>
                  <a:cubicBezTo>
                    <a:pt x="504" y="402"/>
                    <a:pt x="268" y="496"/>
                    <a:pt x="134" y="363"/>
                  </a:cubicBezTo>
                  <a:cubicBezTo>
                    <a:pt x="0" y="229"/>
                    <a:pt x="95" y="1"/>
                    <a:pt x="283" y="1"/>
                  </a:cubicBezTo>
                  <a:cubicBezTo>
                    <a:pt x="401" y="1"/>
                    <a:pt x="504" y="95"/>
                    <a:pt x="504" y="213"/>
                  </a:cubicBezTo>
                  <a:close/>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2370;p69">
              <a:extLst>
                <a:ext uri="{FF2B5EF4-FFF2-40B4-BE49-F238E27FC236}">
                  <a16:creationId xmlns:a16="http://schemas.microsoft.com/office/drawing/2014/main" id="{7167E6A7-8201-4095-218A-D02B3E36DA38}"/>
                </a:ext>
              </a:extLst>
            </p:cNvPr>
            <p:cNvSpPr/>
            <p:nvPr/>
          </p:nvSpPr>
          <p:spPr>
            <a:xfrm>
              <a:off x="2518536" y="3928095"/>
              <a:ext cx="33789" cy="41075"/>
            </a:xfrm>
            <a:custGeom>
              <a:avLst/>
              <a:gdLst/>
              <a:ahLst/>
              <a:cxnLst/>
              <a:rect l="l" t="t" r="r" b="b"/>
              <a:pathLst>
                <a:path w="473" h="575" fill="none" extrusionOk="0">
                  <a:moveTo>
                    <a:pt x="370" y="449"/>
                  </a:moveTo>
                  <a:cubicBezTo>
                    <a:pt x="221" y="575"/>
                    <a:pt x="1" y="457"/>
                    <a:pt x="16" y="268"/>
                  </a:cubicBezTo>
                  <a:cubicBezTo>
                    <a:pt x="32" y="79"/>
                    <a:pt x="268" y="1"/>
                    <a:pt x="394" y="150"/>
                  </a:cubicBezTo>
                  <a:cubicBezTo>
                    <a:pt x="472" y="237"/>
                    <a:pt x="457" y="370"/>
                    <a:pt x="370" y="449"/>
                  </a:cubicBezTo>
                  <a:close/>
                </a:path>
              </a:pathLst>
            </a:custGeom>
            <a:noFill/>
            <a:ln w="3350" cap="flat" cmpd="sng">
              <a:solidFill>
                <a:schemeClr val="lt2"/>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2371;p69">
              <a:extLst>
                <a:ext uri="{FF2B5EF4-FFF2-40B4-BE49-F238E27FC236}">
                  <a16:creationId xmlns:a16="http://schemas.microsoft.com/office/drawing/2014/main" id="{2341F0BC-7BAD-AC92-DC94-EA9FA2DD6007}"/>
                </a:ext>
              </a:extLst>
            </p:cNvPr>
            <p:cNvSpPr/>
            <p:nvPr/>
          </p:nvSpPr>
          <p:spPr>
            <a:xfrm>
              <a:off x="4666506" y="3622496"/>
              <a:ext cx="355675" cy="290526"/>
            </a:xfrm>
            <a:custGeom>
              <a:avLst/>
              <a:gdLst/>
              <a:ahLst/>
              <a:cxnLst/>
              <a:rect l="l" t="t" r="r" b="b"/>
              <a:pathLst>
                <a:path w="4979" h="4067" fill="none" extrusionOk="0">
                  <a:moveTo>
                    <a:pt x="4979" y="0"/>
                  </a:moveTo>
                  <a:lnTo>
                    <a:pt x="4979" y="4066"/>
                  </a:lnTo>
                  <a:lnTo>
                    <a:pt x="0" y="4066"/>
                  </a:lnTo>
                  <a:lnTo>
                    <a:pt x="0" y="0"/>
                  </a:lnTo>
                </a:path>
              </a:pathLst>
            </a:custGeom>
            <a:noFill/>
            <a:ln w="1575" cap="flat" cmpd="sng">
              <a:solidFill>
                <a:srgbClr val="0075C9"/>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2372;p69">
              <a:extLst>
                <a:ext uri="{FF2B5EF4-FFF2-40B4-BE49-F238E27FC236}">
                  <a16:creationId xmlns:a16="http://schemas.microsoft.com/office/drawing/2014/main" id="{E79F826A-563C-5C08-30F8-C831F1A80AA2}"/>
                </a:ext>
              </a:extLst>
            </p:cNvPr>
            <p:cNvSpPr/>
            <p:nvPr/>
          </p:nvSpPr>
          <p:spPr>
            <a:xfrm>
              <a:off x="4747370" y="3679787"/>
              <a:ext cx="193946" cy="192232"/>
            </a:xfrm>
            <a:custGeom>
              <a:avLst/>
              <a:gdLst/>
              <a:ahLst/>
              <a:cxnLst/>
              <a:rect l="l" t="t" r="r" b="b"/>
              <a:pathLst>
                <a:path w="2715" h="2691" extrusionOk="0">
                  <a:moveTo>
                    <a:pt x="1384" y="753"/>
                  </a:moveTo>
                  <a:cubicBezTo>
                    <a:pt x="1483" y="753"/>
                    <a:pt x="1587" y="781"/>
                    <a:pt x="1684" y="842"/>
                  </a:cubicBezTo>
                  <a:cubicBezTo>
                    <a:pt x="1943" y="1007"/>
                    <a:pt x="2022" y="1353"/>
                    <a:pt x="1857" y="1613"/>
                  </a:cubicBezTo>
                  <a:cubicBezTo>
                    <a:pt x="1744" y="1792"/>
                    <a:pt x="1564" y="1876"/>
                    <a:pt x="1386" y="1876"/>
                  </a:cubicBezTo>
                  <a:cubicBezTo>
                    <a:pt x="1144" y="1876"/>
                    <a:pt x="906" y="1721"/>
                    <a:pt x="842" y="1440"/>
                  </a:cubicBezTo>
                  <a:cubicBezTo>
                    <a:pt x="751" y="1064"/>
                    <a:pt x="1048" y="753"/>
                    <a:pt x="1384" y="753"/>
                  </a:cubicBezTo>
                  <a:close/>
                  <a:moveTo>
                    <a:pt x="1133" y="0"/>
                  </a:moveTo>
                  <a:lnTo>
                    <a:pt x="1133" y="268"/>
                  </a:lnTo>
                  <a:cubicBezTo>
                    <a:pt x="1000" y="299"/>
                    <a:pt x="874" y="354"/>
                    <a:pt x="764" y="433"/>
                  </a:cubicBezTo>
                  <a:lnTo>
                    <a:pt x="559" y="213"/>
                  </a:lnTo>
                  <a:lnTo>
                    <a:pt x="221" y="527"/>
                  </a:lnTo>
                  <a:lnTo>
                    <a:pt x="449" y="771"/>
                  </a:lnTo>
                  <a:cubicBezTo>
                    <a:pt x="386" y="881"/>
                    <a:pt x="347" y="999"/>
                    <a:pt x="323" y="1125"/>
                  </a:cubicBezTo>
                  <a:lnTo>
                    <a:pt x="1" y="1125"/>
                  </a:lnTo>
                  <a:lnTo>
                    <a:pt x="1" y="1581"/>
                  </a:lnTo>
                  <a:lnTo>
                    <a:pt x="339" y="1581"/>
                  </a:lnTo>
                  <a:cubicBezTo>
                    <a:pt x="363" y="1676"/>
                    <a:pt x="394" y="1754"/>
                    <a:pt x="433" y="1833"/>
                  </a:cubicBezTo>
                  <a:lnTo>
                    <a:pt x="182" y="2092"/>
                  </a:lnTo>
                  <a:lnTo>
                    <a:pt x="512" y="2415"/>
                  </a:lnTo>
                  <a:lnTo>
                    <a:pt x="740" y="2187"/>
                  </a:lnTo>
                  <a:cubicBezTo>
                    <a:pt x="866" y="2281"/>
                    <a:pt x="1015" y="2344"/>
                    <a:pt x="1165" y="2376"/>
                  </a:cubicBezTo>
                  <a:lnTo>
                    <a:pt x="1180" y="2690"/>
                  </a:lnTo>
                  <a:lnTo>
                    <a:pt x="1645" y="2674"/>
                  </a:lnTo>
                  <a:lnTo>
                    <a:pt x="1629" y="2368"/>
                  </a:lnTo>
                  <a:cubicBezTo>
                    <a:pt x="1755" y="2336"/>
                    <a:pt x="1880" y="2289"/>
                    <a:pt x="1991" y="2210"/>
                  </a:cubicBezTo>
                  <a:lnTo>
                    <a:pt x="2203" y="2431"/>
                  </a:lnTo>
                  <a:lnTo>
                    <a:pt x="2533" y="2108"/>
                  </a:lnTo>
                  <a:lnTo>
                    <a:pt x="2305" y="1880"/>
                  </a:lnTo>
                  <a:cubicBezTo>
                    <a:pt x="2360" y="1794"/>
                    <a:pt x="2400" y="1699"/>
                    <a:pt x="2431" y="1605"/>
                  </a:cubicBezTo>
                  <a:lnTo>
                    <a:pt x="2714" y="1605"/>
                  </a:lnTo>
                  <a:lnTo>
                    <a:pt x="2714" y="1141"/>
                  </a:lnTo>
                  <a:lnTo>
                    <a:pt x="2455" y="1141"/>
                  </a:lnTo>
                  <a:cubicBezTo>
                    <a:pt x="2431" y="999"/>
                    <a:pt x="2376" y="873"/>
                    <a:pt x="2305" y="755"/>
                  </a:cubicBezTo>
                  <a:lnTo>
                    <a:pt x="2502" y="543"/>
                  </a:lnTo>
                  <a:lnTo>
                    <a:pt x="2164" y="228"/>
                  </a:lnTo>
                  <a:lnTo>
                    <a:pt x="1983" y="417"/>
                  </a:lnTo>
                  <a:cubicBezTo>
                    <a:pt x="1865" y="338"/>
                    <a:pt x="1731" y="283"/>
                    <a:pt x="1589" y="252"/>
                  </a:cubicBezTo>
                  <a:lnTo>
                    <a:pt x="15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2373;p69">
              <a:extLst>
                <a:ext uri="{FF2B5EF4-FFF2-40B4-BE49-F238E27FC236}">
                  <a16:creationId xmlns:a16="http://schemas.microsoft.com/office/drawing/2014/main" id="{11305602-6635-6192-D0B0-BA1A1C767648}"/>
                </a:ext>
              </a:extLst>
            </p:cNvPr>
            <p:cNvSpPr/>
            <p:nvPr/>
          </p:nvSpPr>
          <p:spPr>
            <a:xfrm>
              <a:off x="4664220" y="3581421"/>
              <a:ext cx="360247" cy="57934"/>
            </a:xfrm>
            <a:custGeom>
              <a:avLst/>
              <a:gdLst/>
              <a:ahLst/>
              <a:cxnLst/>
              <a:rect l="l" t="t" r="r" b="b"/>
              <a:pathLst>
                <a:path w="5043" h="811" extrusionOk="0">
                  <a:moveTo>
                    <a:pt x="229" y="1"/>
                  </a:moveTo>
                  <a:cubicBezTo>
                    <a:pt x="103" y="1"/>
                    <a:pt x="1" y="182"/>
                    <a:pt x="1" y="402"/>
                  </a:cubicBezTo>
                  <a:lnTo>
                    <a:pt x="1" y="780"/>
                  </a:lnTo>
                  <a:lnTo>
                    <a:pt x="5042" y="811"/>
                  </a:lnTo>
                  <a:lnTo>
                    <a:pt x="5042" y="339"/>
                  </a:lnTo>
                  <a:cubicBezTo>
                    <a:pt x="5042" y="150"/>
                    <a:pt x="4964" y="1"/>
                    <a:pt x="4853" y="1"/>
                  </a:cubicBez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2374;p69">
              <a:extLst>
                <a:ext uri="{FF2B5EF4-FFF2-40B4-BE49-F238E27FC236}">
                  <a16:creationId xmlns:a16="http://schemas.microsoft.com/office/drawing/2014/main" id="{373EE8F1-57F2-4850-922E-D1B849567EB2}"/>
                </a:ext>
              </a:extLst>
            </p:cNvPr>
            <p:cNvSpPr/>
            <p:nvPr/>
          </p:nvSpPr>
          <p:spPr>
            <a:xfrm>
              <a:off x="4688936" y="3602780"/>
              <a:ext cx="15287" cy="14716"/>
            </a:xfrm>
            <a:custGeom>
              <a:avLst/>
              <a:gdLst/>
              <a:ahLst/>
              <a:cxnLst/>
              <a:rect l="l" t="t" r="r" b="b"/>
              <a:pathLst>
                <a:path w="214" h="206" extrusionOk="0">
                  <a:moveTo>
                    <a:pt x="1" y="1"/>
                  </a:moveTo>
                  <a:lnTo>
                    <a:pt x="79" y="103"/>
                  </a:lnTo>
                  <a:lnTo>
                    <a:pt x="1" y="205"/>
                  </a:lnTo>
                  <a:lnTo>
                    <a:pt x="48" y="205"/>
                  </a:lnTo>
                  <a:lnTo>
                    <a:pt x="103" y="134"/>
                  </a:lnTo>
                  <a:lnTo>
                    <a:pt x="158" y="205"/>
                  </a:lnTo>
                  <a:lnTo>
                    <a:pt x="213" y="205"/>
                  </a:lnTo>
                  <a:lnTo>
                    <a:pt x="127" y="103"/>
                  </a:lnTo>
                  <a:lnTo>
                    <a:pt x="205" y="1"/>
                  </a:lnTo>
                  <a:lnTo>
                    <a:pt x="158" y="1"/>
                  </a:lnTo>
                  <a:lnTo>
                    <a:pt x="103" y="72"/>
                  </a:lnTo>
                  <a:lnTo>
                    <a:pt x="5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2375;p69">
              <a:extLst>
                <a:ext uri="{FF2B5EF4-FFF2-40B4-BE49-F238E27FC236}">
                  <a16:creationId xmlns:a16="http://schemas.microsoft.com/office/drawing/2014/main" id="{598589CD-80D1-D9F1-A991-68F67AB902C2}"/>
                </a:ext>
              </a:extLst>
            </p:cNvPr>
            <p:cNvSpPr/>
            <p:nvPr/>
          </p:nvSpPr>
          <p:spPr>
            <a:xfrm>
              <a:off x="4710867" y="3603923"/>
              <a:ext cx="16930" cy="16359"/>
            </a:xfrm>
            <a:custGeom>
              <a:avLst/>
              <a:gdLst/>
              <a:ahLst/>
              <a:cxnLst/>
              <a:rect l="l" t="t" r="r" b="b"/>
              <a:pathLst>
                <a:path w="237" h="229" fill="none" extrusionOk="0">
                  <a:moveTo>
                    <a:pt x="236" y="95"/>
                  </a:moveTo>
                  <a:cubicBezTo>
                    <a:pt x="236" y="189"/>
                    <a:pt x="126" y="229"/>
                    <a:pt x="63" y="166"/>
                  </a:cubicBezTo>
                  <a:cubicBezTo>
                    <a:pt x="0" y="103"/>
                    <a:pt x="48" y="0"/>
                    <a:pt x="134" y="0"/>
                  </a:cubicBezTo>
                  <a:cubicBezTo>
                    <a:pt x="189" y="0"/>
                    <a:pt x="236" y="40"/>
                    <a:pt x="236" y="95"/>
                  </a:cubicBezTo>
                  <a:close/>
                </a:path>
              </a:pathLst>
            </a:custGeom>
            <a:noFill/>
            <a:ln w="77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2376;p69">
              <a:extLst>
                <a:ext uri="{FF2B5EF4-FFF2-40B4-BE49-F238E27FC236}">
                  <a16:creationId xmlns:a16="http://schemas.microsoft.com/office/drawing/2014/main" id="{F9CAAB50-F9B1-3305-CE42-B16EA9479DD6}"/>
                </a:ext>
              </a:extLst>
            </p:cNvPr>
            <p:cNvSpPr/>
            <p:nvPr/>
          </p:nvSpPr>
          <p:spPr>
            <a:xfrm>
              <a:off x="4737869" y="3617424"/>
              <a:ext cx="14073" cy="71"/>
            </a:xfrm>
            <a:custGeom>
              <a:avLst/>
              <a:gdLst/>
              <a:ahLst/>
              <a:cxnLst/>
              <a:rect l="l" t="t" r="r" b="b"/>
              <a:pathLst>
                <a:path w="197" h="1" fill="none" extrusionOk="0">
                  <a:moveTo>
                    <a:pt x="0" y="0"/>
                  </a:moveTo>
                  <a:lnTo>
                    <a:pt x="197" y="0"/>
                  </a:lnTo>
                </a:path>
              </a:pathLst>
            </a:custGeom>
            <a:noFill/>
            <a:ln w="775"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377;p69">
              <a:extLst>
                <a:ext uri="{FF2B5EF4-FFF2-40B4-BE49-F238E27FC236}">
                  <a16:creationId xmlns:a16="http://schemas.microsoft.com/office/drawing/2014/main" id="{3CD396CF-7A99-08F5-3760-91AE39421769}"/>
                </a:ext>
              </a:extLst>
            </p:cNvPr>
            <p:cNvSpPr/>
            <p:nvPr/>
          </p:nvSpPr>
          <p:spPr>
            <a:xfrm>
              <a:off x="1593171" y="2694268"/>
              <a:ext cx="869221" cy="1523280"/>
            </a:xfrm>
            <a:custGeom>
              <a:avLst/>
              <a:gdLst/>
              <a:ahLst/>
              <a:cxnLst/>
              <a:rect l="l" t="t" r="r" b="b"/>
              <a:pathLst>
                <a:path w="12168" h="21324" extrusionOk="0">
                  <a:moveTo>
                    <a:pt x="858" y="1"/>
                  </a:moveTo>
                  <a:cubicBezTo>
                    <a:pt x="386" y="1"/>
                    <a:pt x="1" y="378"/>
                    <a:pt x="1" y="858"/>
                  </a:cubicBezTo>
                  <a:lnTo>
                    <a:pt x="1" y="20466"/>
                  </a:lnTo>
                  <a:cubicBezTo>
                    <a:pt x="1" y="20946"/>
                    <a:pt x="386" y="21323"/>
                    <a:pt x="858" y="21323"/>
                  </a:cubicBezTo>
                  <a:lnTo>
                    <a:pt x="11311" y="21323"/>
                  </a:lnTo>
                  <a:cubicBezTo>
                    <a:pt x="11783" y="21323"/>
                    <a:pt x="12168" y="20946"/>
                    <a:pt x="12168" y="20466"/>
                  </a:cubicBezTo>
                  <a:lnTo>
                    <a:pt x="12168" y="858"/>
                  </a:lnTo>
                  <a:cubicBezTo>
                    <a:pt x="12168" y="378"/>
                    <a:pt x="11783" y="1"/>
                    <a:pt x="11311" y="1"/>
                  </a:cubicBezTo>
                  <a:close/>
                </a:path>
              </a:pathLst>
            </a:custGeom>
            <a:solidFill>
              <a:schemeClr val="tx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2378;p69">
              <a:extLst>
                <a:ext uri="{FF2B5EF4-FFF2-40B4-BE49-F238E27FC236}">
                  <a16:creationId xmlns:a16="http://schemas.microsoft.com/office/drawing/2014/main" id="{0B9F1250-B346-8FD4-2EB0-7417BD0AA30F}"/>
                </a:ext>
              </a:extLst>
            </p:cNvPr>
            <p:cNvSpPr/>
            <p:nvPr/>
          </p:nvSpPr>
          <p:spPr>
            <a:xfrm>
              <a:off x="1669035" y="2795420"/>
              <a:ext cx="717565" cy="1287830"/>
            </a:xfrm>
            <a:custGeom>
              <a:avLst/>
              <a:gdLst/>
              <a:ahLst/>
              <a:cxnLst/>
              <a:rect l="l" t="t" r="r" b="b"/>
              <a:pathLst>
                <a:path w="10045" h="18028" extrusionOk="0">
                  <a:moveTo>
                    <a:pt x="0" y="1"/>
                  </a:moveTo>
                  <a:lnTo>
                    <a:pt x="0" y="18027"/>
                  </a:lnTo>
                  <a:lnTo>
                    <a:pt x="10044" y="18027"/>
                  </a:lnTo>
                  <a:lnTo>
                    <a:pt x="1004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2379;p69">
              <a:extLst>
                <a:ext uri="{FF2B5EF4-FFF2-40B4-BE49-F238E27FC236}">
                  <a16:creationId xmlns:a16="http://schemas.microsoft.com/office/drawing/2014/main" id="{9BBDC6D9-0AFA-225F-92E7-39CD13F1E606}"/>
                </a:ext>
              </a:extLst>
            </p:cNvPr>
            <p:cNvSpPr/>
            <p:nvPr/>
          </p:nvSpPr>
          <p:spPr>
            <a:xfrm>
              <a:off x="1917342" y="2746559"/>
              <a:ext cx="164158" cy="13001"/>
            </a:xfrm>
            <a:custGeom>
              <a:avLst/>
              <a:gdLst/>
              <a:ahLst/>
              <a:cxnLst/>
              <a:rect l="l" t="t" r="r" b="b"/>
              <a:pathLst>
                <a:path w="2298" h="182" extrusionOk="0">
                  <a:moveTo>
                    <a:pt x="1" y="0"/>
                  </a:moveTo>
                  <a:lnTo>
                    <a:pt x="1" y="181"/>
                  </a:lnTo>
                  <a:lnTo>
                    <a:pt x="2297" y="181"/>
                  </a:lnTo>
                  <a:lnTo>
                    <a:pt x="2297" y="0"/>
                  </a:lnTo>
                  <a:close/>
                </a:path>
              </a:pathLst>
            </a:custGeom>
            <a:solidFill>
              <a:srgbClr val="DADE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2380;p69">
              <a:extLst>
                <a:ext uri="{FF2B5EF4-FFF2-40B4-BE49-F238E27FC236}">
                  <a16:creationId xmlns:a16="http://schemas.microsoft.com/office/drawing/2014/main" id="{9E628E19-E749-A02D-0EC3-066966165FA3}"/>
                </a:ext>
              </a:extLst>
            </p:cNvPr>
            <p:cNvSpPr/>
            <p:nvPr/>
          </p:nvSpPr>
          <p:spPr>
            <a:xfrm>
              <a:off x="1975204" y="4128113"/>
              <a:ext cx="52362" cy="44861"/>
            </a:xfrm>
            <a:custGeom>
              <a:avLst/>
              <a:gdLst/>
              <a:ahLst/>
              <a:cxnLst/>
              <a:rect l="l" t="t" r="r" b="b"/>
              <a:pathLst>
                <a:path w="733" h="628" extrusionOk="0">
                  <a:moveTo>
                    <a:pt x="418" y="1"/>
                  </a:moveTo>
                  <a:cubicBezTo>
                    <a:pt x="142" y="1"/>
                    <a:pt x="1" y="339"/>
                    <a:pt x="198" y="535"/>
                  </a:cubicBezTo>
                  <a:cubicBezTo>
                    <a:pt x="261" y="599"/>
                    <a:pt x="339" y="627"/>
                    <a:pt x="416" y="627"/>
                  </a:cubicBezTo>
                  <a:cubicBezTo>
                    <a:pt x="577" y="627"/>
                    <a:pt x="732" y="502"/>
                    <a:pt x="732" y="315"/>
                  </a:cubicBezTo>
                  <a:cubicBezTo>
                    <a:pt x="732" y="142"/>
                    <a:pt x="591" y="1"/>
                    <a:pt x="418" y="1"/>
                  </a:cubicBezTo>
                  <a:close/>
                </a:path>
              </a:pathLst>
            </a:custGeom>
            <a:solidFill>
              <a:srgbClr val="DADE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2381;p69">
              <a:extLst>
                <a:ext uri="{FF2B5EF4-FFF2-40B4-BE49-F238E27FC236}">
                  <a16:creationId xmlns:a16="http://schemas.microsoft.com/office/drawing/2014/main" id="{553BADF3-96AB-9EAD-0403-5476DC3754D3}"/>
                </a:ext>
              </a:extLst>
            </p:cNvPr>
            <p:cNvSpPr/>
            <p:nvPr/>
          </p:nvSpPr>
          <p:spPr>
            <a:xfrm>
              <a:off x="1765115" y="2901644"/>
              <a:ext cx="422538" cy="30360"/>
            </a:xfrm>
            <a:custGeom>
              <a:avLst/>
              <a:gdLst/>
              <a:ahLst/>
              <a:cxnLst/>
              <a:rect l="l" t="t" r="r" b="b"/>
              <a:pathLst>
                <a:path w="5915" h="425" extrusionOk="0">
                  <a:moveTo>
                    <a:pt x="0" y="0"/>
                  </a:moveTo>
                  <a:lnTo>
                    <a:pt x="0" y="425"/>
                  </a:lnTo>
                  <a:lnTo>
                    <a:pt x="5915" y="425"/>
                  </a:lnTo>
                  <a:lnTo>
                    <a:pt x="5915"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2382;p69">
              <a:extLst>
                <a:ext uri="{FF2B5EF4-FFF2-40B4-BE49-F238E27FC236}">
                  <a16:creationId xmlns:a16="http://schemas.microsoft.com/office/drawing/2014/main" id="{8DE8DBB0-EA6A-015C-54BA-4A599B43F0EA}"/>
                </a:ext>
              </a:extLst>
            </p:cNvPr>
            <p:cNvSpPr/>
            <p:nvPr/>
          </p:nvSpPr>
          <p:spPr>
            <a:xfrm>
              <a:off x="1765115" y="2969579"/>
              <a:ext cx="211305" cy="30431"/>
            </a:xfrm>
            <a:custGeom>
              <a:avLst/>
              <a:gdLst/>
              <a:ahLst/>
              <a:cxnLst/>
              <a:rect l="l" t="t" r="r" b="b"/>
              <a:pathLst>
                <a:path w="2958" h="426" extrusionOk="0">
                  <a:moveTo>
                    <a:pt x="0" y="1"/>
                  </a:moveTo>
                  <a:lnTo>
                    <a:pt x="0" y="425"/>
                  </a:lnTo>
                  <a:lnTo>
                    <a:pt x="2958" y="425"/>
                  </a:lnTo>
                  <a:lnTo>
                    <a:pt x="2958"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2383;p69">
              <a:extLst>
                <a:ext uri="{FF2B5EF4-FFF2-40B4-BE49-F238E27FC236}">
                  <a16:creationId xmlns:a16="http://schemas.microsoft.com/office/drawing/2014/main" id="{78B87191-1910-2BD3-70D2-A05AC1D9E54B}"/>
                </a:ext>
              </a:extLst>
            </p:cNvPr>
            <p:cNvSpPr/>
            <p:nvPr/>
          </p:nvSpPr>
          <p:spPr>
            <a:xfrm>
              <a:off x="1765115" y="3037014"/>
              <a:ext cx="142227" cy="30431"/>
            </a:xfrm>
            <a:custGeom>
              <a:avLst/>
              <a:gdLst/>
              <a:ahLst/>
              <a:cxnLst/>
              <a:rect l="l" t="t" r="r" b="b"/>
              <a:pathLst>
                <a:path w="1991" h="426" extrusionOk="0">
                  <a:moveTo>
                    <a:pt x="0" y="1"/>
                  </a:moveTo>
                  <a:lnTo>
                    <a:pt x="0" y="425"/>
                  </a:lnTo>
                  <a:lnTo>
                    <a:pt x="1990" y="425"/>
                  </a:lnTo>
                  <a:lnTo>
                    <a:pt x="1990"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2384;p69">
              <a:extLst>
                <a:ext uri="{FF2B5EF4-FFF2-40B4-BE49-F238E27FC236}">
                  <a16:creationId xmlns:a16="http://schemas.microsoft.com/office/drawing/2014/main" id="{0002BD0B-51E7-B539-FE21-CE45B5447029}"/>
                </a:ext>
              </a:extLst>
            </p:cNvPr>
            <p:cNvSpPr/>
            <p:nvPr/>
          </p:nvSpPr>
          <p:spPr>
            <a:xfrm>
              <a:off x="1763972" y="3111735"/>
              <a:ext cx="329315" cy="29860"/>
            </a:xfrm>
            <a:custGeom>
              <a:avLst/>
              <a:gdLst/>
              <a:ahLst/>
              <a:cxnLst/>
              <a:rect l="l" t="t" r="r" b="b"/>
              <a:pathLst>
                <a:path w="4610" h="418" extrusionOk="0">
                  <a:moveTo>
                    <a:pt x="1" y="1"/>
                  </a:moveTo>
                  <a:lnTo>
                    <a:pt x="1" y="418"/>
                  </a:lnTo>
                  <a:lnTo>
                    <a:pt x="4610" y="418"/>
                  </a:lnTo>
                  <a:lnTo>
                    <a:pt x="4610"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2385;p69">
              <a:extLst>
                <a:ext uri="{FF2B5EF4-FFF2-40B4-BE49-F238E27FC236}">
                  <a16:creationId xmlns:a16="http://schemas.microsoft.com/office/drawing/2014/main" id="{8D7FCD36-A3E5-D3FE-FDB1-01CADA0A81A5}"/>
                </a:ext>
              </a:extLst>
            </p:cNvPr>
            <p:cNvSpPr/>
            <p:nvPr/>
          </p:nvSpPr>
          <p:spPr>
            <a:xfrm>
              <a:off x="1927486" y="3037014"/>
              <a:ext cx="260166" cy="30431"/>
            </a:xfrm>
            <a:custGeom>
              <a:avLst/>
              <a:gdLst/>
              <a:ahLst/>
              <a:cxnLst/>
              <a:rect l="l" t="t" r="r" b="b"/>
              <a:pathLst>
                <a:path w="3642" h="426" extrusionOk="0">
                  <a:moveTo>
                    <a:pt x="0" y="1"/>
                  </a:moveTo>
                  <a:lnTo>
                    <a:pt x="0" y="425"/>
                  </a:lnTo>
                  <a:lnTo>
                    <a:pt x="3642" y="425"/>
                  </a:lnTo>
                  <a:lnTo>
                    <a:pt x="3642"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2386;p69">
              <a:extLst>
                <a:ext uri="{FF2B5EF4-FFF2-40B4-BE49-F238E27FC236}">
                  <a16:creationId xmlns:a16="http://schemas.microsoft.com/office/drawing/2014/main" id="{9DFBC81D-CB29-5F23-9F96-7894E074D592}"/>
                </a:ext>
              </a:extLst>
            </p:cNvPr>
            <p:cNvSpPr/>
            <p:nvPr/>
          </p:nvSpPr>
          <p:spPr>
            <a:xfrm>
              <a:off x="1763972" y="3182527"/>
              <a:ext cx="225377" cy="30431"/>
            </a:xfrm>
            <a:custGeom>
              <a:avLst/>
              <a:gdLst/>
              <a:ahLst/>
              <a:cxnLst/>
              <a:rect l="l" t="t" r="r" b="b"/>
              <a:pathLst>
                <a:path w="3155" h="426" extrusionOk="0">
                  <a:moveTo>
                    <a:pt x="1" y="1"/>
                  </a:moveTo>
                  <a:lnTo>
                    <a:pt x="1" y="425"/>
                  </a:lnTo>
                  <a:lnTo>
                    <a:pt x="3155" y="425"/>
                  </a:lnTo>
                  <a:lnTo>
                    <a:pt x="3155"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2387;p69">
              <a:extLst>
                <a:ext uri="{FF2B5EF4-FFF2-40B4-BE49-F238E27FC236}">
                  <a16:creationId xmlns:a16="http://schemas.microsoft.com/office/drawing/2014/main" id="{E63304DF-B255-86F7-562D-B81FCECD03D3}"/>
                </a:ext>
              </a:extLst>
            </p:cNvPr>
            <p:cNvSpPr/>
            <p:nvPr/>
          </p:nvSpPr>
          <p:spPr>
            <a:xfrm>
              <a:off x="1920199" y="3332541"/>
              <a:ext cx="258523" cy="30431"/>
            </a:xfrm>
            <a:custGeom>
              <a:avLst/>
              <a:gdLst/>
              <a:ahLst/>
              <a:cxnLst/>
              <a:rect l="l" t="t" r="r" b="b"/>
              <a:pathLst>
                <a:path w="3619" h="426" extrusionOk="0">
                  <a:moveTo>
                    <a:pt x="0" y="1"/>
                  </a:moveTo>
                  <a:lnTo>
                    <a:pt x="0" y="425"/>
                  </a:lnTo>
                  <a:lnTo>
                    <a:pt x="3618" y="425"/>
                  </a:lnTo>
                  <a:lnTo>
                    <a:pt x="3618"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2388;p69">
              <a:extLst>
                <a:ext uri="{FF2B5EF4-FFF2-40B4-BE49-F238E27FC236}">
                  <a16:creationId xmlns:a16="http://schemas.microsoft.com/office/drawing/2014/main" id="{5F843492-780E-96C0-6D88-D2A8B8B5EC43}"/>
                </a:ext>
              </a:extLst>
            </p:cNvPr>
            <p:cNvSpPr/>
            <p:nvPr/>
          </p:nvSpPr>
          <p:spPr>
            <a:xfrm>
              <a:off x="1920199" y="3400547"/>
              <a:ext cx="422538" cy="30431"/>
            </a:xfrm>
            <a:custGeom>
              <a:avLst/>
              <a:gdLst/>
              <a:ahLst/>
              <a:cxnLst/>
              <a:rect l="l" t="t" r="r" b="b"/>
              <a:pathLst>
                <a:path w="5915" h="426" extrusionOk="0">
                  <a:moveTo>
                    <a:pt x="0" y="0"/>
                  </a:moveTo>
                  <a:lnTo>
                    <a:pt x="0" y="425"/>
                  </a:lnTo>
                  <a:lnTo>
                    <a:pt x="5915" y="425"/>
                  </a:lnTo>
                  <a:lnTo>
                    <a:pt x="5915"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2389;p69">
              <a:extLst>
                <a:ext uri="{FF2B5EF4-FFF2-40B4-BE49-F238E27FC236}">
                  <a16:creationId xmlns:a16="http://schemas.microsoft.com/office/drawing/2014/main" id="{5C1F603C-BB8E-EC86-DB36-0B4C1BE31AD5}"/>
                </a:ext>
              </a:extLst>
            </p:cNvPr>
            <p:cNvSpPr/>
            <p:nvPr/>
          </p:nvSpPr>
          <p:spPr>
            <a:xfrm>
              <a:off x="1920199" y="3467982"/>
              <a:ext cx="141656" cy="30360"/>
            </a:xfrm>
            <a:custGeom>
              <a:avLst/>
              <a:gdLst/>
              <a:ahLst/>
              <a:cxnLst/>
              <a:rect l="l" t="t" r="r" b="b"/>
              <a:pathLst>
                <a:path w="1983" h="425" extrusionOk="0">
                  <a:moveTo>
                    <a:pt x="0" y="0"/>
                  </a:moveTo>
                  <a:lnTo>
                    <a:pt x="0" y="425"/>
                  </a:lnTo>
                  <a:lnTo>
                    <a:pt x="1982" y="425"/>
                  </a:lnTo>
                  <a:lnTo>
                    <a:pt x="1982"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oogle Shape;2390;p69">
              <a:extLst>
                <a:ext uri="{FF2B5EF4-FFF2-40B4-BE49-F238E27FC236}">
                  <a16:creationId xmlns:a16="http://schemas.microsoft.com/office/drawing/2014/main" id="{9ECAB4EC-B616-8A99-EF4D-8759B24E0028}"/>
                </a:ext>
              </a:extLst>
            </p:cNvPr>
            <p:cNvSpPr/>
            <p:nvPr/>
          </p:nvSpPr>
          <p:spPr>
            <a:xfrm>
              <a:off x="1919056" y="3542131"/>
              <a:ext cx="423681" cy="30431"/>
            </a:xfrm>
            <a:custGeom>
              <a:avLst/>
              <a:gdLst/>
              <a:ahLst/>
              <a:cxnLst/>
              <a:rect l="l" t="t" r="r" b="b"/>
              <a:pathLst>
                <a:path w="5931" h="426" extrusionOk="0">
                  <a:moveTo>
                    <a:pt x="0" y="0"/>
                  </a:moveTo>
                  <a:lnTo>
                    <a:pt x="0" y="425"/>
                  </a:lnTo>
                  <a:lnTo>
                    <a:pt x="5931" y="425"/>
                  </a:lnTo>
                  <a:lnTo>
                    <a:pt x="5931"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2391;p69">
              <a:extLst>
                <a:ext uri="{FF2B5EF4-FFF2-40B4-BE49-F238E27FC236}">
                  <a16:creationId xmlns:a16="http://schemas.microsoft.com/office/drawing/2014/main" id="{98FCA2A0-1F15-6B09-7B21-141D9E29BE68}"/>
                </a:ext>
              </a:extLst>
            </p:cNvPr>
            <p:cNvSpPr/>
            <p:nvPr/>
          </p:nvSpPr>
          <p:spPr>
            <a:xfrm>
              <a:off x="2081999" y="3467982"/>
              <a:ext cx="260738" cy="30360"/>
            </a:xfrm>
            <a:custGeom>
              <a:avLst/>
              <a:gdLst/>
              <a:ahLst/>
              <a:cxnLst/>
              <a:rect l="l" t="t" r="r" b="b"/>
              <a:pathLst>
                <a:path w="3650" h="425" extrusionOk="0">
                  <a:moveTo>
                    <a:pt x="0" y="0"/>
                  </a:moveTo>
                  <a:lnTo>
                    <a:pt x="0" y="425"/>
                  </a:lnTo>
                  <a:lnTo>
                    <a:pt x="3650" y="425"/>
                  </a:lnTo>
                  <a:lnTo>
                    <a:pt x="3650"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2392;p69">
              <a:extLst>
                <a:ext uri="{FF2B5EF4-FFF2-40B4-BE49-F238E27FC236}">
                  <a16:creationId xmlns:a16="http://schemas.microsoft.com/office/drawing/2014/main" id="{C694DC85-12D5-371A-984F-4FA90DDD832D}"/>
                </a:ext>
              </a:extLst>
            </p:cNvPr>
            <p:cNvSpPr/>
            <p:nvPr/>
          </p:nvSpPr>
          <p:spPr>
            <a:xfrm>
              <a:off x="1919056" y="3613495"/>
              <a:ext cx="330958" cy="30360"/>
            </a:xfrm>
            <a:custGeom>
              <a:avLst/>
              <a:gdLst/>
              <a:ahLst/>
              <a:cxnLst/>
              <a:rect l="l" t="t" r="r" b="b"/>
              <a:pathLst>
                <a:path w="4633" h="425" extrusionOk="0">
                  <a:moveTo>
                    <a:pt x="0" y="0"/>
                  </a:moveTo>
                  <a:lnTo>
                    <a:pt x="0" y="425"/>
                  </a:lnTo>
                  <a:lnTo>
                    <a:pt x="4633" y="425"/>
                  </a:lnTo>
                  <a:lnTo>
                    <a:pt x="4633"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2393;p69">
              <a:extLst>
                <a:ext uri="{FF2B5EF4-FFF2-40B4-BE49-F238E27FC236}">
                  <a16:creationId xmlns:a16="http://schemas.microsoft.com/office/drawing/2014/main" id="{78A6686A-7D6A-43F7-B446-513EE2D73743}"/>
                </a:ext>
              </a:extLst>
            </p:cNvPr>
            <p:cNvSpPr/>
            <p:nvPr/>
          </p:nvSpPr>
          <p:spPr>
            <a:xfrm>
              <a:off x="1750470" y="3752222"/>
              <a:ext cx="141656" cy="30431"/>
            </a:xfrm>
            <a:custGeom>
              <a:avLst/>
              <a:gdLst/>
              <a:ahLst/>
              <a:cxnLst/>
              <a:rect l="l" t="t" r="r" b="b"/>
              <a:pathLst>
                <a:path w="1983" h="426" extrusionOk="0">
                  <a:moveTo>
                    <a:pt x="1" y="1"/>
                  </a:moveTo>
                  <a:lnTo>
                    <a:pt x="1" y="426"/>
                  </a:lnTo>
                  <a:lnTo>
                    <a:pt x="1983" y="426"/>
                  </a:lnTo>
                  <a:lnTo>
                    <a:pt x="1983"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2394;p69">
              <a:extLst>
                <a:ext uri="{FF2B5EF4-FFF2-40B4-BE49-F238E27FC236}">
                  <a16:creationId xmlns:a16="http://schemas.microsoft.com/office/drawing/2014/main" id="{FB31A085-8896-2610-4800-E9DA5756F33D}"/>
                </a:ext>
              </a:extLst>
            </p:cNvPr>
            <p:cNvSpPr/>
            <p:nvPr/>
          </p:nvSpPr>
          <p:spPr>
            <a:xfrm>
              <a:off x="1749399" y="3826943"/>
              <a:ext cx="328744" cy="30431"/>
            </a:xfrm>
            <a:custGeom>
              <a:avLst/>
              <a:gdLst/>
              <a:ahLst/>
              <a:cxnLst/>
              <a:rect l="l" t="t" r="r" b="b"/>
              <a:pathLst>
                <a:path w="4602" h="426" extrusionOk="0">
                  <a:moveTo>
                    <a:pt x="0" y="1"/>
                  </a:moveTo>
                  <a:lnTo>
                    <a:pt x="0" y="426"/>
                  </a:lnTo>
                  <a:lnTo>
                    <a:pt x="4601" y="426"/>
                  </a:lnTo>
                  <a:lnTo>
                    <a:pt x="4601"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2395;p69">
              <a:extLst>
                <a:ext uri="{FF2B5EF4-FFF2-40B4-BE49-F238E27FC236}">
                  <a16:creationId xmlns:a16="http://schemas.microsoft.com/office/drawing/2014/main" id="{EA1BF632-7B38-0C5C-2870-052264E3A7A8}"/>
                </a:ext>
              </a:extLst>
            </p:cNvPr>
            <p:cNvSpPr/>
            <p:nvPr/>
          </p:nvSpPr>
          <p:spPr>
            <a:xfrm>
              <a:off x="1912270" y="3752222"/>
              <a:ext cx="260809" cy="30431"/>
            </a:xfrm>
            <a:custGeom>
              <a:avLst/>
              <a:gdLst/>
              <a:ahLst/>
              <a:cxnLst/>
              <a:rect l="l" t="t" r="r" b="b"/>
              <a:pathLst>
                <a:path w="3651" h="426" extrusionOk="0">
                  <a:moveTo>
                    <a:pt x="1" y="1"/>
                  </a:moveTo>
                  <a:lnTo>
                    <a:pt x="1" y="426"/>
                  </a:lnTo>
                  <a:lnTo>
                    <a:pt x="3650" y="426"/>
                  </a:lnTo>
                  <a:lnTo>
                    <a:pt x="3650"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2396;p69">
              <a:extLst>
                <a:ext uri="{FF2B5EF4-FFF2-40B4-BE49-F238E27FC236}">
                  <a16:creationId xmlns:a16="http://schemas.microsoft.com/office/drawing/2014/main" id="{060C6ADF-043E-FE97-FA60-3B1F93723987}"/>
                </a:ext>
              </a:extLst>
            </p:cNvPr>
            <p:cNvSpPr/>
            <p:nvPr/>
          </p:nvSpPr>
          <p:spPr>
            <a:xfrm>
              <a:off x="1749399" y="3897735"/>
              <a:ext cx="224806" cy="30431"/>
            </a:xfrm>
            <a:custGeom>
              <a:avLst/>
              <a:gdLst/>
              <a:ahLst/>
              <a:cxnLst/>
              <a:rect l="l" t="t" r="r" b="b"/>
              <a:pathLst>
                <a:path w="3147" h="426" extrusionOk="0">
                  <a:moveTo>
                    <a:pt x="0" y="1"/>
                  </a:moveTo>
                  <a:lnTo>
                    <a:pt x="0" y="426"/>
                  </a:lnTo>
                  <a:lnTo>
                    <a:pt x="3146" y="426"/>
                  </a:lnTo>
                  <a:lnTo>
                    <a:pt x="3146"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oogle Shape;2397;p69">
              <a:extLst>
                <a:ext uri="{FF2B5EF4-FFF2-40B4-BE49-F238E27FC236}">
                  <a16:creationId xmlns:a16="http://schemas.microsoft.com/office/drawing/2014/main" id="{28B31981-6C2D-A9DD-1F5A-009AAC3355B2}"/>
                </a:ext>
              </a:extLst>
            </p:cNvPr>
            <p:cNvSpPr/>
            <p:nvPr/>
          </p:nvSpPr>
          <p:spPr>
            <a:xfrm>
              <a:off x="1749399" y="3970813"/>
              <a:ext cx="422538" cy="29860"/>
            </a:xfrm>
            <a:custGeom>
              <a:avLst/>
              <a:gdLst/>
              <a:ahLst/>
              <a:cxnLst/>
              <a:rect l="l" t="t" r="r" b="b"/>
              <a:pathLst>
                <a:path w="5915" h="418" extrusionOk="0">
                  <a:moveTo>
                    <a:pt x="0" y="0"/>
                  </a:moveTo>
                  <a:lnTo>
                    <a:pt x="0" y="417"/>
                  </a:lnTo>
                  <a:lnTo>
                    <a:pt x="5915" y="417"/>
                  </a:lnTo>
                  <a:lnTo>
                    <a:pt x="5915"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2398;p69">
              <a:extLst>
                <a:ext uri="{FF2B5EF4-FFF2-40B4-BE49-F238E27FC236}">
                  <a16:creationId xmlns:a16="http://schemas.microsoft.com/office/drawing/2014/main" id="{8D360553-567F-6662-B2FE-A01F5C30E6F0}"/>
                </a:ext>
              </a:extLst>
            </p:cNvPr>
            <p:cNvSpPr/>
            <p:nvPr/>
          </p:nvSpPr>
          <p:spPr>
            <a:xfrm>
              <a:off x="1718468" y="3414048"/>
              <a:ext cx="150085" cy="148942"/>
            </a:xfrm>
            <a:custGeom>
              <a:avLst/>
              <a:gdLst/>
              <a:ahLst/>
              <a:cxnLst/>
              <a:rect l="l" t="t" r="r" b="b"/>
              <a:pathLst>
                <a:path w="2101" h="2085" extrusionOk="0">
                  <a:moveTo>
                    <a:pt x="1070" y="578"/>
                  </a:moveTo>
                  <a:cubicBezTo>
                    <a:pt x="1146" y="578"/>
                    <a:pt x="1225" y="598"/>
                    <a:pt x="1298" y="645"/>
                  </a:cubicBezTo>
                  <a:cubicBezTo>
                    <a:pt x="1503" y="779"/>
                    <a:pt x="1566" y="1046"/>
                    <a:pt x="1440" y="1251"/>
                  </a:cubicBezTo>
                  <a:cubicBezTo>
                    <a:pt x="1354" y="1386"/>
                    <a:pt x="1216" y="1449"/>
                    <a:pt x="1077" y="1449"/>
                  </a:cubicBezTo>
                  <a:cubicBezTo>
                    <a:pt x="886" y="1449"/>
                    <a:pt x="696" y="1328"/>
                    <a:pt x="645" y="1109"/>
                  </a:cubicBezTo>
                  <a:cubicBezTo>
                    <a:pt x="579" y="818"/>
                    <a:pt x="812" y="578"/>
                    <a:pt x="1070" y="578"/>
                  </a:cubicBezTo>
                  <a:close/>
                  <a:moveTo>
                    <a:pt x="874" y="0"/>
                  </a:moveTo>
                  <a:lnTo>
                    <a:pt x="874" y="205"/>
                  </a:lnTo>
                  <a:cubicBezTo>
                    <a:pt x="771" y="228"/>
                    <a:pt x="677" y="275"/>
                    <a:pt x="590" y="330"/>
                  </a:cubicBezTo>
                  <a:lnTo>
                    <a:pt x="433" y="165"/>
                  </a:lnTo>
                  <a:lnTo>
                    <a:pt x="166" y="409"/>
                  </a:lnTo>
                  <a:lnTo>
                    <a:pt x="347" y="598"/>
                  </a:lnTo>
                  <a:cubicBezTo>
                    <a:pt x="299" y="684"/>
                    <a:pt x="268" y="771"/>
                    <a:pt x="244" y="865"/>
                  </a:cubicBezTo>
                  <a:lnTo>
                    <a:pt x="0" y="865"/>
                  </a:lnTo>
                  <a:lnTo>
                    <a:pt x="0" y="1227"/>
                  </a:lnTo>
                  <a:lnTo>
                    <a:pt x="260" y="1227"/>
                  </a:lnTo>
                  <a:cubicBezTo>
                    <a:pt x="276" y="1298"/>
                    <a:pt x="299" y="1361"/>
                    <a:pt x="339" y="1424"/>
                  </a:cubicBezTo>
                  <a:lnTo>
                    <a:pt x="142" y="1620"/>
                  </a:lnTo>
                  <a:lnTo>
                    <a:pt x="394" y="1872"/>
                  </a:lnTo>
                  <a:lnTo>
                    <a:pt x="575" y="1691"/>
                  </a:lnTo>
                  <a:cubicBezTo>
                    <a:pt x="669" y="1770"/>
                    <a:pt x="779" y="1817"/>
                    <a:pt x="905" y="1841"/>
                  </a:cubicBezTo>
                  <a:lnTo>
                    <a:pt x="913" y="2084"/>
                  </a:lnTo>
                  <a:lnTo>
                    <a:pt x="1267" y="2069"/>
                  </a:lnTo>
                  <a:lnTo>
                    <a:pt x="1259" y="1833"/>
                  </a:lnTo>
                  <a:cubicBezTo>
                    <a:pt x="1361" y="1809"/>
                    <a:pt x="1456" y="1770"/>
                    <a:pt x="1534" y="1715"/>
                  </a:cubicBezTo>
                  <a:lnTo>
                    <a:pt x="1707" y="1888"/>
                  </a:lnTo>
                  <a:lnTo>
                    <a:pt x="1959" y="1636"/>
                  </a:lnTo>
                  <a:lnTo>
                    <a:pt x="1786" y="1455"/>
                  </a:lnTo>
                  <a:cubicBezTo>
                    <a:pt x="1825" y="1392"/>
                    <a:pt x="1857" y="1314"/>
                    <a:pt x="1880" y="1243"/>
                  </a:cubicBezTo>
                  <a:lnTo>
                    <a:pt x="2100" y="1235"/>
                  </a:lnTo>
                  <a:lnTo>
                    <a:pt x="2100" y="881"/>
                  </a:lnTo>
                  <a:lnTo>
                    <a:pt x="1896" y="881"/>
                  </a:lnTo>
                  <a:cubicBezTo>
                    <a:pt x="1880" y="771"/>
                    <a:pt x="1841" y="669"/>
                    <a:pt x="1786" y="582"/>
                  </a:cubicBezTo>
                  <a:lnTo>
                    <a:pt x="1935" y="417"/>
                  </a:lnTo>
                  <a:lnTo>
                    <a:pt x="1668" y="173"/>
                  </a:lnTo>
                  <a:lnTo>
                    <a:pt x="1534" y="323"/>
                  </a:lnTo>
                  <a:cubicBezTo>
                    <a:pt x="1440" y="260"/>
                    <a:pt x="1338" y="212"/>
                    <a:pt x="1227" y="197"/>
                  </a:cubicBezTo>
                  <a:lnTo>
                    <a:pt x="122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2399;p69">
              <a:extLst>
                <a:ext uri="{FF2B5EF4-FFF2-40B4-BE49-F238E27FC236}">
                  <a16:creationId xmlns:a16="http://schemas.microsoft.com/office/drawing/2014/main" id="{66D01947-7386-7935-C5B2-5B479AC635EF}"/>
                </a:ext>
              </a:extLst>
            </p:cNvPr>
            <p:cNvSpPr/>
            <p:nvPr/>
          </p:nvSpPr>
          <p:spPr>
            <a:xfrm>
              <a:off x="3344464" y="1602597"/>
              <a:ext cx="1433915" cy="254594"/>
            </a:xfrm>
            <a:custGeom>
              <a:avLst/>
              <a:gdLst/>
              <a:ahLst/>
              <a:cxnLst/>
              <a:rect l="l" t="t" r="r" b="b"/>
              <a:pathLst>
                <a:path w="20073" h="3564" fill="none" extrusionOk="0">
                  <a:moveTo>
                    <a:pt x="0" y="1"/>
                  </a:moveTo>
                  <a:lnTo>
                    <a:pt x="20072" y="1"/>
                  </a:lnTo>
                  <a:lnTo>
                    <a:pt x="20072" y="3564"/>
                  </a:lnTo>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2400;p69">
              <a:extLst>
                <a:ext uri="{FF2B5EF4-FFF2-40B4-BE49-F238E27FC236}">
                  <a16:creationId xmlns:a16="http://schemas.microsoft.com/office/drawing/2014/main" id="{F51A8716-84F7-8CA4-A37B-E38F68BD4BCC}"/>
                </a:ext>
              </a:extLst>
            </p:cNvPr>
            <p:cNvSpPr/>
            <p:nvPr/>
          </p:nvSpPr>
          <p:spPr>
            <a:xfrm>
              <a:off x="3344464" y="1516089"/>
              <a:ext cx="1514779" cy="427681"/>
            </a:xfrm>
            <a:custGeom>
              <a:avLst/>
              <a:gdLst/>
              <a:ahLst/>
              <a:cxnLst/>
              <a:rect l="l" t="t" r="r" b="b"/>
              <a:pathLst>
                <a:path w="21205" h="5987" fill="none" extrusionOk="0">
                  <a:moveTo>
                    <a:pt x="0" y="1"/>
                  </a:moveTo>
                  <a:lnTo>
                    <a:pt x="21205" y="1"/>
                  </a:lnTo>
                  <a:lnTo>
                    <a:pt x="21205" y="5986"/>
                  </a:lnTo>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2401;p69">
              <a:extLst>
                <a:ext uri="{FF2B5EF4-FFF2-40B4-BE49-F238E27FC236}">
                  <a16:creationId xmlns:a16="http://schemas.microsoft.com/office/drawing/2014/main" id="{C0DD293F-0612-1DD1-E8A2-01244F96342C}"/>
                </a:ext>
              </a:extLst>
            </p:cNvPr>
            <p:cNvSpPr/>
            <p:nvPr/>
          </p:nvSpPr>
          <p:spPr>
            <a:xfrm>
              <a:off x="4755799" y="1857120"/>
              <a:ext cx="38861" cy="39432"/>
            </a:xfrm>
            <a:custGeom>
              <a:avLst/>
              <a:gdLst/>
              <a:ahLst/>
              <a:cxnLst/>
              <a:rect l="l" t="t" r="r" b="b"/>
              <a:pathLst>
                <a:path w="544" h="552" fill="none" extrusionOk="0">
                  <a:moveTo>
                    <a:pt x="543" y="237"/>
                  </a:moveTo>
                  <a:cubicBezTo>
                    <a:pt x="543" y="441"/>
                    <a:pt x="292" y="551"/>
                    <a:pt x="150" y="402"/>
                  </a:cubicBezTo>
                  <a:cubicBezTo>
                    <a:pt x="1" y="253"/>
                    <a:pt x="103" y="1"/>
                    <a:pt x="315" y="1"/>
                  </a:cubicBezTo>
                  <a:cubicBezTo>
                    <a:pt x="441" y="1"/>
                    <a:pt x="543" y="103"/>
                    <a:pt x="543" y="237"/>
                  </a:cubicBezTo>
                  <a:close/>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oogle Shape;2402;p69">
              <a:extLst>
                <a:ext uri="{FF2B5EF4-FFF2-40B4-BE49-F238E27FC236}">
                  <a16:creationId xmlns:a16="http://schemas.microsoft.com/office/drawing/2014/main" id="{DE556951-D74E-77A6-16F8-99ED16D9E3DF}"/>
                </a:ext>
              </a:extLst>
            </p:cNvPr>
            <p:cNvSpPr/>
            <p:nvPr/>
          </p:nvSpPr>
          <p:spPr>
            <a:xfrm>
              <a:off x="4841235" y="1935270"/>
              <a:ext cx="36575" cy="45004"/>
            </a:xfrm>
            <a:custGeom>
              <a:avLst/>
              <a:gdLst/>
              <a:ahLst/>
              <a:cxnLst/>
              <a:rect l="l" t="t" r="r" b="b"/>
              <a:pathLst>
                <a:path w="512" h="630" fill="none" extrusionOk="0">
                  <a:moveTo>
                    <a:pt x="425" y="472"/>
                  </a:moveTo>
                  <a:cubicBezTo>
                    <a:pt x="291" y="629"/>
                    <a:pt x="32" y="543"/>
                    <a:pt x="16" y="330"/>
                  </a:cubicBezTo>
                  <a:cubicBezTo>
                    <a:pt x="0" y="126"/>
                    <a:pt x="252" y="0"/>
                    <a:pt x="409" y="142"/>
                  </a:cubicBezTo>
                  <a:cubicBezTo>
                    <a:pt x="504" y="228"/>
                    <a:pt x="511" y="378"/>
                    <a:pt x="425" y="472"/>
                  </a:cubicBezTo>
                  <a:close/>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oogle Shape;2403;p69">
              <a:extLst>
                <a:ext uri="{FF2B5EF4-FFF2-40B4-BE49-F238E27FC236}">
                  <a16:creationId xmlns:a16="http://schemas.microsoft.com/office/drawing/2014/main" id="{B9FD6F80-5615-B44F-28EE-BDDDF0D47BD1}"/>
                </a:ext>
              </a:extLst>
            </p:cNvPr>
            <p:cNvSpPr/>
            <p:nvPr/>
          </p:nvSpPr>
          <p:spPr>
            <a:xfrm>
              <a:off x="1565097" y="1697034"/>
              <a:ext cx="424252" cy="481543"/>
            </a:xfrm>
            <a:custGeom>
              <a:avLst/>
              <a:gdLst/>
              <a:ahLst/>
              <a:cxnLst/>
              <a:rect l="l" t="t" r="r" b="b"/>
              <a:pathLst>
                <a:path w="5939" h="6741" fill="none" extrusionOk="0">
                  <a:moveTo>
                    <a:pt x="5939" y="0"/>
                  </a:moveTo>
                  <a:lnTo>
                    <a:pt x="0" y="0"/>
                  </a:lnTo>
                  <a:lnTo>
                    <a:pt x="0" y="6741"/>
                  </a:lnTo>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oogle Shape;2404;p69">
              <a:extLst>
                <a:ext uri="{FF2B5EF4-FFF2-40B4-BE49-F238E27FC236}">
                  <a16:creationId xmlns:a16="http://schemas.microsoft.com/office/drawing/2014/main" id="{06775A4E-B939-4110-E7C7-C2B7FCEE1C4E}"/>
                </a:ext>
              </a:extLst>
            </p:cNvPr>
            <p:cNvSpPr/>
            <p:nvPr/>
          </p:nvSpPr>
          <p:spPr>
            <a:xfrm>
              <a:off x="1984205" y="1683533"/>
              <a:ext cx="31574" cy="31503"/>
            </a:xfrm>
            <a:custGeom>
              <a:avLst/>
              <a:gdLst/>
              <a:ahLst/>
              <a:cxnLst/>
              <a:rect l="l" t="t" r="r" b="b"/>
              <a:pathLst>
                <a:path w="442" h="441" fill="none" extrusionOk="0">
                  <a:moveTo>
                    <a:pt x="441" y="189"/>
                  </a:moveTo>
                  <a:cubicBezTo>
                    <a:pt x="441" y="354"/>
                    <a:pt x="237" y="441"/>
                    <a:pt x="119" y="323"/>
                  </a:cubicBezTo>
                  <a:cubicBezTo>
                    <a:pt x="1" y="197"/>
                    <a:pt x="87" y="1"/>
                    <a:pt x="252" y="1"/>
                  </a:cubicBezTo>
                  <a:cubicBezTo>
                    <a:pt x="355" y="1"/>
                    <a:pt x="441" y="79"/>
                    <a:pt x="441" y="189"/>
                  </a:cubicBezTo>
                  <a:close/>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oogle Shape;2405;p69">
              <a:extLst>
                <a:ext uri="{FF2B5EF4-FFF2-40B4-BE49-F238E27FC236}">
                  <a16:creationId xmlns:a16="http://schemas.microsoft.com/office/drawing/2014/main" id="{3B6E938A-CF84-DBF1-EDC5-30C2CCDAE3AE}"/>
                </a:ext>
              </a:extLst>
            </p:cNvPr>
            <p:cNvSpPr/>
            <p:nvPr/>
          </p:nvSpPr>
          <p:spPr>
            <a:xfrm>
              <a:off x="1547096" y="2175149"/>
              <a:ext cx="31574" cy="31503"/>
            </a:xfrm>
            <a:custGeom>
              <a:avLst/>
              <a:gdLst/>
              <a:ahLst/>
              <a:cxnLst/>
              <a:rect l="l" t="t" r="r" b="b"/>
              <a:pathLst>
                <a:path w="442" h="441" fill="none" extrusionOk="0">
                  <a:moveTo>
                    <a:pt x="441" y="189"/>
                  </a:moveTo>
                  <a:cubicBezTo>
                    <a:pt x="441" y="362"/>
                    <a:pt x="237" y="441"/>
                    <a:pt x="119" y="323"/>
                  </a:cubicBezTo>
                  <a:cubicBezTo>
                    <a:pt x="1" y="205"/>
                    <a:pt x="87" y="1"/>
                    <a:pt x="252" y="8"/>
                  </a:cubicBezTo>
                  <a:cubicBezTo>
                    <a:pt x="355" y="8"/>
                    <a:pt x="441" y="87"/>
                    <a:pt x="441" y="189"/>
                  </a:cubicBezTo>
                  <a:close/>
                </a:path>
              </a:pathLst>
            </a:custGeom>
            <a:noFill/>
            <a:ln w="3350" cap="flat" cmpd="sng">
              <a:solidFill>
                <a:schemeClr val="accent5"/>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2406;p69">
              <a:extLst>
                <a:ext uri="{FF2B5EF4-FFF2-40B4-BE49-F238E27FC236}">
                  <a16:creationId xmlns:a16="http://schemas.microsoft.com/office/drawing/2014/main" id="{3B29EA2D-CD96-72C2-1296-BFB80DAA68DB}"/>
                </a:ext>
              </a:extLst>
            </p:cNvPr>
            <p:cNvSpPr/>
            <p:nvPr/>
          </p:nvSpPr>
          <p:spPr>
            <a:xfrm>
              <a:off x="1108844" y="2657193"/>
              <a:ext cx="425395" cy="25359"/>
            </a:xfrm>
            <a:custGeom>
              <a:avLst/>
              <a:gdLst/>
              <a:ahLst/>
              <a:cxnLst/>
              <a:rect l="l" t="t" r="r" b="b"/>
              <a:pathLst>
                <a:path w="5955" h="355" extrusionOk="0">
                  <a:moveTo>
                    <a:pt x="1" y="1"/>
                  </a:moveTo>
                  <a:lnTo>
                    <a:pt x="1" y="355"/>
                  </a:lnTo>
                  <a:lnTo>
                    <a:pt x="5955" y="355"/>
                  </a:lnTo>
                  <a:lnTo>
                    <a:pt x="5955"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Google Shape;2407;p69">
              <a:extLst>
                <a:ext uri="{FF2B5EF4-FFF2-40B4-BE49-F238E27FC236}">
                  <a16:creationId xmlns:a16="http://schemas.microsoft.com/office/drawing/2014/main" id="{A6C4E04F-4103-983C-CFF5-4B5394C2EFF2}"/>
                </a:ext>
              </a:extLst>
            </p:cNvPr>
            <p:cNvSpPr/>
            <p:nvPr/>
          </p:nvSpPr>
          <p:spPr>
            <a:xfrm>
              <a:off x="1108844" y="2747130"/>
              <a:ext cx="325386" cy="23074"/>
            </a:xfrm>
            <a:custGeom>
              <a:avLst/>
              <a:gdLst/>
              <a:ahLst/>
              <a:cxnLst/>
              <a:rect l="l" t="t" r="r" b="b"/>
              <a:pathLst>
                <a:path w="4555" h="323" extrusionOk="0">
                  <a:moveTo>
                    <a:pt x="1" y="0"/>
                  </a:moveTo>
                  <a:lnTo>
                    <a:pt x="1" y="323"/>
                  </a:lnTo>
                  <a:lnTo>
                    <a:pt x="4555" y="323"/>
                  </a:lnTo>
                  <a:lnTo>
                    <a:pt x="4555" y="0"/>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oogle Shape;2408;p69">
              <a:extLst>
                <a:ext uri="{FF2B5EF4-FFF2-40B4-BE49-F238E27FC236}">
                  <a16:creationId xmlns:a16="http://schemas.microsoft.com/office/drawing/2014/main" id="{ED5FC80B-6157-CD3D-27E7-54CD38C10A51}"/>
                </a:ext>
              </a:extLst>
            </p:cNvPr>
            <p:cNvSpPr/>
            <p:nvPr/>
          </p:nvSpPr>
          <p:spPr>
            <a:xfrm>
              <a:off x="1108844" y="2790348"/>
              <a:ext cx="325386" cy="23145"/>
            </a:xfrm>
            <a:custGeom>
              <a:avLst/>
              <a:gdLst/>
              <a:ahLst/>
              <a:cxnLst/>
              <a:rect l="l" t="t" r="r" b="b"/>
              <a:pathLst>
                <a:path w="4555" h="324" extrusionOk="0">
                  <a:moveTo>
                    <a:pt x="1" y="1"/>
                  </a:moveTo>
                  <a:lnTo>
                    <a:pt x="1" y="323"/>
                  </a:lnTo>
                  <a:lnTo>
                    <a:pt x="4555" y="323"/>
                  </a:lnTo>
                  <a:lnTo>
                    <a:pt x="4555"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oogle Shape;2409;p69">
              <a:extLst>
                <a:ext uri="{FF2B5EF4-FFF2-40B4-BE49-F238E27FC236}">
                  <a16:creationId xmlns:a16="http://schemas.microsoft.com/office/drawing/2014/main" id="{9174E2C6-D159-5B26-A9F5-E7D33D373A38}"/>
                </a:ext>
              </a:extLst>
            </p:cNvPr>
            <p:cNvSpPr/>
            <p:nvPr/>
          </p:nvSpPr>
          <p:spPr>
            <a:xfrm>
              <a:off x="1108844" y="2702126"/>
              <a:ext cx="200661" cy="25359"/>
            </a:xfrm>
            <a:custGeom>
              <a:avLst/>
              <a:gdLst/>
              <a:ahLst/>
              <a:cxnLst/>
              <a:rect l="l" t="t" r="r" b="b"/>
              <a:pathLst>
                <a:path w="2809" h="355" extrusionOk="0">
                  <a:moveTo>
                    <a:pt x="1" y="1"/>
                  </a:moveTo>
                  <a:lnTo>
                    <a:pt x="1" y="355"/>
                  </a:lnTo>
                  <a:lnTo>
                    <a:pt x="2809" y="355"/>
                  </a:lnTo>
                  <a:lnTo>
                    <a:pt x="2809"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oogle Shape;2410;p69">
              <a:extLst>
                <a:ext uri="{FF2B5EF4-FFF2-40B4-BE49-F238E27FC236}">
                  <a16:creationId xmlns:a16="http://schemas.microsoft.com/office/drawing/2014/main" id="{78FE9C84-010E-B9E5-CC88-6BF996FE8ED1}"/>
                </a:ext>
              </a:extLst>
            </p:cNvPr>
            <p:cNvSpPr/>
            <p:nvPr/>
          </p:nvSpPr>
          <p:spPr>
            <a:xfrm>
              <a:off x="1321219" y="2702126"/>
              <a:ext cx="213019" cy="25359"/>
            </a:xfrm>
            <a:custGeom>
              <a:avLst/>
              <a:gdLst/>
              <a:ahLst/>
              <a:cxnLst/>
              <a:rect l="l" t="t" r="r" b="b"/>
              <a:pathLst>
                <a:path w="2982" h="355" extrusionOk="0">
                  <a:moveTo>
                    <a:pt x="1" y="1"/>
                  </a:moveTo>
                  <a:lnTo>
                    <a:pt x="1" y="355"/>
                  </a:lnTo>
                  <a:lnTo>
                    <a:pt x="2982" y="355"/>
                  </a:lnTo>
                  <a:lnTo>
                    <a:pt x="2982" y="1"/>
                  </a:lnTo>
                  <a:close/>
                </a:path>
              </a:pathLst>
            </a:custGeom>
            <a:solidFill>
              <a:srgbClr val="0075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oogle Shape;2411;p69">
              <a:extLst>
                <a:ext uri="{FF2B5EF4-FFF2-40B4-BE49-F238E27FC236}">
                  <a16:creationId xmlns:a16="http://schemas.microsoft.com/office/drawing/2014/main" id="{6BF963C9-81D9-77CD-CD22-D73E8C2CD35D}"/>
                </a:ext>
              </a:extLst>
            </p:cNvPr>
            <p:cNvSpPr/>
            <p:nvPr/>
          </p:nvSpPr>
          <p:spPr>
            <a:xfrm>
              <a:off x="1093700" y="2021207"/>
              <a:ext cx="355746" cy="241093"/>
            </a:xfrm>
            <a:custGeom>
              <a:avLst/>
              <a:gdLst/>
              <a:ahLst/>
              <a:cxnLst/>
              <a:rect l="l" t="t" r="r" b="b"/>
              <a:pathLst>
                <a:path w="4980" h="3375" extrusionOk="0">
                  <a:moveTo>
                    <a:pt x="0" y="0"/>
                  </a:moveTo>
                  <a:lnTo>
                    <a:pt x="0" y="2856"/>
                  </a:lnTo>
                  <a:lnTo>
                    <a:pt x="842" y="3375"/>
                  </a:lnTo>
                  <a:lnTo>
                    <a:pt x="842" y="2856"/>
                  </a:lnTo>
                  <a:lnTo>
                    <a:pt x="4979" y="2856"/>
                  </a:lnTo>
                  <a:lnTo>
                    <a:pt x="497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2412;p69">
              <a:extLst>
                <a:ext uri="{FF2B5EF4-FFF2-40B4-BE49-F238E27FC236}">
                  <a16:creationId xmlns:a16="http://schemas.microsoft.com/office/drawing/2014/main" id="{E580A587-7CA8-6ABF-335F-056C86686A5D}"/>
                </a:ext>
              </a:extLst>
            </p:cNvPr>
            <p:cNvSpPr/>
            <p:nvPr/>
          </p:nvSpPr>
          <p:spPr>
            <a:xfrm>
              <a:off x="1118416" y="2060568"/>
              <a:ext cx="302313" cy="71"/>
            </a:xfrm>
            <a:custGeom>
              <a:avLst/>
              <a:gdLst/>
              <a:ahLst/>
              <a:cxnLst/>
              <a:rect l="l" t="t" r="r" b="b"/>
              <a:pathLst>
                <a:path w="4232" h="1" fill="none" extrusionOk="0">
                  <a:moveTo>
                    <a:pt x="0" y="0"/>
                  </a:moveTo>
                  <a:lnTo>
                    <a:pt x="4232" y="0"/>
                  </a:lnTo>
                </a:path>
              </a:pathLst>
            </a:custGeom>
            <a:solidFill>
              <a:schemeClr val="accent5"/>
            </a:solidFill>
            <a:ln w="1575" cap="flat" cmpd="sng">
              <a:solidFill>
                <a:srgbClr val="00396E"/>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2413;p69">
              <a:extLst>
                <a:ext uri="{FF2B5EF4-FFF2-40B4-BE49-F238E27FC236}">
                  <a16:creationId xmlns:a16="http://schemas.microsoft.com/office/drawing/2014/main" id="{EE9A72CD-2C8C-03D5-A4E7-48A3DDA01B55}"/>
                </a:ext>
              </a:extLst>
            </p:cNvPr>
            <p:cNvSpPr/>
            <p:nvPr/>
          </p:nvSpPr>
          <p:spPr>
            <a:xfrm>
              <a:off x="1118416" y="2082998"/>
              <a:ext cx="302313" cy="71"/>
            </a:xfrm>
            <a:custGeom>
              <a:avLst/>
              <a:gdLst/>
              <a:ahLst/>
              <a:cxnLst/>
              <a:rect l="l" t="t" r="r" b="b"/>
              <a:pathLst>
                <a:path w="4232" h="1" fill="none" extrusionOk="0">
                  <a:moveTo>
                    <a:pt x="0" y="1"/>
                  </a:moveTo>
                  <a:lnTo>
                    <a:pt x="4232" y="1"/>
                  </a:lnTo>
                </a:path>
              </a:pathLst>
            </a:custGeom>
            <a:solidFill>
              <a:schemeClr val="accent5"/>
            </a:solidFill>
            <a:ln w="1575" cap="flat" cmpd="sng">
              <a:solidFill>
                <a:srgbClr val="00396E"/>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2414;p69">
              <a:extLst>
                <a:ext uri="{FF2B5EF4-FFF2-40B4-BE49-F238E27FC236}">
                  <a16:creationId xmlns:a16="http://schemas.microsoft.com/office/drawing/2014/main" id="{A62DE867-63C5-FD2F-6027-F23959D95DC5}"/>
                </a:ext>
              </a:extLst>
            </p:cNvPr>
            <p:cNvSpPr/>
            <p:nvPr/>
          </p:nvSpPr>
          <p:spPr>
            <a:xfrm>
              <a:off x="1118416" y="2104929"/>
              <a:ext cx="302313" cy="71"/>
            </a:xfrm>
            <a:custGeom>
              <a:avLst/>
              <a:gdLst/>
              <a:ahLst/>
              <a:cxnLst/>
              <a:rect l="l" t="t" r="r" b="b"/>
              <a:pathLst>
                <a:path w="4232" h="1" fill="none" extrusionOk="0">
                  <a:moveTo>
                    <a:pt x="0" y="0"/>
                  </a:moveTo>
                  <a:lnTo>
                    <a:pt x="4232" y="0"/>
                  </a:lnTo>
                </a:path>
              </a:pathLst>
            </a:custGeom>
            <a:solidFill>
              <a:schemeClr val="accent5"/>
            </a:solidFill>
            <a:ln w="1575" cap="flat" cmpd="sng">
              <a:solidFill>
                <a:srgbClr val="00396E"/>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2415;p69">
              <a:extLst>
                <a:ext uri="{FF2B5EF4-FFF2-40B4-BE49-F238E27FC236}">
                  <a16:creationId xmlns:a16="http://schemas.microsoft.com/office/drawing/2014/main" id="{7F6D292D-97C8-D9B7-A585-73447785C8BA}"/>
                </a:ext>
              </a:extLst>
            </p:cNvPr>
            <p:cNvSpPr/>
            <p:nvPr/>
          </p:nvSpPr>
          <p:spPr>
            <a:xfrm>
              <a:off x="1118416" y="2127359"/>
              <a:ext cx="302313" cy="71"/>
            </a:xfrm>
            <a:custGeom>
              <a:avLst/>
              <a:gdLst/>
              <a:ahLst/>
              <a:cxnLst/>
              <a:rect l="l" t="t" r="r" b="b"/>
              <a:pathLst>
                <a:path w="4232" h="1" fill="none" extrusionOk="0">
                  <a:moveTo>
                    <a:pt x="0" y="1"/>
                  </a:moveTo>
                  <a:lnTo>
                    <a:pt x="4232" y="1"/>
                  </a:lnTo>
                </a:path>
              </a:pathLst>
            </a:custGeom>
            <a:solidFill>
              <a:schemeClr val="accent5"/>
            </a:solidFill>
            <a:ln w="1575" cap="flat" cmpd="sng">
              <a:solidFill>
                <a:srgbClr val="00396E"/>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2416;p69">
              <a:extLst>
                <a:ext uri="{FF2B5EF4-FFF2-40B4-BE49-F238E27FC236}">
                  <a16:creationId xmlns:a16="http://schemas.microsoft.com/office/drawing/2014/main" id="{0EF0A1BC-CE97-23EB-7F85-3ED27FBAE60A}"/>
                </a:ext>
              </a:extLst>
            </p:cNvPr>
            <p:cNvSpPr/>
            <p:nvPr/>
          </p:nvSpPr>
          <p:spPr>
            <a:xfrm>
              <a:off x="1118416" y="2149861"/>
              <a:ext cx="302313" cy="71"/>
            </a:xfrm>
            <a:custGeom>
              <a:avLst/>
              <a:gdLst/>
              <a:ahLst/>
              <a:cxnLst/>
              <a:rect l="l" t="t" r="r" b="b"/>
              <a:pathLst>
                <a:path w="4232" h="1" fill="none" extrusionOk="0">
                  <a:moveTo>
                    <a:pt x="0" y="1"/>
                  </a:moveTo>
                  <a:lnTo>
                    <a:pt x="4232" y="1"/>
                  </a:lnTo>
                </a:path>
              </a:pathLst>
            </a:custGeom>
            <a:solidFill>
              <a:schemeClr val="accent5"/>
            </a:solidFill>
            <a:ln w="1575" cap="flat" cmpd="sng">
              <a:solidFill>
                <a:srgbClr val="00396E"/>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oogle Shape;2417;p69">
              <a:extLst>
                <a:ext uri="{FF2B5EF4-FFF2-40B4-BE49-F238E27FC236}">
                  <a16:creationId xmlns:a16="http://schemas.microsoft.com/office/drawing/2014/main" id="{68AE8DAF-ADD7-0FAC-5205-B671A54A7F53}"/>
                </a:ext>
              </a:extLst>
            </p:cNvPr>
            <p:cNvSpPr/>
            <p:nvPr/>
          </p:nvSpPr>
          <p:spPr>
            <a:xfrm>
              <a:off x="1118416" y="2172363"/>
              <a:ext cx="302313" cy="71"/>
            </a:xfrm>
            <a:custGeom>
              <a:avLst/>
              <a:gdLst/>
              <a:ahLst/>
              <a:cxnLst/>
              <a:rect l="l" t="t" r="r" b="b"/>
              <a:pathLst>
                <a:path w="4232" h="1" fill="none" extrusionOk="0">
                  <a:moveTo>
                    <a:pt x="0" y="0"/>
                  </a:moveTo>
                  <a:lnTo>
                    <a:pt x="4232" y="0"/>
                  </a:lnTo>
                </a:path>
              </a:pathLst>
            </a:custGeom>
            <a:solidFill>
              <a:schemeClr val="accent5"/>
            </a:solidFill>
            <a:ln w="1575" cap="flat" cmpd="sng">
              <a:solidFill>
                <a:srgbClr val="00396E"/>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2418;p69">
              <a:extLst>
                <a:ext uri="{FF2B5EF4-FFF2-40B4-BE49-F238E27FC236}">
                  <a16:creationId xmlns:a16="http://schemas.microsoft.com/office/drawing/2014/main" id="{185B23F7-D86C-9272-0C59-481288E23B4B}"/>
                </a:ext>
              </a:extLst>
            </p:cNvPr>
            <p:cNvSpPr/>
            <p:nvPr/>
          </p:nvSpPr>
          <p:spPr>
            <a:xfrm>
              <a:off x="3175878" y="3175241"/>
              <a:ext cx="31003" cy="30931"/>
            </a:xfrm>
            <a:custGeom>
              <a:avLst/>
              <a:gdLst/>
              <a:ahLst/>
              <a:cxnLst/>
              <a:rect l="l" t="t" r="r" b="b"/>
              <a:pathLst>
                <a:path w="434" h="433" fill="none" extrusionOk="0">
                  <a:moveTo>
                    <a:pt x="433" y="213"/>
                  </a:moveTo>
                  <a:cubicBezTo>
                    <a:pt x="433" y="331"/>
                    <a:pt x="331" y="433"/>
                    <a:pt x="213" y="433"/>
                  </a:cubicBezTo>
                  <a:cubicBezTo>
                    <a:pt x="95" y="433"/>
                    <a:pt x="1" y="331"/>
                    <a:pt x="1" y="213"/>
                  </a:cubicBezTo>
                  <a:cubicBezTo>
                    <a:pt x="1" y="95"/>
                    <a:pt x="95" y="0"/>
                    <a:pt x="213" y="0"/>
                  </a:cubicBezTo>
                  <a:cubicBezTo>
                    <a:pt x="331" y="0"/>
                    <a:pt x="433" y="95"/>
                    <a:pt x="433" y="213"/>
                  </a:cubicBezTo>
                  <a:close/>
                </a:path>
              </a:pathLst>
            </a:custGeom>
            <a:noFill/>
            <a:ln w="335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2419;p69">
              <a:extLst>
                <a:ext uri="{FF2B5EF4-FFF2-40B4-BE49-F238E27FC236}">
                  <a16:creationId xmlns:a16="http://schemas.microsoft.com/office/drawing/2014/main" id="{FE457C7C-F6EE-B50B-3CB6-5912D5BF3B29}"/>
                </a:ext>
              </a:extLst>
            </p:cNvPr>
            <p:cNvSpPr/>
            <p:nvPr/>
          </p:nvSpPr>
          <p:spPr>
            <a:xfrm>
              <a:off x="2201652" y="3206101"/>
              <a:ext cx="989518" cy="66435"/>
            </a:xfrm>
            <a:custGeom>
              <a:avLst/>
              <a:gdLst/>
              <a:ahLst/>
              <a:cxnLst/>
              <a:rect l="l" t="t" r="r" b="b"/>
              <a:pathLst>
                <a:path w="13852" h="930" fill="none" extrusionOk="0">
                  <a:moveTo>
                    <a:pt x="1" y="929"/>
                  </a:moveTo>
                  <a:lnTo>
                    <a:pt x="13851" y="929"/>
                  </a:lnTo>
                  <a:lnTo>
                    <a:pt x="13851" y="1"/>
                  </a:lnTo>
                </a:path>
              </a:pathLst>
            </a:custGeom>
            <a:noFill/>
            <a:ln w="335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oogle Shape;2420;p69">
              <a:extLst>
                <a:ext uri="{FF2B5EF4-FFF2-40B4-BE49-F238E27FC236}">
                  <a16:creationId xmlns:a16="http://schemas.microsoft.com/office/drawing/2014/main" id="{94ECA0EE-BBB7-1743-1F42-408F45AAC99A}"/>
                </a:ext>
              </a:extLst>
            </p:cNvPr>
            <p:cNvSpPr/>
            <p:nvPr/>
          </p:nvSpPr>
          <p:spPr>
            <a:xfrm>
              <a:off x="2170721" y="3256677"/>
              <a:ext cx="31003" cy="31003"/>
            </a:xfrm>
            <a:custGeom>
              <a:avLst/>
              <a:gdLst/>
              <a:ahLst/>
              <a:cxnLst/>
              <a:rect l="l" t="t" r="r" b="b"/>
              <a:pathLst>
                <a:path w="434" h="434" fill="none" extrusionOk="0">
                  <a:moveTo>
                    <a:pt x="434" y="221"/>
                  </a:moveTo>
                  <a:cubicBezTo>
                    <a:pt x="434" y="339"/>
                    <a:pt x="339" y="433"/>
                    <a:pt x="221" y="433"/>
                  </a:cubicBezTo>
                  <a:cubicBezTo>
                    <a:pt x="95" y="433"/>
                    <a:pt x="1" y="339"/>
                    <a:pt x="1" y="221"/>
                  </a:cubicBezTo>
                  <a:cubicBezTo>
                    <a:pt x="1" y="95"/>
                    <a:pt x="95" y="1"/>
                    <a:pt x="221" y="1"/>
                  </a:cubicBezTo>
                  <a:cubicBezTo>
                    <a:pt x="339" y="1"/>
                    <a:pt x="434" y="95"/>
                    <a:pt x="434" y="221"/>
                  </a:cubicBezTo>
                  <a:close/>
                </a:path>
              </a:pathLst>
            </a:custGeom>
            <a:noFill/>
            <a:ln w="3350" cap="flat" cmpd="sng">
              <a:solidFill>
                <a:schemeClr val="dk1"/>
              </a:solidFill>
              <a:prstDash val="solid"/>
              <a:miter lim="78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9188A369-D40A-D4EE-AB7A-753DB2D4F45A}"/>
              </a:ext>
            </a:extLst>
          </p:cNvPr>
          <p:cNvSpPr>
            <a:spLocks noGrp="1"/>
          </p:cNvSpPr>
          <p:nvPr>
            <p:ph type="title"/>
          </p:nvPr>
        </p:nvSpPr>
        <p:spPr>
          <a:xfrm>
            <a:off x="94706" y="125193"/>
            <a:ext cx="10515600" cy="1325563"/>
          </a:xfrm>
        </p:spPr>
        <p:txBody>
          <a:bodyPr>
            <a:normAutofit/>
          </a:bodyPr>
          <a:lstStyle/>
          <a:p>
            <a:r>
              <a:rPr lang="en-US" sz="3200" dirty="0">
                <a:solidFill>
                  <a:schemeClr val="tx1"/>
                </a:solidFill>
                <a:latin typeface="Montserrat" panose="00000500000000000000" pitchFamily="2" charset="0"/>
              </a:rPr>
              <a:t>Technology in Higher Education</a:t>
            </a:r>
            <a:r>
              <a:rPr lang="en-CA" sz="3200" dirty="0">
                <a:solidFill>
                  <a:schemeClr val="tx1"/>
                </a:solidFill>
                <a:latin typeface="Montserrat" panose="00000500000000000000" pitchFamily="2" charset="0"/>
              </a:rPr>
              <a:t>: Benefits</a:t>
            </a:r>
            <a:endParaRPr lang="en-GB" sz="3200" dirty="0">
              <a:solidFill>
                <a:schemeClr val="tx1"/>
              </a:solidFill>
              <a:latin typeface="Montserrat" panose="00000500000000000000" pitchFamily="2" charset="0"/>
            </a:endParaRPr>
          </a:p>
        </p:txBody>
      </p:sp>
      <p:sp>
        <p:nvSpPr>
          <p:cNvPr id="6" name="Rectangle 5">
            <a:extLst>
              <a:ext uri="{FF2B5EF4-FFF2-40B4-BE49-F238E27FC236}">
                <a16:creationId xmlns:a16="http://schemas.microsoft.com/office/drawing/2014/main" id="{D516521B-A44F-DDAF-7E7E-0EBE7E842DD5}"/>
              </a:ext>
            </a:extLst>
          </p:cNvPr>
          <p:cNvSpPr/>
          <p:nvPr/>
        </p:nvSpPr>
        <p:spPr>
          <a:xfrm>
            <a:off x="351826" y="2286559"/>
            <a:ext cx="3811243" cy="11079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sp>
        <p:nvSpPr>
          <p:cNvPr id="147" name="Rectangle 146">
            <a:extLst>
              <a:ext uri="{FF2B5EF4-FFF2-40B4-BE49-F238E27FC236}">
                <a16:creationId xmlns:a16="http://schemas.microsoft.com/office/drawing/2014/main" id="{4C3F2C94-6EC7-539B-3875-09B2FA08A4CC}"/>
              </a:ext>
            </a:extLst>
          </p:cNvPr>
          <p:cNvSpPr/>
          <p:nvPr/>
        </p:nvSpPr>
        <p:spPr>
          <a:xfrm>
            <a:off x="351826" y="4658954"/>
            <a:ext cx="3790673" cy="7078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a:p>
        </p:txBody>
      </p:sp>
      <p:grpSp>
        <p:nvGrpSpPr>
          <p:cNvPr id="661" name="Group 660">
            <a:extLst>
              <a:ext uri="{FF2B5EF4-FFF2-40B4-BE49-F238E27FC236}">
                <a16:creationId xmlns:a16="http://schemas.microsoft.com/office/drawing/2014/main" id="{056AC6B4-1726-CA9E-EBEE-AECED9079295}"/>
              </a:ext>
            </a:extLst>
          </p:cNvPr>
          <p:cNvGrpSpPr/>
          <p:nvPr/>
        </p:nvGrpSpPr>
        <p:grpSpPr>
          <a:xfrm>
            <a:off x="223485" y="1726345"/>
            <a:ext cx="11853011" cy="5226572"/>
            <a:chOff x="284416" y="1695997"/>
            <a:chExt cx="11853011" cy="5226572"/>
          </a:xfrm>
        </p:grpSpPr>
        <p:sp>
          <p:nvSpPr>
            <p:cNvPr id="150" name="Google Shape;605;p25">
              <a:extLst>
                <a:ext uri="{FF2B5EF4-FFF2-40B4-BE49-F238E27FC236}">
                  <a16:creationId xmlns:a16="http://schemas.microsoft.com/office/drawing/2014/main" id="{35B1B8B3-8DCE-33D4-2BBA-5FB9941F7BA4}"/>
                </a:ext>
              </a:extLst>
            </p:cNvPr>
            <p:cNvSpPr txBox="1"/>
            <p:nvPr/>
          </p:nvSpPr>
          <p:spPr>
            <a:xfrm>
              <a:off x="8536969" y="1744357"/>
              <a:ext cx="3515739" cy="3880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GB" sz="2000" b="1" i="0" u="sng" strike="noStrike" kern="0" cap="none" spc="0" normalizeH="0" baseline="0" noProof="0" dirty="0">
                  <a:ln>
                    <a:noFill/>
                  </a:ln>
                  <a:solidFill>
                    <a:schemeClr val="tx2">
                      <a:lumMod val="50000"/>
                    </a:schemeClr>
                  </a:solidFill>
                  <a:effectLst/>
                  <a:uLnTx/>
                  <a:uFillTx/>
                  <a:latin typeface="Montserrat" panose="00000500000000000000" pitchFamily="2" charset="0"/>
                  <a:cs typeface="Fira Sans Extra Condensed Medium"/>
                </a:rPr>
                <a:t>Personalized learning</a:t>
              </a:r>
              <a:endParaRPr kumimoji="0" lang="en-GB" sz="2000" b="1" i="0" u="sng" strike="noStrike" kern="0" cap="none" spc="0" normalizeH="0" baseline="0" noProof="0" dirty="0">
                <a:ln>
                  <a:noFill/>
                </a:ln>
                <a:solidFill>
                  <a:schemeClr val="tx2">
                    <a:lumMod val="50000"/>
                  </a:schemeClr>
                </a:solidFill>
                <a:effectLst/>
                <a:uLnTx/>
                <a:uFillTx/>
                <a:latin typeface="Montserrat" panose="00000500000000000000" pitchFamily="2" charset="0"/>
                <a:ea typeface="Fira Sans Extra Condensed Medium"/>
                <a:cs typeface="Fira Sans Extra Condensed Medium"/>
                <a:sym typeface="Fira Sans Extra Condensed Medium"/>
              </a:endParaRPr>
            </a:p>
          </p:txBody>
        </p:sp>
        <p:sp>
          <p:nvSpPr>
            <p:cNvPr id="648" name="Google Shape;613;p25">
              <a:extLst>
                <a:ext uri="{FF2B5EF4-FFF2-40B4-BE49-F238E27FC236}">
                  <a16:creationId xmlns:a16="http://schemas.microsoft.com/office/drawing/2014/main" id="{070EF323-E11E-3C02-47ED-9B2080DC042C}"/>
                </a:ext>
              </a:extLst>
            </p:cNvPr>
            <p:cNvSpPr/>
            <p:nvPr/>
          </p:nvSpPr>
          <p:spPr>
            <a:xfrm>
              <a:off x="369156" y="3431561"/>
              <a:ext cx="4675437" cy="449500"/>
            </a:xfrm>
            <a:custGeom>
              <a:avLst/>
              <a:gdLst/>
              <a:ahLst/>
              <a:cxnLst/>
              <a:rect l="l" t="t" r="r" b="b"/>
              <a:pathLst>
                <a:path w="97925" h="13485" extrusionOk="0">
                  <a:moveTo>
                    <a:pt x="97925" y="0"/>
                  </a:moveTo>
                  <a:lnTo>
                    <a:pt x="84301" y="13476"/>
                  </a:lnTo>
                  <a:lnTo>
                    <a:pt x="0" y="13485"/>
                  </a:lnTo>
                </a:path>
              </a:pathLst>
            </a:custGeom>
            <a:noFill/>
            <a:ln w="9525" cap="flat" cmpd="sng">
              <a:solidFill>
                <a:srgbClr val="203864"/>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Google Shape;603;p25">
              <a:extLst>
                <a:ext uri="{FF2B5EF4-FFF2-40B4-BE49-F238E27FC236}">
                  <a16:creationId xmlns:a16="http://schemas.microsoft.com/office/drawing/2014/main" id="{D598D137-F7C3-E552-7084-77598DA7126D}"/>
                </a:ext>
              </a:extLst>
            </p:cNvPr>
            <p:cNvSpPr/>
            <p:nvPr/>
          </p:nvSpPr>
          <p:spPr>
            <a:xfrm>
              <a:off x="7121896" y="1695997"/>
              <a:ext cx="4903532" cy="449200"/>
            </a:xfrm>
            <a:custGeom>
              <a:avLst/>
              <a:gdLst/>
              <a:ahLst/>
              <a:cxnLst/>
              <a:rect l="l" t="t" r="r" b="b"/>
              <a:pathLst>
                <a:path w="71950" h="13476" extrusionOk="0">
                  <a:moveTo>
                    <a:pt x="0" y="13476"/>
                  </a:moveTo>
                  <a:lnTo>
                    <a:pt x="13477" y="0"/>
                  </a:lnTo>
                  <a:lnTo>
                    <a:pt x="71950" y="0"/>
                  </a:lnTo>
                </a:path>
              </a:pathLst>
            </a:custGeom>
            <a:noFill/>
            <a:ln w="9525" cap="flat" cmpd="sng">
              <a:solidFill>
                <a:srgbClr val="B4C7E7"/>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Google Shape;603;p25">
              <a:extLst>
                <a:ext uri="{FF2B5EF4-FFF2-40B4-BE49-F238E27FC236}">
                  <a16:creationId xmlns:a16="http://schemas.microsoft.com/office/drawing/2014/main" id="{0FD73DF8-E093-330A-DC42-BD704C9E4B6A}"/>
                </a:ext>
              </a:extLst>
            </p:cNvPr>
            <p:cNvSpPr/>
            <p:nvPr/>
          </p:nvSpPr>
          <p:spPr>
            <a:xfrm flipH="1">
              <a:off x="284416" y="1704034"/>
              <a:ext cx="4862287" cy="426963"/>
            </a:xfrm>
            <a:custGeom>
              <a:avLst/>
              <a:gdLst/>
              <a:ahLst/>
              <a:cxnLst/>
              <a:rect l="l" t="t" r="r" b="b"/>
              <a:pathLst>
                <a:path w="71950" h="13476" extrusionOk="0">
                  <a:moveTo>
                    <a:pt x="0" y="13476"/>
                  </a:moveTo>
                  <a:lnTo>
                    <a:pt x="13477" y="0"/>
                  </a:lnTo>
                  <a:lnTo>
                    <a:pt x="71950" y="0"/>
                  </a:lnTo>
                </a:path>
              </a:pathLst>
            </a:custGeom>
            <a:noFill/>
            <a:ln w="9525" cap="flat" cmpd="sng">
              <a:solidFill>
                <a:srgbClr val="B4C7E7"/>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Google Shape;604;p25">
              <a:extLst>
                <a:ext uri="{FF2B5EF4-FFF2-40B4-BE49-F238E27FC236}">
                  <a16:creationId xmlns:a16="http://schemas.microsoft.com/office/drawing/2014/main" id="{8CDD4646-5D12-FAEA-ED0B-369F66F53D23}"/>
                </a:ext>
              </a:extLst>
            </p:cNvPr>
            <p:cNvSpPr txBox="1"/>
            <p:nvPr/>
          </p:nvSpPr>
          <p:spPr>
            <a:xfrm>
              <a:off x="316432" y="2256212"/>
              <a:ext cx="3926801" cy="1078321"/>
            </a:xfrm>
            <a:prstGeom prst="rect">
              <a:avLst/>
            </a:prstGeom>
            <a:noFill/>
            <a:ln>
              <a:noFill/>
            </a:ln>
          </p:spPr>
          <p:txBody>
            <a:bodyPr spcFirstLastPara="1" wrap="square" lIns="121900" tIns="121900" rIns="121900" bIns="1219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rPr>
                <a:t>Technology can enhance learning accessibility through assistive tools like text-to-speech, speech-to-text, and mobile/online platforms for flexible learning</a:t>
              </a:r>
            </a:p>
          </p:txBody>
        </p:sp>
        <p:sp>
          <p:nvSpPr>
            <p:cNvPr id="647" name="Google Shape;605;p25">
              <a:extLst>
                <a:ext uri="{FF2B5EF4-FFF2-40B4-BE49-F238E27FC236}">
                  <a16:creationId xmlns:a16="http://schemas.microsoft.com/office/drawing/2014/main" id="{F49D980A-84A9-B617-117F-17150D36E0B6}"/>
                </a:ext>
              </a:extLst>
            </p:cNvPr>
            <p:cNvSpPr txBox="1"/>
            <p:nvPr/>
          </p:nvSpPr>
          <p:spPr>
            <a:xfrm>
              <a:off x="324570" y="1753016"/>
              <a:ext cx="3515739" cy="3880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000" b="1" i="0" u="sng" strike="noStrike" kern="0" cap="none" spc="0" normalizeH="0" baseline="0" noProof="0" dirty="0">
                  <a:ln>
                    <a:noFill/>
                  </a:ln>
                  <a:solidFill>
                    <a:schemeClr val="tx2">
                      <a:lumMod val="50000"/>
                    </a:schemeClr>
                  </a:solidFill>
                  <a:effectLst/>
                  <a:uLnTx/>
                  <a:uFillTx/>
                  <a:latin typeface="Montserrat" panose="00000500000000000000" pitchFamily="2" charset="0"/>
                  <a:cs typeface="Fira Sans Extra Condensed Medium"/>
                </a:rPr>
                <a:t>Accessible learning</a:t>
              </a:r>
              <a:endParaRPr kumimoji="0" lang="en-GB" sz="2000" b="1" i="0" u="sng" strike="noStrike" kern="0" cap="none" spc="0" normalizeH="0" baseline="0" noProof="0" dirty="0">
                <a:ln>
                  <a:noFill/>
                </a:ln>
                <a:solidFill>
                  <a:schemeClr val="tx2">
                    <a:lumMod val="50000"/>
                  </a:schemeClr>
                </a:solidFill>
                <a:effectLst/>
                <a:uLnTx/>
                <a:uFillTx/>
                <a:latin typeface="Montserrat" panose="00000500000000000000" pitchFamily="2" charset="0"/>
                <a:cs typeface="Fira Sans Extra Condensed Medium"/>
                <a:sym typeface="Fira Sans Extra Condensed Medium"/>
              </a:endParaRPr>
            </a:p>
          </p:txBody>
        </p:sp>
        <p:sp>
          <p:nvSpPr>
            <p:cNvPr id="649" name="Google Shape;614;p25">
              <a:extLst>
                <a:ext uri="{FF2B5EF4-FFF2-40B4-BE49-F238E27FC236}">
                  <a16:creationId xmlns:a16="http://schemas.microsoft.com/office/drawing/2014/main" id="{F58C8C94-0F47-075B-E765-1972B008DFDF}"/>
                </a:ext>
              </a:extLst>
            </p:cNvPr>
            <p:cNvSpPr txBox="1"/>
            <p:nvPr/>
          </p:nvSpPr>
          <p:spPr>
            <a:xfrm>
              <a:off x="369156" y="4473481"/>
              <a:ext cx="3678833" cy="1006400"/>
            </a:xfrm>
            <a:prstGeom prst="rect">
              <a:avLst/>
            </a:prstGeom>
            <a:noFill/>
            <a:ln>
              <a:noFill/>
            </a:ln>
          </p:spPr>
          <p:txBody>
            <a:bodyPr spcFirstLastPara="1" wrap="square" lIns="121900" tIns="121900" rIns="121900" bIns="1219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rPr>
                <a:t>Higher education fosters critical thinking, informed citizenship, and positive community impact.</a:t>
              </a:r>
            </a:p>
          </p:txBody>
        </p:sp>
        <p:sp>
          <p:nvSpPr>
            <p:cNvPr id="650" name="Google Shape;615;p25">
              <a:extLst>
                <a:ext uri="{FF2B5EF4-FFF2-40B4-BE49-F238E27FC236}">
                  <a16:creationId xmlns:a16="http://schemas.microsoft.com/office/drawing/2014/main" id="{E167057C-336C-40AC-314B-9EF16B51338A}"/>
                </a:ext>
              </a:extLst>
            </p:cNvPr>
            <p:cNvSpPr txBox="1"/>
            <p:nvPr/>
          </p:nvSpPr>
          <p:spPr>
            <a:xfrm>
              <a:off x="284416" y="3944494"/>
              <a:ext cx="4196057" cy="598055"/>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000" b="1" i="0" u="sng" strike="noStrike" kern="0" cap="none" spc="0" normalizeH="0" baseline="0" noProof="0" dirty="0">
                  <a:ln>
                    <a:noFill/>
                  </a:ln>
                  <a:solidFill>
                    <a:srgbClr val="203864"/>
                  </a:solidFill>
                  <a:effectLst/>
                  <a:uLnTx/>
                  <a:uFillTx/>
                  <a:latin typeface="Montserrat" panose="00000500000000000000" pitchFamily="2" charset="0"/>
                  <a:cs typeface="Fira Sans Extra Condensed Medium"/>
                </a:rPr>
                <a:t>Promoting critical thinking and citizenship</a:t>
              </a:r>
              <a:endParaRPr kumimoji="0" sz="2000" b="1" i="0" u="sng" strike="noStrike" kern="0" cap="none" spc="0" normalizeH="0" baseline="0" noProof="0" dirty="0">
                <a:ln>
                  <a:noFill/>
                </a:ln>
                <a:solidFill>
                  <a:srgbClr val="203864"/>
                </a:solidFill>
                <a:effectLst/>
                <a:uLnTx/>
                <a:uFillTx/>
                <a:latin typeface="Montserrat" panose="00000500000000000000" pitchFamily="2" charset="0"/>
                <a:cs typeface="Fira Sans Extra Condensed Medium"/>
                <a:sym typeface="Fira Sans Extra Condensed Medium"/>
              </a:endParaRPr>
            </a:p>
          </p:txBody>
        </p:sp>
        <p:grpSp>
          <p:nvGrpSpPr>
            <p:cNvPr id="651" name="Google Shape;617;p25">
              <a:extLst>
                <a:ext uri="{FF2B5EF4-FFF2-40B4-BE49-F238E27FC236}">
                  <a16:creationId xmlns:a16="http://schemas.microsoft.com/office/drawing/2014/main" id="{5A99AD9F-003B-7274-B7BB-FB806E9037AF}"/>
                </a:ext>
              </a:extLst>
            </p:cNvPr>
            <p:cNvGrpSpPr/>
            <p:nvPr/>
          </p:nvGrpSpPr>
          <p:grpSpPr>
            <a:xfrm>
              <a:off x="7334201" y="3404382"/>
              <a:ext cx="4803226" cy="3518187"/>
              <a:chOff x="6041219" y="2243377"/>
              <a:chExt cx="3602420" cy="2638642"/>
            </a:xfrm>
          </p:grpSpPr>
          <p:sp>
            <p:nvSpPr>
              <p:cNvPr id="652" name="Google Shape;618;p25">
                <a:extLst>
                  <a:ext uri="{FF2B5EF4-FFF2-40B4-BE49-F238E27FC236}">
                    <a16:creationId xmlns:a16="http://schemas.microsoft.com/office/drawing/2014/main" id="{5B89C5D4-CBA2-2834-2E71-9A3CB14756AB}"/>
                  </a:ext>
                </a:extLst>
              </p:cNvPr>
              <p:cNvSpPr/>
              <p:nvPr/>
            </p:nvSpPr>
            <p:spPr>
              <a:xfrm>
                <a:off x="6041219" y="2243377"/>
                <a:ext cx="3505438" cy="346325"/>
              </a:xfrm>
              <a:custGeom>
                <a:avLst/>
                <a:gdLst/>
                <a:ahLst/>
                <a:cxnLst/>
                <a:rect l="l" t="t" r="r" b="b"/>
                <a:pathLst>
                  <a:path w="98459" h="13485" extrusionOk="0">
                    <a:moveTo>
                      <a:pt x="0" y="0"/>
                    </a:moveTo>
                    <a:lnTo>
                      <a:pt x="13624" y="13476"/>
                    </a:lnTo>
                    <a:lnTo>
                      <a:pt x="98459" y="13485"/>
                    </a:lnTo>
                  </a:path>
                </a:pathLst>
              </a:custGeom>
              <a:noFill/>
              <a:ln w="9525" cap="flat" cmpd="sng">
                <a:solidFill>
                  <a:srgbClr val="44546A"/>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Google Shape;620;p25">
                <a:extLst>
                  <a:ext uri="{FF2B5EF4-FFF2-40B4-BE49-F238E27FC236}">
                    <a16:creationId xmlns:a16="http://schemas.microsoft.com/office/drawing/2014/main" id="{0F00F79B-177C-6B20-F541-F89325F9AC61}"/>
                  </a:ext>
                </a:extLst>
              </p:cNvPr>
              <p:cNvSpPr txBox="1"/>
              <p:nvPr/>
            </p:nvSpPr>
            <p:spPr>
              <a:xfrm>
                <a:off x="6882427" y="2688741"/>
                <a:ext cx="2627702" cy="291000"/>
              </a:xfrm>
              <a:prstGeom prst="rect">
                <a:avLst/>
              </a:prstGeom>
              <a:no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GB" sz="2000" b="1" i="0" u="sng" strike="noStrike" kern="0" cap="none" spc="0" normalizeH="0" baseline="0" noProof="0" dirty="0">
                    <a:ln>
                      <a:noFill/>
                    </a:ln>
                    <a:solidFill>
                      <a:schemeClr val="tx2">
                        <a:lumMod val="50000"/>
                      </a:schemeClr>
                    </a:solidFill>
                    <a:effectLst/>
                    <a:uLnTx/>
                    <a:uFillTx/>
                    <a:latin typeface="Montserrat" panose="00000500000000000000" pitchFamily="2" charset="0"/>
                    <a:cs typeface="Fira Sans Extra Condensed Medium"/>
                  </a:rPr>
                  <a:t>Advancing research and innovation</a:t>
                </a:r>
                <a:endParaRPr kumimoji="0" sz="2000" b="1" i="0" u="sng" strike="noStrike" kern="0" cap="none" spc="0" normalizeH="0" baseline="0" noProof="0" dirty="0">
                  <a:ln>
                    <a:noFill/>
                  </a:ln>
                  <a:solidFill>
                    <a:schemeClr val="tx2">
                      <a:lumMod val="50000"/>
                    </a:schemeClr>
                  </a:solidFill>
                  <a:effectLst/>
                  <a:uLnTx/>
                  <a:uFillTx/>
                  <a:latin typeface="Montserrat" panose="00000500000000000000" pitchFamily="2" charset="0"/>
                  <a:cs typeface="Fira Sans Extra Condensed Medium"/>
                  <a:sym typeface="Fira Sans Extra Condensed Medium"/>
                </a:endParaRPr>
              </a:p>
            </p:txBody>
          </p:sp>
          <p:sp>
            <p:nvSpPr>
              <p:cNvPr id="653" name="Google Shape;619;p25">
                <a:extLst>
                  <a:ext uri="{FF2B5EF4-FFF2-40B4-BE49-F238E27FC236}">
                    <a16:creationId xmlns:a16="http://schemas.microsoft.com/office/drawing/2014/main" id="{84820E84-4A6B-DE0B-8660-0511FC56426A}"/>
                  </a:ext>
                </a:extLst>
              </p:cNvPr>
              <p:cNvSpPr txBox="1"/>
              <p:nvPr/>
            </p:nvSpPr>
            <p:spPr>
              <a:xfrm>
                <a:off x="7139109" y="3800003"/>
                <a:ext cx="2504530" cy="1082016"/>
              </a:xfrm>
              <a:prstGeom prst="rect">
                <a:avLst/>
              </a:prstGeom>
              <a:noFill/>
              <a:ln>
                <a:noFill/>
              </a:ln>
            </p:spPr>
            <p:txBody>
              <a:bodyPr spcFirstLastPara="1" wrap="square" lIns="121900" tIns="121900" rIns="121900" bIns="1219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44546A"/>
                  </a:solidFill>
                  <a:effectLst/>
                  <a:uLnTx/>
                  <a:uFillTx/>
                  <a:latin typeface="Montserrat" panose="00000500000000000000" pitchFamily="2" charset="0"/>
                  <a:ea typeface="Roboto"/>
                  <a:cs typeface="Roboto"/>
                </a:endParaRPr>
              </a:p>
            </p:txBody>
          </p:sp>
        </p:grpSp>
        <p:sp>
          <p:nvSpPr>
            <p:cNvPr id="656" name="TextBox 655">
              <a:extLst>
                <a:ext uri="{FF2B5EF4-FFF2-40B4-BE49-F238E27FC236}">
                  <a16:creationId xmlns:a16="http://schemas.microsoft.com/office/drawing/2014/main" id="{0FEB6A45-D5DB-E265-6404-652120FE8D4D}"/>
                </a:ext>
              </a:extLst>
            </p:cNvPr>
            <p:cNvSpPr txBox="1"/>
            <p:nvPr/>
          </p:nvSpPr>
          <p:spPr>
            <a:xfrm>
              <a:off x="4587880" y="4454811"/>
              <a:ext cx="367883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a:ln>
                    <a:noFill/>
                  </a:ln>
                  <a:solidFill>
                    <a:srgbClr val="203864"/>
                  </a:solidFill>
                  <a:effectLst/>
                  <a:uLnTx/>
                  <a:uFillTx/>
                  <a:latin typeface="Montserrat" panose="00000500000000000000" pitchFamily="2" charset="0"/>
                  <a:cs typeface="Fira Sans Extra Condensed Medium"/>
                </a:rPr>
                <a:t>Data-driven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a:ln>
                    <a:noFill/>
                  </a:ln>
                  <a:solidFill>
                    <a:srgbClr val="203864"/>
                  </a:solidFill>
                  <a:effectLst/>
                  <a:uLnTx/>
                  <a:uFillTx/>
                  <a:latin typeface="Montserrat" panose="00000500000000000000" pitchFamily="2" charset="0"/>
                  <a:cs typeface="Fira Sans Extra Condensed Medium"/>
                </a:rPr>
                <a:t>decision-making</a:t>
              </a:r>
              <a:r>
                <a:rPr kumimoji="0" lang="en-GB" sz="2000" b="1" i="0" u="sng" strike="noStrike" kern="1200" cap="none" spc="0" normalizeH="0" baseline="0" noProof="0" dirty="0">
                  <a:ln>
                    <a:noFill/>
                  </a:ln>
                  <a:solidFill>
                    <a:srgbClr val="44546A"/>
                  </a:solidFill>
                  <a:effectLst/>
                  <a:uLnTx/>
                  <a:uFillTx/>
                  <a:latin typeface="Montserrat" panose="00000500000000000000" pitchFamily="2" charset="0"/>
                </a:rPr>
                <a:t> </a:t>
              </a:r>
            </a:p>
          </p:txBody>
        </p:sp>
        <p:cxnSp>
          <p:nvCxnSpPr>
            <p:cNvPr id="658" name="Straight Connector 657">
              <a:extLst>
                <a:ext uri="{FF2B5EF4-FFF2-40B4-BE49-F238E27FC236}">
                  <a16:creationId xmlns:a16="http://schemas.microsoft.com/office/drawing/2014/main" id="{F9BDEF6B-B127-7363-B44F-89853AB9406C}"/>
                </a:ext>
              </a:extLst>
            </p:cNvPr>
            <p:cNvCxnSpPr>
              <a:cxnSpLocks/>
              <a:endCxn id="656" idx="0"/>
            </p:cNvCxnSpPr>
            <p:nvPr/>
          </p:nvCxnSpPr>
          <p:spPr>
            <a:xfrm flipH="1">
              <a:off x="6427297" y="4009917"/>
              <a:ext cx="21426" cy="444894"/>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56" name="Rectangle 155">
            <a:extLst>
              <a:ext uri="{FF2B5EF4-FFF2-40B4-BE49-F238E27FC236}">
                <a16:creationId xmlns:a16="http://schemas.microsoft.com/office/drawing/2014/main" id="{D2FC0BA5-0F01-DA25-03BB-EDE3A0F5A4AF}"/>
              </a:ext>
            </a:extLst>
          </p:cNvPr>
          <p:cNvSpPr/>
          <p:nvPr/>
        </p:nvSpPr>
        <p:spPr>
          <a:xfrm>
            <a:off x="4825374" y="5161722"/>
            <a:ext cx="3206915" cy="116349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U" dirty="0"/>
          </a:p>
        </p:txBody>
      </p:sp>
      <p:sp>
        <p:nvSpPr>
          <p:cNvPr id="155" name="TextBox 154">
            <a:extLst>
              <a:ext uri="{FF2B5EF4-FFF2-40B4-BE49-F238E27FC236}">
                <a16:creationId xmlns:a16="http://schemas.microsoft.com/office/drawing/2014/main" id="{4383B850-DC7C-9187-B890-892F86ECF40C}"/>
              </a:ext>
            </a:extLst>
          </p:cNvPr>
          <p:cNvSpPr txBox="1"/>
          <p:nvPr/>
        </p:nvSpPr>
        <p:spPr>
          <a:xfrm>
            <a:off x="4813070" y="5144986"/>
            <a:ext cx="3206916" cy="1169551"/>
          </a:xfrm>
          <a:prstGeom prst="rect">
            <a:avLst/>
          </a:prstGeom>
          <a:noFill/>
        </p:spPr>
        <p:txBody>
          <a:bodyPr wrap="square">
            <a:spAutoFit/>
          </a:bodyPr>
          <a:lstStyle/>
          <a:p>
            <a:pPr algn="just"/>
            <a:r>
              <a:rPr kumimoji="0" lang="en-GB" sz="1400" b="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rPr>
              <a:t>Technology aids data-driven decision-making in higher education through analytics for planning, policy-making, and enhancing student performance</a:t>
            </a:r>
            <a:endParaRPr lang="en-MU" sz="1400" dirty="0">
              <a:solidFill>
                <a:schemeClr val="tx2">
                  <a:lumMod val="50000"/>
                </a:schemeClr>
              </a:solidFill>
            </a:endParaRPr>
          </a:p>
        </p:txBody>
      </p:sp>
      <p:sp>
        <p:nvSpPr>
          <p:cNvPr id="158" name="Rectangle 157">
            <a:extLst>
              <a:ext uri="{FF2B5EF4-FFF2-40B4-BE49-F238E27FC236}">
                <a16:creationId xmlns:a16="http://schemas.microsoft.com/office/drawing/2014/main" id="{8669130D-DFC8-9C47-D6A0-EB2BE5470663}"/>
              </a:ext>
            </a:extLst>
          </p:cNvPr>
          <p:cNvSpPr/>
          <p:nvPr/>
        </p:nvSpPr>
        <p:spPr>
          <a:xfrm>
            <a:off x="8647863" y="4556121"/>
            <a:ext cx="3428633" cy="9541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rPr>
              <a:t>Higher education drives research and innovation, fostering solutions to global challenges like climate change, disease, and poverty.</a:t>
            </a:r>
          </a:p>
          <a:p>
            <a:pPr algn="just"/>
            <a:endParaRPr lang="en-MU" sz="1400" dirty="0">
              <a:solidFill>
                <a:schemeClr val="tx2">
                  <a:lumMod val="50000"/>
                </a:schemeClr>
              </a:solidFill>
            </a:endParaRPr>
          </a:p>
        </p:txBody>
      </p:sp>
      <p:sp>
        <p:nvSpPr>
          <p:cNvPr id="159" name="TextBox 158">
            <a:extLst>
              <a:ext uri="{FF2B5EF4-FFF2-40B4-BE49-F238E27FC236}">
                <a16:creationId xmlns:a16="http://schemas.microsoft.com/office/drawing/2014/main" id="{8C05E84B-0AEE-44A0-C89A-184C43283C29}"/>
              </a:ext>
            </a:extLst>
          </p:cNvPr>
          <p:cNvSpPr txBox="1"/>
          <p:nvPr/>
        </p:nvSpPr>
        <p:spPr>
          <a:xfrm>
            <a:off x="9032312" y="4744841"/>
            <a:ext cx="2914873" cy="338554"/>
          </a:xfrm>
          <a:prstGeom prst="rect">
            <a:avLst/>
          </a:prstGeom>
          <a:noFill/>
        </p:spPr>
        <p:txBody>
          <a:bodyPr wrap="square">
            <a:spAutoFit/>
          </a:bodyPr>
          <a:lstStyle/>
          <a:p>
            <a:pPr algn="just"/>
            <a:endParaRPr lang="en-MU" sz="1600" dirty="0">
              <a:solidFill>
                <a:schemeClr val="tx2">
                  <a:lumMod val="50000"/>
                </a:schemeClr>
              </a:solidFill>
            </a:endParaRPr>
          </a:p>
        </p:txBody>
      </p:sp>
      <p:sp>
        <p:nvSpPr>
          <p:cNvPr id="160" name="Rectangle 159">
            <a:extLst>
              <a:ext uri="{FF2B5EF4-FFF2-40B4-BE49-F238E27FC236}">
                <a16:creationId xmlns:a16="http://schemas.microsoft.com/office/drawing/2014/main" id="{4EBA3DAC-D5E9-4F22-52FE-46E5345AC9B9}"/>
              </a:ext>
            </a:extLst>
          </p:cNvPr>
          <p:cNvSpPr/>
          <p:nvPr/>
        </p:nvSpPr>
        <p:spPr>
          <a:xfrm>
            <a:off x="8323559" y="2282742"/>
            <a:ext cx="3646247" cy="9058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MU"/>
          </a:p>
        </p:txBody>
      </p:sp>
      <p:sp>
        <p:nvSpPr>
          <p:cNvPr id="161" name="TextBox 160">
            <a:extLst>
              <a:ext uri="{FF2B5EF4-FFF2-40B4-BE49-F238E27FC236}">
                <a16:creationId xmlns:a16="http://schemas.microsoft.com/office/drawing/2014/main" id="{7DE93106-1956-8A6D-E5EC-B79ADB5548B1}"/>
              </a:ext>
            </a:extLst>
          </p:cNvPr>
          <p:cNvSpPr txBox="1"/>
          <p:nvPr/>
        </p:nvSpPr>
        <p:spPr>
          <a:xfrm>
            <a:off x="8408060" y="2282742"/>
            <a:ext cx="3598388" cy="954107"/>
          </a:xfrm>
          <a:prstGeom prst="rect">
            <a:avLst/>
          </a:prstGeom>
          <a:noFill/>
        </p:spPr>
        <p:txBody>
          <a:bodyPr wrap="square">
            <a:spAutoFit/>
          </a:bodyPr>
          <a:lstStyle/>
          <a:p>
            <a:pPr algn="ctr"/>
            <a:r>
              <a:rPr kumimoji="0" lang="en-GB" sz="1400" b="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rPr>
              <a:t>Technology</a:t>
            </a:r>
            <a:r>
              <a:rPr lang="en-GB" sz="1400" kern="0" dirty="0">
                <a:solidFill>
                  <a:schemeClr val="tx2">
                    <a:lumMod val="50000"/>
                  </a:schemeClr>
                </a:solidFill>
                <a:latin typeface="Montserrat" panose="00000500000000000000" pitchFamily="2" charset="0"/>
                <a:ea typeface="Roboto"/>
                <a:cs typeface="Roboto"/>
              </a:rPr>
              <a:t> </a:t>
            </a:r>
            <a:r>
              <a:rPr kumimoji="0" lang="en-GB" sz="140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rPr>
              <a:t>can personalize learning through adaptive content and analytics for individual progress and feedback</a:t>
            </a:r>
            <a:r>
              <a:rPr kumimoji="0" lang="en-GB" sz="1400" b="0" i="0" u="none" strike="noStrike" kern="0" cap="none" spc="0" normalizeH="0" baseline="0" noProof="0" dirty="0">
                <a:ln>
                  <a:noFill/>
                </a:ln>
                <a:solidFill>
                  <a:schemeClr val="tx2">
                    <a:lumMod val="50000"/>
                  </a:schemeClr>
                </a:solidFill>
                <a:effectLst/>
                <a:uLnTx/>
                <a:uFillTx/>
                <a:latin typeface="Montserrat" panose="00000500000000000000" pitchFamily="2" charset="0"/>
                <a:ea typeface="Roboto"/>
                <a:cs typeface="Roboto"/>
              </a:rPr>
              <a:t> </a:t>
            </a:r>
            <a:endParaRPr lang="en-MU" sz="1400" dirty="0">
              <a:solidFill>
                <a:schemeClr val="tx2">
                  <a:lumMod val="50000"/>
                </a:schemeClr>
              </a:solidFill>
            </a:endParaRPr>
          </a:p>
        </p:txBody>
      </p:sp>
    </p:spTree>
    <p:extLst>
      <p:ext uri="{BB962C8B-B14F-4D97-AF65-F5344CB8AC3E}">
        <p14:creationId xmlns:p14="http://schemas.microsoft.com/office/powerpoint/2010/main" val="59316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45BB-EFE0-E5B2-E7E8-8F81DE553446}"/>
              </a:ext>
            </a:extLst>
          </p:cNvPr>
          <p:cNvSpPr>
            <a:spLocks noGrp="1"/>
          </p:cNvSpPr>
          <p:nvPr>
            <p:ph type="ctrTitle"/>
          </p:nvPr>
        </p:nvSpPr>
        <p:spPr>
          <a:xfrm>
            <a:off x="1369255" y="1900979"/>
            <a:ext cx="9144000" cy="2387600"/>
          </a:xfrm>
        </p:spPr>
        <p:txBody>
          <a:bodyPr/>
          <a:lstStyle/>
          <a:p>
            <a:r>
              <a:rPr lang="en-MU" b="1" dirty="0">
                <a:latin typeface="Montserrat" panose="00000500000000000000" pitchFamily="2" charset="0"/>
              </a:rPr>
              <a:t>Open Universities</a:t>
            </a:r>
          </a:p>
        </p:txBody>
      </p:sp>
    </p:spTree>
    <p:extLst>
      <p:ext uri="{BB962C8B-B14F-4D97-AF65-F5344CB8AC3E}">
        <p14:creationId xmlns:p14="http://schemas.microsoft.com/office/powerpoint/2010/main" val="28197657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B771BC549D244A45761CDCDAD0422" ma:contentTypeVersion="11" ma:contentTypeDescription="Create a new document." ma:contentTypeScope="" ma:versionID="2a3d04ccaa76ee70e3363f19292de683">
  <xsd:schema xmlns:xsd="http://www.w3.org/2001/XMLSchema" xmlns:xs="http://www.w3.org/2001/XMLSchema" xmlns:p="http://schemas.microsoft.com/office/2006/metadata/properties" xmlns:ns2="a4f479c1-1183-4e70-865f-f58bfb70dbc6" xmlns:ns3="2581000d-9bda-4b0b-b5ae-b4dc7f9925aa" targetNamespace="http://schemas.microsoft.com/office/2006/metadata/properties" ma:root="true" ma:fieldsID="954eb917506003a0f2432e4de4c1672d" ns2:_="" ns3:_="">
    <xsd:import namespace="a4f479c1-1183-4e70-865f-f58bfb70dbc6"/>
    <xsd:import namespace="2581000d-9bda-4b0b-b5ae-b4dc7f9925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479c1-1183-4e70-865f-f58bfb70d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f71aa4a-be28-4b70-9fa1-6af093eb9c7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81000d-9bda-4b0b-b5ae-b4dc7f9925a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6bb5338-ab26-4fae-b91a-828b9a41533d}" ma:internalName="TaxCatchAll" ma:showField="CatchAllData" ma:web="2581000d-9bda-4b0b-b5ae-b4dc7f9925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81000d-9bda-4b0b-b5ae-b4dc7f9925aa" xsi:nil="true"/>
    <lcf76f155ced4ddcb4097134ff3c332f xmlns="a4f479c1-1183-4e70-865f-f58bfb70db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732EC5-3FE6-4C32-9CFD-3CB0F0DABCDD}"/>
</file>

<file path=customXml/itemProps2.xml><?xml version="1.0" encoding="utf-8"?>
<ds:datastoreItem xmlns:ds="http://schemas.openxmlformats.org/officeDocument/2006/customXml" ds:itemID="{BF346DF8-6DD0-4CB1-8280-DC32E4B27A67}"/>
</file>

<file path=customXml/itemProps3.xml><?xml version="1.0" encoding="utf-8"?>
<ds:datastoreItem xmlns:ds="http://schemas.openxmlformats.org/officeDocument/2006/customXml" ds:itemID="{844C401B-2B26-4CB8-82E5-F5428A9467A7}"/>
</file>

<file path=docProps/app.xml><?xml version="1.0" encoding="utf-8"?>
<Properties xmlns="http://schemas.openxmlformats.org/officeDocument/2006/extended-properties" xmlns:vt="http://schemas.openxmlformats.org/officeDocument/2006/docPropsVTypes">
  <TotalTime>2423</TotalTime>
  <Words>2262</Words>
  <Application>Microsoft Macintosh PowerPoint</Application>
  <PresentationFormat>Widescreen</PresentationFormat>
  <Paragraphs>287</Paragraphs>
  <Slides>29</Slides>
  <Notes>8</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29</vt:i4>
      </vt:variant>
    </vt:vector>
  </HeadingPairs>
  <TitlesOfParts>
    <vt:vector size="49" baseType="lpstr">
      <vt:lpstr>Arial</vt:lpstr>
      <vt:lpstr>Bebas Neue</vt:lpstr>
      <vt:lpstr>Calibri</vt:lpstr>
      <vt:lpstr>Calibri Light</vt:lpstr>
      <vt:lpstr>Century Gothic</vt:lpstr>
      <vt:lpstr>Fira Sans</vt:lpstr>
      <vt:lpstr>Fira Sans Extra Condensed Medium</vt:lpstr>
      <vt:lpstr>Fira Sans Medium</vt:lpstr>
      <vt:lpstr>Helvetica</vt:lpstr>
      <vt:lpstr>Helvetica Neue Medium</vt:lpstr>
      <vt:lpstr>Lexend Light</vt:lpstr>
      <vt:lpstr>Montserrat</vt:lpstr>
      <vt:lpstr>Open Sans</vt:lpstr>
      <vt:lpstr>Segoe UI</vt:lpstr>
      <vt:lpstr>Segoe UI Historic</vt:lpstr>
      <vt:lpstr>Segoe UI Semibold</vt:lpstr>
      <vt:lpstr>Söhne</vt:lpstr>
      <vt:lpstr>Wingdings</vt:lpstr>
      <vt:lpstr>1_Office Theme</vt:lpstr>
      <vt:lpstr>2_Office Theme</vt:lpstr>
      <vt:lpstr>PowerPoint Presentation</vt:lpstr>
      <vt:lpstr>PowerPoint Presentation</vt:lpstr>
      <vt:lpstr>Overview</vt:lpstr>
      <vt:lpstr>Higher Education in Africa</vt:lpstr>
      <vt:lpstr>Technology in Higher Education</vt:lpstr>
      <vt:lpstr>PowerPoint Presentation</vt:lpstr>
      <vt:lpstr>Technology Driven Higher Education </vt:lpstr>
      <vt:lpstr>Technology in Higher Education: Benefits</vt:lpstr>
      <vt:lpstr>Open Universities</vt:lpstr>
      <vt:lpstr>Open Universities in the Commonwealth  </vt:lpstr>
      <vt:lpstr>Open Universities in the Commonwealth </vt:lpstr>
      <vt:lpstr>Mauritian examples of Technology enabled learning</vt:lpstr>
      <vt:lpstr>Futures of Higher Education 2040</vt:lpstr>
      <vt:lpstr>Critical Success Factors for Technology in HE Futures of Higher Education _May 2023 Mauritius</vt:lpstr>
      <vt:lpstr>Technology Enabled Learning in HEIs</vt:lpstr>
      <vt:lpstr>Targeted scholarships to Special Education Need Educators </vt:lpstr>
      <vt:lpstr>PowerPoint Presentation</vt:lpstr>
      <vt:lpstr>Policy shifts</vt:lpstr>
      <vt:lpstr>PowerPoint Presentation</vt:lpstr>
      <vt:lpstr>National Policy examples on ODL </vt:lpstr>
      <vt:lpstr>PowerPoint Presentation</vt:lpstr>
      <vt:lpstr>Example: Policy implications for Workload Model in Open University</vt:lpstr>
      <vt:lpstr>Policy Considerations: Tutoring-Based Model  </vt:lpstr>
      <vt:lpstr>PowerPoint Presentation</vt:lpstr>
      <vt:lpstr>Establishing Policies and Practices in a  Micro Credential framework </vt:lpstr>
      <vt:lpstr>Micro-credential policy requirements</vt:lpstr>
      <vt:lpstr>Micro-credentials Guidelines and Framework</vt:lpstr>
      <vt:lpstr>Way Forward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 Higher Education</dc:title>
  <dc:creator>Arsha Roopchund</dc:creator>
  <cp:lastModifiedBy>Office of the Commissioner</cp:lastModifiedBy>
  <cp:revision>40</cp:revision>
  <dcterms:created xsi:type="dcterms:W3CDTF">2023-09-11T11:03:13Z</dcterms:created>
  <dcterms:modified xsi:type="dcterms:W3CDTF">2023-10-03T12:58:36Z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0x010100116B771BC549D244A45761CDCDAD0422</vt:lpwstr>
  </property>
</Properties>
</file>